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p:regular r:id="rId26"/>
      <p:bold r:id="rId27"/>
      <p:italic r:id="rId28"/>
      <p:boldItalic r:id="rId29"/>
    </p:embeddedFont>
    <p:embeddedFont>
      <p:font typeface="Fira Sans Medium"/>
      <p:regular r:id="rId30"/>
      <p:bold r:id="rId31"/>
      <p:italic r:id="rId32"/>
      <p:boldItalic r:id="rId33"/>
    </p:embeddedFont>
    <p:embeddedFont>
      <p:font typeface="Fira Sans"/>
      <p:regular r:id="rId34"/>
      <p:bold r:id="rId35"/>
      <p:italic r:id="rId36"/>
      <p:boldItalic r:id="rId37"/>
    </p:embeddedFont>
    <p:embeddedFont>
      <p:font typeface="Comfortaa"/>
      <p:regular r:id="rId38"/>
      <p:bold r:id="rId3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LcbLys4zT45m0ESJXh3P9FxS7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041EB03-4DB5-42A7-85C9-34121D90EA3C}">
  <a:tblStyle styleId="{0041EB03-4DB5-42A7-85C9-34121D90EA3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slide" Target="slides/slide20.xml"/><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Medium-bold.fntdata"/><Relationship Id="rId30" Type="http://schemas.openxmlformats.org/officeDocument/2006/relationships/font" Target="fonts/FiraSansMedium-regular.fntdata"/><Relationship Id="rId11" Type="http://schemas.openxmlformats.org/officeDocument/2006/relationships/slide" Target="slides/slide6.xml"/><Relationship Id="rId33" Type="http://schemas.openxmlformats.org/officeDocument/2006/relationships/font" Target="fonts/FiraSansMedium-boldItalic.fntdata"/><Relationship Id="rId10" Type="http://schemas.openxmlformats.org/officeDocument/2006/relationships/slide" Target="slides/slide5.xml"/><Relationship Id="rId32" Type="http://schemas.openxmlformats.org/officeDocument/2006/relationships/font" Target="fonts/FiraSansMedium-italic.fntdata"/><Relationship Id="rId13" Type="http://schemas.openxmlformats.org/officeDocument/2006/relationships/slide" Target="slides/slide8.xml"/><Relationship Id="rId35" Type="http://schemas.openxmlformats.org/officeDocument/2006/relationships/font" Target="fonts/FiraSans-bold.fntdata"/><Relationship Id="rId12" Type="http://schemas.openxmlformats.org/officeDocument/2006/relationships/slide" Target="slides/slide7.xml"/><Relationship Id="rId34" Type="http://schemas.openxmlformats.org/officeDocument/2006/relationships/font" Target="fonts/FiraSans-regular.fntdata"/><Relationship Id="rId15" Type="http://schemas.openxmlformats.org/officeDocument/2006/relationships/slide" Target="slides/slide10.xml"/><Relationship Id="rId37" Type="http://schemas.openxmlformats.org/officeDocument/2006/relationships/font" Target="fonts/FiraSans-boldItalic.fntdata"/><Relationship Id="rId14" Type="http://schemas.openxmlformats.org/officeDocument/2006/relationships/slide" Target="slides/slide9.xml"/><Relationship Id="rId36" Type="http://schemas.openxmlformats.org/officeDocument/2006/relationships/font" Target="fonts/FiraSans-italic.fntdata"/><Relationship Id="rId17" Type="http://schemas.openxmlformats.org/officeDocument/2006/relationships/slide" Target="slides/slide12.xml"/><Relationship Id="rId39" Type="http://schemas.openxmlformats.org/officeDocument/2006/relationships/font" Target="fonts/Comfortaa-bold.fntdata"/><Relationship Id="rId16" Type="http://schemas.openxmlformats.org/officeDocument/2006/relationships/slide" Target="slides/slide11.xml"/><Relationship Id="rId38" Type="http://schemas.openxmlformats.org/officeDocument/2006/relationships/font" Target="fonts/Comforta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 name="Google Shape;4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8" name="Google Shape;168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8" name="Shape 1708"/>
        <p:cNvGrpSpPr/>
        <p:nvPr/>
      </p:nvGrpSpPr>
      <p:grpSpPr>
        <a:xfrm>
          <a:off x="0" y="0"/>
          <a:ext cx="0" cy="0"/>
          <a:chOff x="0" y="0"/>
          <a:chExt cx="0" cy="0"/>
        </a:xfrm>
      </p:grpSpPr>
      <p:sp>
        <p:nvSpPr>
          <p:cNvPr id="1709" name="Google Shape;170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0" name="Google Shape;171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1" name="Shape 1831"/>
        <p:cNvGrpSpPr/>
        <p:nvPr/>
      </p:nvGrpSpPr>
      <p:grpSpPr>
        <a:xfrm>
          <a:off x="0" y="0"/>
          <a:ext cx="0" cy="0"/>
          <a:chOff x="0" y="0"/>
          <a:chExt cx="0" cy="0"/>
        </a:xfrm>
      </p:grpSpPr>
      <p:sp>
        <p:nvSpPr>
          <p:cNvPr id="1832" name="Google Shape;18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3" name="Google Shape;183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9" name="Google Shape;186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5" name="Shape 1915"/>
        <p:cNvGrpSpPr/>
        <p:nvPr/>
      </p:nvGrpSpPr>
      <p:grpSpPr>
        <a:xfrm>
          <a:off x="0" y="0"/>
          <a:ext cx="0" cy="0"/>
          <a:chOff x="0" y="0"/>
          <a:chExt cx="0" cy="0"/>
        </a:xfrm>
      </p:grpSpPr>
      <p:sp>
        <p:nvSpPr>
          <p:cNvPr id="1916" name="Google Shape;191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7" name="Google Shape;1917;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2" name="Google Shape;19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7" name="Shape 3237"/>
        <p:cNvGrpSpPr/>
        <p:nvPr/>
      </p:nvGrpSpPr>
      <p:grpSpPr>
        <a:xfrm>
          <a:off x="0" y="0"/>
          <a:ext cx="0" cy="0"/>
          <a:chOff x="0" y="0"/>
          <a:chExt cx="0" cy="0"/>
        </a:xfrm>
      </p:grpSpPr>
      <p:sp>
        <p:nvSpPr>
          <p:cNvPr id="3238" name="Google Shape;323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39" name="Google Shape;323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4" name="Shape 3254"/>
        <p:cNvGrpSpPr/>
        <p:nvPr/>
      </p:nvGrpSpPr>
      <p:grpSpPr>
        <a:xfrm>
          <a:off x="0" y="0"/>
          <a:ext cx="0" cy="0"/>
          <a:chOff x="0" y="0"/>
          <a:chExt cx="0" cy="0"/>
        </a:xfrm>
      </p:grpSpPr>
      <p:sp>
        <p:nvSpPr>
          <p:cNvPr id="3255" name="Google Shape;3255;g49daf4b63afd930b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6" name="Google Shape;3256;g49daf4b63afd930b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6" name="Shape 3266"/>
        <p:cNvGrpSpPr/>
        <p:nvPr/>
      </p:nvGrpSpPr>
      <p:grpSpPr>
        <a:xfrm>
          <a:off x="0" y="0"/>
          <a:ext cx="0" cy="0"/>
          <a:chOff x="0" y="0"/>
          <a:chExt cx="0" cy="0"/>
        </a:xfrm>
      </p:grpSpPr>
      <p:sp>
        <p:nvSpPr>
          <p:cNvPr id="3267" name="Google Shape;3267;g6fea1397568f8a9d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8" name="Google Shape;3268;g6fea1397568f8a9d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1" name="Shape 3311"/>
        <p:cNvGrpSpPr/>
        <p:nvPr/>
      </p:nvGrpSpPr>
      <p:grpSpPr>
        <a:xfrm>
          <a:off x="0" y="0"/>
          <a:ext cx="0" cy="0"/>
          <a:chOff x="0" y="0"/>
          <a:chExt cx="0" cy="0"/>
        </a:xfrm>
      </p:grpSpPr>
      <p:sp>
        <p:nvSpPr>
          <p:cNvPr id="3312" name="Google Shape;3312;gfaac217dd0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13" name="Google Shape;3313;gfaac217dd0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8" name="Shape 3328"/>
        <p:cNvGrpSpPr/>
        <p:nvPr/>
      </p:nvGrpSpPr>
      <p:grpSpPr>
        <a:xfrm>
          <a:off x="0" y="0"/>
          <a:ext cx="0" cy="0"/>
          <a:chOff x="0" y="0"/>
          <a:chExt cx="0" cy="0"/>
        </a:xfrm>
      </p:grpSpPr>
      <p:sp>
        <p:nvSpPr>
          <p:cNvPr id="3329" name="Google Shape;332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0" name="Google Shape;3330;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faac217dd0_5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faac217dd0_5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9" name="Shape 1429"/>
        <p:cNvGrpSpPr/>
        <p:nvPr/>
      </p:nvGrpSpPr>
      <p:grpSpPr>
        <a:xfrm>
          <a:off x="0" y="0"/>
          <a:ext cx="0" cy="0"/>
          <a:chOff x="0" y="0"/>
          <a:chExt cx="0" cy="0"/>
        </a:xfrm>
      </p:grpSpPr>
      <p:sp>
        <p:nvSpPr>
          <p:cNvPr id="1430" name="Google Shape;143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1" name="Google Shape;143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9" name="Google Shape;152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gfaac217dd0_0_7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6" name="Google Shape;1556;gfaac217dd0_0_7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faac217dd0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3" name="Google Shape;1593;gfaac217dd0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4" name="Shape 1644"/>
        <p:cNvGrpSpPr/>
        <p:nvPr/>
      </p:nvGrpSpPr>
      <p:grpSpPr>
        <a:xfrm>
          <a:off x="0" y="0"/>
          <a:ext cx="0" cy="0"/>
          <a:chOff x="0" y="0"/>
          <a:chExt cx="0" cy="0"/>
        </a:xfrm>
      </p:grpSpPr>
      <p:sp>
        <p:nvSpPr>
          <p:cNvPr id="1645" name="Google Shape;1645;gfaac217dd0_0_1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6" name="Google Shape;1646;gfaac217dd0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17"/>
          <p:cNvSpPr txBox="1"/>
          <p:nvPr>
            <p:ph type="ctrTitle"/>
          </p:nvPr>
        </p:nvSpPr>
        <p:spPr>
          <a:xfrm>
            <a:off x="4886700" y="916300"/>
            <a:ext cx="3800100" cy="1851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5200"/>
              <a:buNone/>
              <a:defRPr b="1" sz="3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17"/>
          <p:cNvSpPr txBox="1"/>
          <p:nvPr>
            <p:ph idx="1" type="subTitle"/>
          </p:nvPr>
        </p:nvSpPr>
        <p:spPr>
          <a:xfrm>
            <a:off x="4886700" y="2767775"/>
            <a:ext cx="3800100" cy="479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Font typeface="Roboto"/>
              <a:buNone/>
              <a:defRPr sz="1400">
                <a:latin typeface="Roboto"/>
                <a:ea typeface="Roboto"/>
                <a:cs typeface="Roboto"/>
                <a:sym typeface="Roboto"/>
              </a:defRPr>
            </a:lvl1pPr>
            <a:lvl2pPr lvl="1" algn="ctr">
              <a:lnSpc>
                <a:spcPct val="100000"/>
              </a:lnSpc>
              <a:spcBef>
                <a:spcPts val="0"/>
              </a:spcBef>
              <a:spcAft>
                <a:spcPts val="0"/>
              </a:spcAft>
              <a:buSzPts val="1400"/>
              <a:buFont typeface="Roboto"/>
              <a:buNone/>
              <a:defRPr sz="1400">
                <a:latin typeface="Roboto"/>
                <a:ea typeface="Roboto"/>
                <a:cs typeface="Roboto"/>
                <a:sym typeface="Roboto"/>
              </a:defRPr>
            </a:lvl2pPr>
            <a:lvl3pPr lvl="2" algn="ctr">
              <a:lnSpc>
                <a:spcPct val="100000"/>
              </a:lnSpc>
              <a:spcBef>
                <a:spcPts val="0"/>
              </a:spcBef>
              <a:spcAft>
                <a:spcPts val="0"/>
              </a:spcAft>
              <a:buSzPts val="1400"/>
              <a:buFont typeface="Roboto"/>
              <a:buNone/>
              <a:defRPr sz="1400">
                <a:latin typeface="Roboto"/>
                <a:ea typeface="Roboto"/>
                <a:cs typeface="Roboto"/>
                <a:sym typeface="Roboto"/>
              </a:defRPr>
            </a:lvl3pPr>
            <a:lvl4pPr lvl="3" algn="ctr">
              <a:lnSpc>
                <a:spcPct val="100000"/>
              </a:lnSpc>
              <a:spcBef>
                <a:spcPts val="0"/>
              </a:spcBef>
              <a:spcAft>
                <a:spcPts val="0"/>
              </a:spcAft>
              <a:buSzPts val="1400"/>
              <a:buFont typeface="Roboto"/>
              <a:buNone/>
              <a:defRPr sz="1400">
                <a:latin typeface="Roboto"/>
                <a:ea typeface="Roboto"/>
                <a:cs typeface="Roboto"/>
                <a:sym typeface="Roboto"/>
              </a:defRPr>
            </a:lvl4pPr>
            <a:lvl5pPr lvl="4" algn="ctr">
              <a:lnSpc>
                <a:spcPct val="100000"/>
              </a:lnSpc>
              <a:spcBef>
                <a:spcPts val="0"/>
              </a:spcBef>
              <a:spcAft>
                <a:spcPts val="0"/>
              </a:spcAft>
              <a:buSzPts val="1400"/>
              <a:buFont typeface="Roboto"/>
              <a:buNone/>
              <a:defRPr sz="1400">
                <a:latin typeface="Roboto"/>
                <a:ea typeface="Roboto"/>
                <a:cs typeface="Roboto"/>
                <a:sym typeface="Roboto"/>
              </a:defRPr>
            </a:lvl5pPr>
            <a:lvl6pPr lvl="5" algn="ctr">
              <a:lnSpc>
                <a:spcPct val="100000"/>
              </a:lnSpc>
              <a:spcBef>
                <a:spcPts val="0"/>
              </a:spcBef>
              <a:spcAft>
                <a:spcPts val="0"/>
              </a:spcAft>
              <a:buSzPts val="1400"/>
              <a:buFont typeface="Roboto"/>
              <a:buNone/>
              <a:defRPr sz="1400">
                <a:latin typeface="Roboto"/>
                <a:ea typeface="Roboto"/>
                <a:cs typeface="Roboto"/>
                <a:sym typeface="Roboto"/>
              </a:defRPr>
            </a:lvl6pPr>
            <a:lvl7pPr lvl="6" algn="ctr">
              <a:lnSpc>
                <a:spcPct val="100000"/>
              </a:lnSpc>
              <a:spcBef>
                <a:spcPts val="0"/>
              </a:spcBef>
              <a:spcAft>
                <a:spcPts val="0"/>
              </a:spcAft>
              <a:buSzPts val="1400"/>
              <a:buFont typeface="Roboto"/>
              <a:buNone/>
              <a:defRPr sz="1400">
                <a:latin typeface="Roboto"/>
                <a:ea typeface="Roboto"/>
                <a:cs typeface="Roboto"/>
                <a:sym typeface="Roboto"/>
              </a:defRPr>
            </a:lvl7pPr>
            <a:lvl8pPr lvl="7" algn="ctr">
              <a:lnSpc>
                <a:spcPct val="100000"/>
              </a:lnSpc>
              <a:spcBef>
                <a:spcPts val="0"/>
              </a:spcBef>
              <a:spcAft>
                <a:spcPts val="0"/>
              </a:spcAft>
              <a:buSzPts val="1400"/>
              <a:buFont typeface="Roboto"/>
              <a:buNone/>
              <a:defRPr sz="1400">
                <a:latin typeface="Roboto"/>
                <a:ea typeface="Roboto"/>
                <a:cs typeface="Roboto"/>
                <a:sym typeface="Roboto"/>
              </a:defRPr>
            </a:lvl8pPr>
            <a:lvl9pPr lvl="8" algn="ctr">
              <a:lnSpc>
                <a:spcPct val="100000"/>
              </a:lnSpc>
              <a:spcBef>
                <a:spcPts val="0"/>
              </a:spcBef>
              <a:spcAft>
                <a:spcPts val="0"/>
              </a:spcAft>
              <a:buSzPts val="1400"/>
              <a:buFont typeface="Roboto"/>
              <a:buNone/>
              <a:defRPr sz="1400">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26"/>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3" name="Google Shape;43;p26"/>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04800" lvl="0" marL="457200" algn="ctr">
              <a:lnSpc>
                <a:spcPct val="100000"/>
              </a:lnSpc>
              <a:spcBef>
                <a:spcPts val="0"/>
              </a:spcBef>
              <a:spcAft>
                <a:spcPts val="0"/>
              </a:spcAft>
              <a:buSzPts val="1200"/>
              <a:buChar char="●"/>
              <a:defRPr/>
            </a:lvl1pPr>
            <a:lvl2pPr indent="-304800" lvl="1" marL="914400" algn="ctr">
              <a:lnSpc>
                <a:spcPct val="100000"/>
              </a:lnSpc>
              <a:spcBef>
                <a:spcPts val="0"/>
              </a:spcBef>
              <a:spcAft>
                <a:spcPts val="0"/>
              </a:spcAft>
              <a:buSzPts val="1200"/>
              <a:buChar char="○"/>
              <a:defRPr/>
            </a:lvl2pPr>
            <a:lvl3pPr indent="-304800" lvl="2" marL="1371600" algn="ctr">
              <a:lnSpc>
                <a:spcPct val="100000"/>
              </a:lnSpc>
              <a:spcBef>
                <a:spcPts val="0"/>
              </a:spcBef>
              <a:spcAft>
                <a:spcPts val="0"/>
              </a:spcAft>
              <a:buSzPts val="1200"/>
              <a:buChar char="■"/>
              <a:defRPr/>
            </a:lvl3pPr>
            <a:lvl4pPr indent="-304800" lvl="3" marL="1828800" algn="ctr">
              <a:lnSpc>
                <a:spcPct val="100000"/>
              </a:lnSpc>
              <a:spcBef>
                <a:spcPts val="0"/>
              </a:spcBef>
              <a:spcAft>
                <a:spcPts val="0"/>
              </a:spcAft>
              <a:buSzPts val="1200"/>
              <a:buChar char="●"/>
              <a:defRPr/>
            </a:lvl4pPr>
            <a:lvl5pPr indent="-304800" lvl="4" marL="2286000" algn="ctr">
              <a:lnSpc>
                <a:spcPct val="100000"/>
              </a:lnSpc>
              <a:spcBef>
                <a:spcPts val="0"/>
              </a:spcBef>
              <a:spcAft>
                <a:spcPts val="0"/>
              </a:spcAft>
              <a:buSzPts val="1200"/>
              <a:buChar char="○"/>
              <a:defRPr/>
            </a:lvl5pPr>
            <a:lvl6pPr indent="-304800" lvl="5" marL="2743200" algn="ctr">
              <a:lnSpc>
                <a:spcPct val="100000"/>
              </a:lnSpc>
              <a:spcBef>
                <a:spcPts val="0"/>
              </a:spcBef>
              <a:spcAft>
                <a:spcPts val="0"/>
              </a:spcAft>
              <a:buSzPts val="1200"/>
              <a:buChar char="■"/>
              <a:defRPr/>
            </a:lvl6pPr>
            <a:lvl7pPr indent="-304800" lvl="6" marL="3200400" algn="ctr">
              <a:lnSpc>
                <a:spcPct val="100000"/>
              </a:lnSpc>
              <a:spcBef>
                <a:spcPts val="0"/>
              </a:spcBef>
              <a:spcAft>
                <a:spcPts val="0"/>
              </a:spcAft>
              <a:buSzPts val="1200"/>
              <a:buChar char="●"/>
              <a:defRPr/>
            </a:lvl7pPr>
            <a:lvl8pPr indent="-304800" lvl="7" marL="3657600" algn="ctr">
              <a:lnSpc>
                <a:spcPct val="100000"/>
              </a:lnSpc>
              <a:spcBef>
                <a:spcPts val="0"/>
              </a:spcBef>
              <a:spcAft>
                <a:spcPts val="0"/>
              </a:spcAft>
              <a:buSzPts val="1200"/>
              <a:buChar char="○"/>
              <a:defRPr/>
            </a:lvl8pPr>
            <a:lvl9pPr indent="-304800" lvl="8" marL="4114800" algn="ctr">
              <a:lnSpc>
                <a:spcPct val="100000"/>
              </a:lnSpc>
              <a:spcBef>
                <a:spcPts val="0"/>
              </a:spcBef>
              <a:spcAft>
                <a:spcPts val="0"/>
              </a:spcAft>
              <a:buSzPts val="1200"/>
              <a:buChar char="■"/>
              <a:defRPr/>
            </a:lvl9pPr>
          </a:lstStyle>
          <a:p/>
        </p:txBody>
      </p:sp>
      <p:sp>
        <p:nvSpPr>
          <p:cNvPr id="44" name="Google Shape;4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 name="Shape 11"/>
        <p:cNvGrpSpPr/>
        <p:nvPr/>
      </p:nvGrpSpPr>
      <p:grpSpPr>
        <a:xfrm>
          <a:off x="0" y="0"/>
          <a:ext cx="0" cy="0"/>
          <a:chOff x="0" y="0"/>
          <a:chExt cx="0" cy="0"/>
        </a:xfrm>
      </p:grpSpPr>
      <p:sp>
        <p:nvSpPr>
          <p:cNvPr id="12" name="Google Shape;12;p18"/>
          <p:cNvSpPr txBox="1"/>
          <p:nvPr>
            <p:ph type="title"/>
          </p:nvPr>
        </p:nvSpPr>
        <p:spPr>
          <a:xfrm>
            <a:off x="457200" y="411475"/>
            <a:ext cx="8229600" cy="3402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18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20"/>
          <p:cNvSpPr txBox="1"/>
          <p:nvPr>
            <p:ph type="title"/>
          </p:nvPr>
        </p:nvSpPr>
        <p:spPr>
          <a:xfrm>
            <a:off x="457200" y="411475"/>
            <a:ext cx="8229600" cy="60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20"/>
          <p:cNvSpPr txBox="1"/>
          <p:nvPr>
            <p:ph idx="1" type="body"/>
          </p:nvPr>
        </p:nvSpPr>
        <p:spPr>
          <a:xfrm>
            <a:off x="457200" y="1153454"/>
            <a:ext cx="8229600" cy="35832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19" name="Google Shape;1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1"/>
          <p:cNvSpPr txBox="1"/>
          <p:nvPr>
            <p:ph type="title"/>
          </p:nvPr>
        </p:nvSpPr>
        <p:spPr>
          <a:xfrm>
            <a:off x="457200" y="411475"/>
            <a:ext cx="8229600" cy="600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23" name="Google Shape;23;p2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24" name="Google Shape;24;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22"/>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27" name="Google Shape;27;p22"/>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SzPts val="1200"/>
              <a:buChar char="●"/>
              <a:defRPr sz="1200"/>
            </a:lvl1pPr>
            <a:lvl2pPr indent="-304800" lvl="1" marL="914400" algn="l">
              <a:lnSpc>
                <a:spcPct val="100000"/>
              </a:lnSpc>
              <a:spcBef>
                <a:spcPts val="0"/>
              </a:spcBef>
              <a:spcAft>
                <a:spcPts val="0"/>
              </a:spcAft>
              <a:buSzPts val="1200"/>
              <a:buChar char="○"/>
              <a:defRPr sz="1200"/>
            </a:lvl2pPr>
            <a:lvl3pPr indent="-304800" lvl="2" marL="1371600" algn="l">
              <a:lnSpc>
                <a:spcPct val="100000"/>
              </a:lnSpc>
              <a:spcBef>
                <a:spcPts val="0"/>
              </a:spcBef>
              <a:spcAft>
                <a:spcPts val="0"/>
              </a:spcAft>
              <a:buSzPts val="1200"/>
              <a:buChar char="■"/>
              <a:defRPr sz="1200"/>
            </a:lvl3pPr>
            <a:lvl4pPr indent="-304800" lvl="3" marL="1828800" algn="l">
              <a:lnSpc>
                <a:spcPct val="100000"/>
              </a:lnSpc>
              <a:spcBef>
                <a:spcPts val="0"/>
              </a:spcBef>
              <a:spcAft>
                <a:spcPts val="0"/>
              </a:spcAft>
              <a:buSzPts val="1200"/>
              <a:buChar char="●"/>
              <a:defRPr sz="1200"/>
            </a:lvl4pPr>
            <a:lvl5pPr indent="-304800" lvl="4" marL="2286000" algn="l">
              <a:lnSpc>
                <a:spcPct val="100000"/>
              </a:lnSpc>
              <a:spcBef>
                <a:spcPts val="0"/>
              </a:spcBef>
              <a:spcAft>
                <a:spcPts val="0"/>
              </a:spcAft>
              <a:buSzPts val="1200"/>
              <a:buChar char="○"/>
              <a:defRPr sz="1200"/>
            </a:lvl5pPr>
            <a:lvl6pPr indent="-304800" lvl="5" marL="2743200" algn="l">
              <a:lnSpc>
                <a:spcPct val="100000"/>
              </a:lnSpc>
              <a:spcBef>
                <a:spcPts val="0"/>
              </a:spcBef>
              <a:spcAft>
                <a:spcPts val="0"/>
              </a:spcAft>
              <a:buSzPts val="1200"/>
              <a:buChar char="■"/>
              <a:defRPr sz="1200"/>
            </a:lvl6pPr>
            <a:lvl7pPr indent="-304800" lvl="6" marL="3200400" algn="l">
              <a:lnSpc>
                <a:spcPct val="100000"/>
              </a:lnSpc>
              <a:spcBef>
                <a:spcPts val="0"/>
              </a:spcBef>
              <a:spcAft>
                <a:spcPts val="0"/>
              </a:spcAft>
              <a:buSzPts val="1200"/>
              <a:buChar char="●"/>
              <a:defRPr sz="1200"/>
            </a:lvl7pPr>
            <a:lvl8pPr indent="-304800" lvl="7" marL="3657600" algn="l">
              <a:lnSpc>
                <a:spcPct val="100000"/>
              </a:lnSpc>
              <a:spcBef>
                <a:spcPts val="0"/>
              </a:spcBef>
              <a:spcAft>
                <a:spcPts val="0"/>
              </a:spcAft>
              <a:buSzPts val="1200"/>
              <a:buChar char="○"/>
              <a:defRPr sz="1200"/>
            </a:lvl8pPr>
            <a:lvl9pPr indent="-304800" lvl="8" marL="4114800" algn="l">
              <a:lnSpc>
                <a:spcPct val="100000"/>
              </a:lnSpc>
              <a:spcBef>
                <a:spcPts val="0"/>
              </a:spcBef>
              <a:spcAft>
                <a:spcPts val="0"/>
              </a:spcAft>
              <a:buSzPts val="1200"/>
              <a:buChar char="■"/>
              <a:defRPr sz="1200"/>
            </a:lvl9pPr>
          </a:lstStyle>
          <a:p/>
        </p:txBody>
      </p:sp>
      <p:sp>
        <p:nvSpPr>
          <p:cNvPr id="28" name="Google Shape;28;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23"/>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1" name="Google Shape;31;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5" name="Google Shape;35;p2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24"/>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04800" lvl="0" marL="457200" algn="l">
              <a:lnSpc>
                <a:spcPct val="100000"/>
              </a:lnSpc>
              <a:spcBef>
                <a:spcPts val="0"/>
              </a:spcBef>
              <a:spcAft>
                <a:spcPts val="0"/>
              </a:spcAft>
              <a:buSzPts val="1200"/>
              <a:buChar char="●"/>
              <a:defRPr/>
            </a:lvl1pPr>
            <a:lvl2pPr indent="-304800" lvl="1" marL="914400" algn="l">
              <a:lnSpc>
                <a:spcPct val="100000"/>
              </a:lnSpc>
              <a:spcBef>
                <a:spcPts val="0"/>
              </a:spcBef>
              <a:spcAft>
                <a:spcPts val="0"/>
              </a:spcAft>
              <a:buSzPts val="1200"/>
              <a:buChar char="○"/>
              <a:defRPr/>
            </a:lvl2pPr>
            <a:lvl3pPr indent="-304800" lvl="2" marL="1371600" algn="l">
              <a:lnSpc>
                <a:spcPct val="100000"/>
              </a:lnSpc>
              <a:spcBef>
                <a:spcPts val="0"/>
              </a:spcBef>
              <a:spcAft>
                <a:spcPts val="0"/>
              </a:spcAft>
              <a:buSzPts val="1200"/>
              <a:buChar char="■"/>
              <a:defRPr/>
            </a:lvl3pPr>
            <a:lvl4pPr indent="-304800" lvl="3" marL="1828800" algn="l">
              <a:lnSpc>
                <a:spcPct val="100000"/>
              </a:lnSpc>
              <a:spcBef>
                <a:spcPts val="0"/>
              </a:spcBef>
              <a:spcAft>
                <a:spcPts val="0"/>
              </a:spcAft>
              <a:buSzPts val="1200"/>
              <a:buChar char="●"/>
              <a:defRPr/>
            </a:lvl4pPr>
            <a:lvl5pPr indent="-304800" lvl="4" marL="2286000" algn="l">
              <a:lnSpc>
                <a:spcPct val="100000"/>
              </a:lnSpc>
              <a:spcBef>
                <a:spcPts val="0"/>
              </a:spcBef>
              <a:spcAft>
                <a:spcPts val="0"/>
              </a:spcAft>
              <a:buSzPts val="1200"/>
              <a:buChar char="○"/>
              <a:defRPr/>
            </a:lvl5pPr>
            <a:lvl6pPr indent="-304800" lvl="5" marL="2743200" algn="l">
              <a:lnSpc>
                <a:spcPct val="100000"/>
              </a:lnSpc>
              <a:spcBef>
                <a:spcPts val="0"/>
              </a:spcBef>
              <a:spcAft>
                <a:spcPts val="0"/>
              </a:spcAft>
              <a:buSzPts val="1200"/>
              <a:buChar char="■"/>
              <a:defRPr/>
            </a:lvl6pPr>
            <a:lvl7pPr indent="-304800" lvl="6" marL="3200400" algn="l">
              <a:lnSpc>
                <a:spcPct val="100000"/>
              </a:lnSpc>
              <a:spcBef>
                <a:spcPts val="0"/>
              </a:spcBef>
              <a:spcAft>
                <a:spcPts val="0"/>
              </a:spcAft>
              <a:buSzPts val="1200"/>
              <a:buChar char="●"/>
              <a:defRPr/>
            </a:lvl7pPr>
            <a:lvl8pPr indent="-304800" lvl="7" marL="3657600" algn="l">
              <a:lnSpc>
                <a:spcPct val="100000"/>
              </a:lnSpc>
              <a:spcBef>
                <a:spcPts val="0"/>
              </a:spcBef>
              <a:spcAft>
                <a:spcPts val="0"/>
              </a:spcAft>
              <a:buSzPts val="1200"/>
              <a:buChar char="○"/>
              <a:defRPr/>
            </a:lvl8pPr>
            <a:lvl9pPr indent="-304800" lvl="8" marL="4114800" algn="l">
              <a:lnSpc>
                <a:spcPct val="100000"/>
              </a:lnSpc>
              <a:spcBef>
                <a:spcPts val="0"/>
              </a:spcBef>
              <a:spcAft>
                <a:spcPts val="0"/>
              </a:spcAft>
              <a:buSzPts val="1200"/>
              <a:buChar char="■"/>
              <a:defRPr/>
            </a:lvl9pPr>
          </a:lstStyle>
          <a:p/>
        </p:txBody>
      </p:sp>
      <p:sp>
        <p:nvSpPr>
          <p:cNvPr id="37" name="Google Shape;37;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25"/>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200"/>
              <a:buNone/>
              <a:defRPr/>
            </a:lvl1pPr>
          </a:lstStyle>
          <a:p/>
        </p:txBody>
      </p:sp>
      <p:sp>
        <p:nvSpPr>
          <p:cNvPr id="40" name="Google Shape;4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411475"/>
            <a:ext cx="8229600" cy="6009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1pPr>
            <a:lvl2pPr lvl="1"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2pPr>
            <a:lvl3pPr lvl="2"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3pPr>
            <a:lvl4pPr lvl="3"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4pPr>
            <a:lvl5pPr lvl="4"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5pPr>
            <a:lvl6pPr lvl="5"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6pPr>
            <a:lvl7pPr lvl="6"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7pPr>
            <a:lvl8pPr lvl="7"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8pPr>
            <a:lvl9pPr lvl="8"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9pPr>
          </a:lstStyle>
          <a:p/>
        </p:txBody>
      </p:sp>
      <p:sp>
        <p:nvSpPr>
          <p:cNvPr id="7" name="Google Shape;7;p16"/>
          <p:cNvSpPr txBox="1"/>
          <p:nvPr>
            <p:ph idx="1" type="body"/>
          </p:nvPr>
        </p:nvSpPr>
        <p:spPr>
          <a:xfrm>
            <a:off x="457200" y="1153454"/>
            <a:ext cx="8229600" cy="35832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1pPr>
            <a:lvl2pPr indent="-304800" lvl="1" marL="9144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2pPr>
            <a:lvl3pPr indent="-304800" lvl="2" marL="13716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3pPr>
            <a:lvl4pPr indent="-304800" lvl="3" marL="18288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4pPr>
            <a:lvl5pPr indent="-304800" lvl="4" marL="22860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5pPr>
            <a:lvl6pPr indent="-304800" lvl="5" marL="27432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6pPr>
            <a:lvl7pPr indent="-304800" lvl="6" marL="32004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7pPr>
            <a:lvl8pPr indent="-304800" lvl="7" marL="36576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8pPr>
            <a:lvl9pPr indent="-304800" lvl="8" marL="4114800" marR="0" rtl="0" algn="l">
              <a:lnSpc>
                <a:spcPct val="100000"/>
              </a:lnSpc>
              <a:spcBef>
                <a:spcPts val="0"/>
              </a:spcBef>
              <a:spcAft>
                <a:spcPts val="0"/>
              </a:spcAft>
              <a:buClr>
                <a:schemeClr val="dk1"/>
              </a:buClr>
              <a:buSzPts val="1200"/>
              <a:buFont typeface="Fira Sans"/>
              <a:buChar char="■"/>
              <a:defRPr b="0" i="0" sz="1200" u="none" cap="none" strike="noStrike">
                <a:solidFill>
                  <a:schemeClr val="dk1"/>
                </a:solidFill>
                <a:latin typeface="Fira Sans"/>
                <a:ea typeface="Fira Sans"/>
                <a:cs typeface="Fira Sans"/>
                <a:sym typeface="Fira Sans"/>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hyperlink" Target="https://docs.google.com/presentation/d/1-4XrHk0ehAoa1huxbkdu8f-g6-YBr_Q3-rzzQcLIhVs/edit" TargetMode="External"/><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0.pn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 Id="rId6" Type="http://schemas.openxmlformats.org/officeDocument/2006/relationships/hyperlink" Target="https://youtu.be/_sWbQadFCso" TargetMode="External"/><Relationship Id="rId7"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1.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grpSp>
        <p:nvGrpSpPr>
          <p:cNvPr id="51" name="Google Shape;51;p1"/>
          <p:cNvGrpSpPr/>
          <p:nvPr/>
        </p:nvGrpSpPr>
        <p:grpSpPr>
          <a:xfrm>
            <a:off x="-610021" y="-434869"/>
            <a:ext cx="5941495" cy="5943341"/>
            <a:chOff x="1190225" y="238125"/>
            <a:chExt cx="5230650" cy="5232275"/>
          </a:xfrm>
        </p:grpSpPr>
        <p:sp>
          <p:nvSpPr>
            <p:cNvPr id="52" name="Google Shape;52;p1"/>
            <p:cNvSpPr/>
            <p:nvPr/>
          </p:nvSpPr>
          <p:spPr>
            <a:xfrm>
              <a:off x="2153600" y="2157600"/>
              <a:ext cx="3283650" cy="1339075"/>
            </a:xfrm>
            <a:custGeom>
              <a:rect b="b" l="l" r="r" t="t"/>
              <a:pathLst>
                <a:path extrusionOk="0" h="53563" w="131346">
                  <a:moveTo>
                    <a:pt x="1" y="1"/>
                  </a:moveTo>
                  <a:cubicBezTo>
                    <a:pt x="10655" y="24547"/>
                    <a:pt x="35104" y="41743"/>
                    <a:pt x="63471" y="41743"/>
                  </a:cubicBezTo>
                  <a:lnTo>
                    <a:pt x="63503" y="41710"/>
                  </a:lnTo>
                  <a:lnTo>
                    <a:pt x="107188" y="41710"/>
                  </a:lnTo>
                  <a:cubicBezTo>
                    <a:pt x="116644" y="41710"/>
                    <a:pt x="125549" y="46082"/>
                    <a:pt x="131346" y="53562"/>
                  </a:cubicBezTo>
                  <a:cubicBezTo>
                    <a:pt x="120692" y="29016"/>
                    <a:pt x="96275" y="11821"/>
                    <a:pt x="67875" y="11821"/>
                  </a:cubicBezTo>
                  <a:lnTo>
                    <a:pt x="67843" y="11853"/>
                  </a:lnTo>
                  <a:lnTo>
                    <a:pt x="24158" y="11853"/>
                  </a:lnTo>
                  <a:cubicBezTo>
                    <a:pt x="14702" y="11853"/>
                    <a:pt x="5797" y="7481"/>
                    <a:pt x="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
            <p:cNvSpPr/>
            <p:nvPr/>
          </p:nvSpPr>
          <p:spPr>
            <a:xfrm>
              <a:off x="4831675" y="3200350"/>
              <a:ext cx="747250" cy="2270050"/>
            </a:xfrm>
            <a:custGeom>
              <a:rect b="b" l="l" r="r" t="t"/>
              <a:pathLst>
                <a:path extrusionOk="0" h="90802" w="29890">
                  <a:moveTo>
                    <a:pt x="0" y="0"/>
                  </a:moveTo>
                  <a:lnTo>
                    <a:pt x="0" y="39248"/>
                  </a:lnTo>
                  <a:lnTo>
                    <a:pt x="0" y="75938"/>
                  </a:lnTo>
                  <a:cubicBezTo>
                    <a:pt x="33" y="84163"/>
                    <a:pt x="6703" y="90802"/>
                    <a:pt x="14929" y="90802"/>
                  </a:cubicBezTo>
                  <a:cubicBezTo>
                    <a:pt x="23154" y="90802"/>
                    <a:pt x="29825" y="84163"/>
                    <a:pt x="29890" y="75938"/>
                  </a:cubicBezTo>
                  <a:lnTo>
                    <a:pt x="29890" y="39248"/>
                  </a:lnTo>
                  <a:cubicBezTo>
                    <a:pt x="29890" y="29825"/>
                    <a:pt x="27947" y="20466"/>
                    <a:pt x="24190" y="11820"/>
                  </a:cubicBezTo>
                  <a:cubicBezTo>
                    <a:pt x="18426" y="4339"/>
                    <a:pt x="9488" y="0"/>
                    <a:pt x="65"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
            <p:cNvSpPr/>
            <p:nvPr/>
          </p:nvSpPr>
          <p:spPr>
            <a:xfrm>
              <a:off x="4534550" y="2594775"/>
              <a:ext cx="902700" cy="901900"/>
            </a:xfrm>
            <a:custGeom>
              <a:rect b="b" l="l" r="r" t="t"/>
              <a:pathLst>
                <a:path extrusionOk="0" h="36076" w="36108">
                  <a:moveTo>
                    <a:pt x="1" y="1"/>
                  </a:moveTo>
                  <a:cubicBezTo>
                    <a:pt x="7546" y="5765"/>
                    <a:pt x="11950" y="14735"/>
                    <a:pt x="11950" y="24223"/>
                  </a:cubicBezTo>
                  <a:cubicBezTo>
                    <a:pt x="21406" y="24223"/>
                    <a:pt x="30311" y="28595"/>
                    <a:pt x="36108" y="36075"/>
                  </a:cubicBezTo>
                  <a:cubicBezTo>
                    <a:pt x="29081" y="19916"/>
                    <a:pt x="16160" y="6995"/>
                    <a:pt x="1" y="1"/>
                  </a:cubicBezTo>
                  <a:close/>
                </a:path>
              </a:pathLst>
            </a:custGeom>
            <a:solidFill>
              <a:srgbClr val="2E3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p:nvPr/>
          </p:nvSpPr>
          <p:spPr>
            <a:xfrm>
              <a:off x="2011925" y="238125"/>
              <a:ext cx="747275" cy="2215825"/>
            </a:xfrm>
            <a:custGeom>
              <a:rect b="b" l="l" r="r" t="t"/>
              <a:pathLst>
                <a:path extrusionOk="0" h="88633" w="29891">
                  <a:moveTo>
                    <a:pt x="14962" y="0"/>
                  </a:moveTo>
                  <a:cubicBezTo>
                    <a:pt x="6704" y="0"/>
                    <a:pt x="1" y="6703"/>
                    <a:pt x="1" y="14961"/>
                  </a:cubicBezTo>
                  <a:lnTo>
                    <a:pt x="1" y="49384"/>
                  </a:lnTo>
                  <a:cubicBezTo>
                    <a:pt x="1" y="58807"/>
                    <a:pt x="1944" y="68134"/>
                    <a:pt x="5700" y="76812"/>
                  </a:cubicBezTo>
                  <a:cubicBezTo>
                    <a:pt x="11464" y="84260"/>
                    <a:pt x="20402" y="88632"/>
                    <a:pt x="29825" y="88632"/>
                  </a:cubicBezTo>
                  <a:lnTo>
                    <a:pt x="29890" y="88632"/>
                  </a:lnTo>
                  <a:lnTo>
                    <a:pt x="29890" y="20434"/>
                  </a:lnTo>
                  <a:lnTo>
                    <a:pt x="29890" y="14961"/>
                  </a:lnTo>
                  <a:cubicBezTo>
                    <a:pt x="29890" y="6703"/>
                    <a:pt x="23219" y="0"/>
                    <a:pt x="14962" y="0"/>
                  </a:cubicBezTo>
                  <a:close/>
                </a:path>
              </a:pathLst>
            </a:custGeom>
            <a:solidFill>
              <a:srgbClr val="287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
            <p:cNvSpPr/>
            <p:nvPr/>
          </p:nvSpPr>
          <p:spPr>
            <a:xfrm>
              <a:off x="2153600" y="2157600"/>
              <a:ext cx="902700" cy="902700"/>
            </a:xfrm>
            <a:custGeom>
              <a:rect b="b" l="l" r="r" t="t"/>
              <a:pathLst>
                <a:path extrusionOk="0" h="36108" w="36108">
                  <a:moveTo>
                    <a:pt x="1" y="1"/>
                  </a:moveTo>
                  <a:lnTo>
                    <a:pt x="1" y="1"/>
                  </a:lnTo>
                  <a:cubicBezTo>
                    <a:pt x="7028" y="16160"/>
                    <a:pt x="19948" y="29081"/>
                    <a:pt x="36108" y="36108"/>
                  </a:cubicBezTo>
                  <a:cubicBezTo>
                    <a:pt x="28595" y="30311"/>
                    <a:pt x="24158" y="21341"/>
                    <a:pt x="24158" y="11853"/>
                  </a:cubicBezTo>
                  <a:cubicBezTo>
                    <a:pt x="14702" y="11853"/>
                    <a:pt x="5797" y="7481"/>
                    <a:pt x="1" y="1"/>
                  </a:cubicBezTo>
                  <a:close/>
                </a:path>
              </a:pathLst>
            </a:custGeom>
            <a:solidFill>
              <a:srgbClr val="0756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p:nvPr/>
          </p:nvSpPr>
          <p:spPr>
            <a:xfrm>
              <a:off x="3109700" y="1201500"/>
              <a:ext cx="1339075" cy="3283650"/>
            </a:xfrm>
            <a:custGeom>
              <a:rect b="b" l="l" r="r" t="t"/>
              <a:pathLst>
                <a:path extrusionOk="0" h="131346" w="53563">
                  <a:moveTo>
                    <a:pt x="1" y="1"/>
                  </a:moveTo>
                  <a:cubicBezTo>
                    <a:pt x="7481" y="5797"/>
                    <a:pt x="11853" y="14703"/>
                    <a:pt x="11853" y="24158"/>
                  </a:cubicBezTo>
                  <a:cubicBezTo>
                    <a:pt x="11853" y="24191"/>
                    <a:pt x="11853" y="24223"/>
                    <a:pt x="11853" y="24223"/>
                  </a:cubicBezTo>
                  <a:lnTo>
                    <a:pt x="11853" y="67843"/>
                  </a:lnTo>
                  <a:lnTo>
                    <a:pt x="11821" y="67875"/>
                  </a:lnTo>
                  <a:cubicBezTo>
                    <a:pt x="11821" y="96275"/>
                    <a:pt x="29016" y="120724"/>
                    <a:pt x="53562" y="131346"/>
                  </a:cubicBezTo>
                  <a:cubicBezTo>
                    <a:pt x="46082" y="125549"/>
                    <a:pt x="41710" y="116644"/>
                    <a:pt x="41710" y="107188"/>
                  </a:cubicBezTo>
                  <a:lnTo>
                    <a:pt x="41710" y="107123"/>
                  </a:lnTo>
                  <a:lnTo>
                    <a:pt x="41710" y="63504"/>
                  </a:lnTo>
                  <a:lnTo>
                    <a:pt x="41742" y="63471"/>
                  </a:lnTo>
                  <a:cubicBezTo>
                    <a:pt x="41742" y="35104"/>
                    <a:pt x="24547" y="10655"/>
                    <a:pt x="1" y="1"/>
                  </a:cubicBezTo>
                  <a:close/>
                </a:path>
              </a:pathLst>
            </a:custGeom>
            <a:solidFill>
              <a:srgbClr val="E94B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
            <p:cNvSpPr/>
            <p:nvPr/>
          </p:nvSpPr>
          <p:spPr>
            <a:xfrm>
              <a:off x="3405200" y="2453100"/>
              <a:ext cx="748075" cy="748075"/>
            </a:xfrm>
            <a:custGeom>
              <a:rect b="b" l="l" r="r" t="t"/>
              <a:pathLst>
                <a:path extrusionOk="0" h="29923" w="29923">
                  <a:moveTo>
                    <a:pt x="17811" y="1"/>
                  </a:moveTo>
                  <a:lnTo>
                    <a:pt x="17779" y="33"/>
                  </a:lnTo>
                  <a:lnTo>
                    <a:pt x="33" y="33"/>
                  </a:lnTo>
                  <a:lnTo>
                    <a:pt x="33" y="17779"/>
                  </a:lnTo>
                  <a:lnTo>
                    <a:pt x="1" y="17811"/>
                  </a:lnTo>
                  <a:cubicBezTo>
                    <a:pt x="1" y="21471"/>
                    <a:pt x="292" y="25162"/>
                    <a:pt x="875" y="28789"/>
                  </a:cubicBezTo>
                  <a:cubicBezTo>
                    <a:pt x="5020" y="29534"/>
                    <a:pt x="9230" y="29923"/>
                    <a:pt x="13439" y="29923"/>
                  </a:cubicBezTo>
                  <a:lnTo>
                    <a:pt x="13439" y="29890"/>
                  </a:lnTo>
                  <a:lnTo>
                    <a:pt x="29890" y="29890"/>
                  </a:lnTo>
                  <a:lnTo>
                    <a:pt x="29890" y="13440"/>
                  </a:lnTo>
                  <a:lnTo>
                    <a:pt x="29922" y="13407"/>
                  </a:lnTo>
                  <a:cubicBezTo>
                    <a:pt x="29922" y="9230"/>
                    <a:pt x="29534" y="5020"/>
                    <a:pt x="28789" y="875"/>
                  </a:cubicBezTo>
                  <a:cubicBezTo>
                    <a:pt x="25162" y="292"/>
                    <a:pt x="21470" y="1"/>
                    <a:pt x="17811" y="1"/>
                  </a:cubicBezTo>
                  <a:close/>
                </a:path>
              </a:pathLst>
            </a:custGeom>
            <a:solidFill>
              <a:srgbClr val="2B3B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
            <p:cNvSpPr/>
            <p:nvPr/>
          </p:nvSpPr>
          <p:spPr>
            <a:xfrm>
              <a:off x="4150000" y="3877150"/>
              <a:ext cx="2270875" cy="747250"/>
            </a:xfrm>
            <a:custGeom>
              <a:rect b="b" l="l" r="r" t="t"/>
              <a:pathLst>
                <a:path extrusionOk="0" h="29890" w="90835">
                  <a:moveTo>
                    <a:pt x="1" y="0"/>
                  </a:moveTo>
                  <a:lnTo>
                    <a:pt x="1" y="65"/>
                  </a:lnTo>
                  <a:cubicBezTo>
                    <a:pt x="1" y="9489"/>
                    <a:pt x="4373" y="18426"/>
                    <a:pt x="11853" y="24190"/>
                  </a:cubicBezTo>
                  <a:cubicBezTo>
                    <a:pt x="20499" y="27947"/>
                    <a:pt x="29825" y="29890"/>
                    <a:pt x="39281" y="29890"/>
                  </a:cubicBezTo>
                  <a:lnTo>
                    <a:pt x="75971" y="29890"/>
                  </a:lnTo>
                  <a:cubicBezTo>
                    <a:pt x="84196" y="29857"/>
                    <a:pt x="90835" y="23154"/>
                    <a:pt x="90835" y="14929"/>
                  </a:cubicBezTo>
                  <a:cubicBezTo>
                    <a:pt x="90835" y="6704"/>
                    <a:pt x="84196" y="33"/>
                    <a:pt x="75971"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
            <p:cNvSpPr/>
            <p:nvPr/>
          </p:nvSpPr>
          <p:spPr>
            <a:xfrm>
              <a:off x="4829250" y="3877150"/>
              <a:ext cx="747250" cy="747250"/>
            </a:xfrm>
            <a:custGeom>
              <a:rect b="b" l="l" r="r" t="t"/>
              <a:pathLst>
                <a:path extrusionOk="0" h="29890" w="29890">
                  <a:moveTo>
                    <a:pt x="0" y="0"/>
                  </a:moveTo>
                  <a:lnTo>
                    <a:pt x="0" y="28756"/>
                  </a:lnTo>
                  <a:cubicBezTo>
                    <a:pt x="4080" y="29501"/>
                    <a:pt x="8258" y="29890"/>
                    <a:pt x="12403" y="29890"/>
                  </a:cubicBezTo>
                  <a:lnTo>
                    <a:pt x="29889" y="29890"/>
                  </a:lnTo>
                  <a:lnTo>
                    <a:pt x="29889" y="12435"/>
                  </a:lnTo>
                  <a:cubicBezTo>
                    <a:pt x="29889" y="8258"/>
                    <a:pt x="29501" y="4081"/>
                    <a:pt x="28756" y="0"/>
                  </a:cubicBezTo>
                  <a:close/>
                </a:path>
              </a:pathLst>
            </a:custGeom>
            <a:solidFill>
              <a:srgbClr val="CA23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3546875" y="3582450"/>
              <a:ext cx="901900" cy="902700"/>
            </a:xfrm>
            <a:custGeom>
              <a:rect b="b" l="l" r="r" t="t"/>
              <a:pathLst>
                <a:path extrusionOk="0" h="36108" w="36076">
                  <a:moveTo>
                    <a:pt x="1" y="1"/>
                  </a:moveTo>
                  <a:cubicBezTo>
                    <a:pt x="6995" y="16160"/>
                    <a:pt x="19916" y="29081"/>
                    <a:pt x="36075" y="36108"/>
                  </a:cubicBezTo>
                  <a:cubicBezTo>
                    <a:pt x="28595" y="30311"/>
                    <a:pt x="24223" y="21406"/>
                    <a:pt x="24223" y="11950"/>
                  </a:cubicBezTo>
                  <a:cubicBezTo>
                    <a:pt x="14735" y="11950"/>
                    <a:pt x="5765" y="7546"/>
                    <a:pt x="1" y="1"/>
                  </a:cubicBezTo>
                  <a:close/>
                </a:path>
              </a:pathLst>
            </a:custGeom>
            <a:solidFill>
              <a:srgbClr val="C62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1190225" y="1059825"/>
              <a:ext cx="2215800" cy="747275"/>
            </a:xfrm>
            <a:custGeom>
              <a:rect b="b" l="l" r="r" t="t"/>
              <a:pathLst>
                <a:path extrusionOk="0" h="29891" w="88632">
                  <a:moveTo>
                    <a:pt x="14961" y="1"/>
                  </a:moveTo>
                  <a:cubicBezTo>
                    <a:pt x="6703" y="1"/>
                    <a:pt x="0" y="6704"/>
                    <a:pt x="0" y="14962"/>
                  </a:cubicBezTo>
                  <a:cubicBezTo>
                    <a:pt x="0" y="23219"/>
                    <a:pt x="6703" y="29890"/>
                    <a:pt x="14961" y="29890"/>
                  </a:cubicBezTo>
                  <a:lnTo>
                    <a:pt x="88632" y="29890"/>
                  </a:lnTo>
                  <a:lnTo>
                    <a:pt x="88632" y="29825"/>
                  </a:lnTo>
                  <a:cubicBezTo>
                    <a:pt x="88632" y="20402"/>
                    <a:pt x="84260" y="11464"/>
                    <a:pt x="76812" y="5700"/>
                  </a:cubicBezTo>
                  <a:cubicBezTo>
                    <a:pt x="68134" y="1944"/>
                    <a:pt x="58807" y="1"/>
                    <a:pt x="4938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2011925" y="1059825"/>
              <a:ext cx="747275" cy="747275"/>
            </a:xfrm>
            <a:custGeom>
              <a:rect b="b" l="l" r="r" t="t"/>
              <a:pathLst>
                <a:path extrusionOk="0" h="29891" w="29891">
                  <a:moveTo>
                    <a:pt x="1" y="1"/>
                  </a:moveTo>
                  <a:lnTo>
                    <a:pt x="1" y="16516"/>
                  </a:lnTo>
                  <a:cubicBezTo>
                    <a:pt x="1" y="21017"/>
                    <a:pt x="454" y="25486"/>
                    <a:pt x="1328" y="29890"/>
                  </a:cubicBezTo>
                  <a:lnTo>
                    <a:pt x="29890" y="29890"/>
                  </a:lnTo>
                  <a:lnTo>
                    <a:pt x="29890" y="16516"/>
                  </a:lnTo>
                  <a:lnTo>
                    <a:pt x="29890" y="1328"/>
                  </a:lnTo>
                  <a:cubicBezTo>
                    <a:pt x="25486" y="454"/>
                    <a:pt x="20985" y="1"/>
                    <a:pt x="16516" y="1"/>
                  </a:cubicBezTo>
                  <a:close/>
                </a:path>
              </a:pathLst>
            </a:custGeom>
            <a:solidFill>
              <a:srgbClr val="295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 name="Google Shape;64;p1"/>
          <p:cNvSpPr txBox="1"/>
          <p:nvPr>
            <p:ph type="ctrTitle"/>
          </p:nvPr>
        </p:nvSpPr>
        <p:spPr>
          <a:xfrm>
            <a:off x="4372348" y="868722"/>
            <a:ext cx="3972318" cy="149970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sz="3500"/>
              <a:t>ATYPICAL MODE OF INHERITANCE</a:t>
            </a:r>
            <a:endParaRPr sz="3500"/>
          </a:p>
        </p:txBody>
      </p:sp>
      <p:sp>
        <p:nvSpPr>
          <p:cNvPr id="65" name="Google Shape;65;p1"/>
          <p:cNvSpPr txBox="1"/>
          <p:nvPr>
            <p:ph idx="1" type="subTitle"/>
          </p:nvPr>
        </p:nvSpPr>
        <p:spPr>
          <a:xfrm>
            <a:off x="4402914" y="2257024"/>
            <a:ext cx="3800100" cy="479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sz="1700"/>
              <a:t>Human genetics 442 </a:t>
            </a:r>
            <a:endParaRPr sz="1700"/>
          </a:p>
        </p:txBody>
      </p:sp>
      <p:sp>
        <p:nvSpPr>
          <p:cNvPr id="66" name="Google Shape;66;p1"/>
          <p:cNvSpPr txBox="1"/>
          <p:nvPr>
            <p:ph type="ctrTitle"/>
          </p:nvPr>
        </p:nvSpPr>
        <p:spPr>
          <a:xfrm>
            <a:off x="3735539" y="1254911"/>
            <a:ext cx="547164" cy="1281891"/>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en-GB" sz="8000">
                <a:solidFill>
                  <a:schemeClr val="accent5"/>
                </a:solidFill>
              </a:rPr>
              <a:t>4</a:t>
            </a:r>
            <a:endParaRPr sz="8000">
              <a:solidFill>
                <a:schemeClr val="accent5"/>
              </a:solidFill>
            </a:endParaRPr>
          </a:p>
        </p:txBody>
      </p:sp>
      <p:pic>
        <p:nvPicPr>
          <p:cNvPr id="67" name="Google Shape;67;p1"/>
          <p:cNvPicPr preferRelativeResize="0"/>
          <p:nvPr/>
        </p:nvPicPr>
        <p:blipFill rotWithShape="1">
          <a:blip r:embed="rId3">
            <a:alphaModFix/>
          </a:blip>
          <a:srcRect b="17598" l="13804" r="13540" t="22932"/>
          <a:stretch/>
        </p:blipFill>
        <p:spPr>
          <a:xfrm>
            <a:off x="6551386" y="3801501"/>
            <a:ext cx="1210655" cy="991222"/>
          </a:xfrm>
          <a:prstGeom prst="rect">
            <a:avLst/>
          </a:prstGeom>
          <a:noFill/>
          <a:ln>
            <a:noFill/>
          </a:ln>
        </p:spPr>
      </p:pic>
      <p:pic>
        <p:nvPicPr>
          <p:cNvPr id="68" name="Google Shape;68;p1"/>
          <p:cNvPicPr preferRelativeResize="0"/>
          <p:nvPr/>
        </p:nvPicPr>
        <p:blipFill rotWithShape="1">
          <a:blip r:embed="rId4">
            <a:alphaModFix/>
          </a:blip>
          <a:srcRect b="17597" l="28907" r="8892" t="22309"/>
          <a:stretch/>
        </p:blipFill>
        <p:spPr>
          <a:xfrm>
            <a:off x="7764796" y="3598297"/>
            <a:ext cx="1235939" cy="1194426"/>
          </a:xfrm>
          <a:prstGeom prst="rect">
            <a:avLst/>
          </a:prstGeom>
          <a:noFill/>
          <a:ln>
            <a:noFill/>
          </a:ln>
        </p:spPr>
      </p:pic>
      <p:sp>
        <p:nvSpPr>
          <p:cNvPr id="69" name="Google Shape;69;p1"/>
          <p:cNvSpPr txBox="1"/>
          <p:nvPr>
            <p:ph idx="1" type="subTitle"/>
          </p:nvPr>
        </p:nvSpPr>
        <p:spPr>
          <a:xfrm>
            <a:off x="289292" y="3598295"/>
            <a:ext cx="1791900" cy="1088700"/>
          </a:xfrm>
          <a:prstGeom prst="rect">
            <a:avLst/>
          </a:prstGeom>
          <a:noFill/>
          <a:ln cap="flat" cmpd="sng" w="9525">
            <a:solidFill>
              <a:srgbClr val="736F5D"/>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GB" sz="1200">
                <a:solidFill>
                  <a:srgbClr val="FF0000"/>
                </a:solidFill>
              </a:rPr>
              <a:t>RED</a:t>
            </a:r>
            <a:r>
              <a:rPr lang="en-GB" sz="1200"/>
              <a:t> : Important</a:t>
            </a:r>
            <a:endParaRPr/>
          </a:p>
          <a:p>
            <a:pPr indent="0" lvl="0" marL="0" rtl="0" algn="l">
              <a:lnSpc>
                <a:spcPct val="100000"/>
              </a:lnSpc>
              <a:spcBef>
                <a:spcPts val="0"/>
              </a:spcBef>
              <a:spcAft>
                <a:spcPts val="0"/>
              </a:spcAft>
              <a:buSzPts val="1400"/>
              <a:buNone/>
            </a:pPr>
            <a:r>
              <a:rPr lang="en-GB" sz="1200">
                <a:solidFill>
                  <a:srgbClr val="F6B5CD"/>
                </a:solidFill>
              </a:rPr>
              <a:t>PINK</a:t>
            </a:r>
            <a:r>
              <a:rPr lang="en-GB" sz="1200"/>
              <a:t> : F. slides</a:t>
            </a:r>
            <a:endParaRPr/>
          </a:p>
          <a:p>
            <a:pPr indent="0" lvl="0" marL="0" rtl="0" algn="l">
              <a:lnSpc>
                <a:spcPct val="100000"/>
              </a:lnSpc>
              <a:spcBef>
                <a:spcPts val="0"/>
              </a:spcBef>
              <a:spcAft>
                <a:spcPts val="0"/>
              </a:spcAft>
              <a:buSzPts val="1400"/>
              <a:buNone/>
            </a:pPr>
            <a:r>
              <a:rPr lang="en-GB" sz="1200">
                <a:solidFill>
                  <a:srgbClr val="29ABF3"/>
                </a:solidFill>
              </a:rPr>
              <a:t>BLUE</a:t>
            </a:r>
            <a:r>
              <a:rPr lang="en-GB" sz="1200"/>
              <a:t> : M. slides </a:t>
            </a:r>
            <a:endParaRPr/>
          </a:p>
          <a:p>
            <a:pPr indent="0" lvl="0" marL="0" rtl="0" algn="l">
              <a:lnSpc>
                <a:spcPct val="100000"/>
              </a:lnSpc>
              <a:spcBef>
                <a:spcPts val="0"/>
              </a:spcBef>
              <a:spcAft>
                <a:spcPts val="0"/>
              </a:spcAft>
              <a:buSzPts val="1400"/>
              <a:buNone/>
            </a:pPr>
            <a:r>
              <a:rPr lang="en-GB" sz="1200">
                <a:solidFill>
                  <a:srgbClr val="92D050"/>
                </a:solidFill>
              </a:rPr>
              <a:t>GREEN</a:t>
            </a:r>
            <a:r>
              <a:rPr lang="en-GB" sz="1200"/>
              <a:t> : Doctors notes </a:t>
            </a:r>
            <a:endParaRPr/>
          </a:p>
          <a:p>
            <a:pPr indent="0" lvl="0" marL="0" rtl="0" algn="l">
              <a:lnSpc>
                <a:spcPct val="100000"/>
              </a:lnSpc>
              <a:spcBef>
                <a:spcPts val="0"/>
              </a:spcBef>
              <a:spcAft>
                <a:spcPts val="0"/>
              </a:spcAft>
              <a:buSzPts val="1400"/>
              <a:buNone/>
            </a:pPr>
            <a:r>
              <a:rPr lang="en-GB" sz="1200">
                <a:solidFill>
                  <a:srgbClr val="A7A392"/>
                </a:solidFill>
              </a:rPr>
              <a:t>GRAY</a:t>
            </a:r>
            <a:r>
              <a:rPr lang="en-GB" sz="1200"/>
              <a:t> : Extra </a:t>
            </a:r>
            <a:endParaRPr sz="1200"/>
          </a:p>
        </p:txBody>
      </p:sp>
      <p:pic>
        <p:nvPicPr>
          <p:cNvPr id="70" name="Google Shape;70;p1"/>
          <p:cNvPicPr preferRelativeResize="0"/>
          <p:nvPr/>
        </p:nvPicPr>
        <p:blipFill rotWithShape="1">
          <a:blip r:embed="rId5">
            <a:alphaModFix/>
          </a:blip>
          <a:srcRect b="0" l="0" r="512" t="2128"/>
          <a:stretch/>
        </p:blipFill>
        <p:spPr>
          <a:xfrm>
            <a:off x="6782268" y="0"/>
            <a:ext cx="2361732" cy="901766"/>
          </a:xfrm>
          <a:prstGeom prst="rect">
            <a:avLst/>
          </a:prstGeom>
          <a:noFill/>
          <a:ln>
            <a:noFill/>
          </a:ln>
        </p:spPr>
      </p:pic>
      <p:sp>
        <p:nvSpPr>
          <p:cNvPr id="71" name="Google Shape;71;p1">
            <a:hlinkClick r:id="rId6"/>
          </p:cNvPr>
          <p:cNvSpPr txBox="1"/>
          <p:nvPr>
            <p:ph idx="1" type="subTitle"/>
          </p:nvPr>
        </p:nvSpPr>
        <p:spPr>
          <a:xfrm>
            <a:off x="187270" y="4664400"/>
            <a:ext cx="1995900" cy="479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GB" sz="1700">
                <a:solidFill>
                  <a:schemeClr val="accent5"/>
                </a:solidFill>
              </a:rPr>
              <a:t>Editing file</a:t>
            </a:r>
            <a:endParaRPr sz="1700">
              <a:solidFill>
                <a:schemeClr val="accent5"/>
              </a:solidFill>
            </a:endParaRPr>
          </a:p>
        </p:txBody>
      </p:sp>
      <p:sp>
        <p:nvSpPr>
          <p:cNvPr id="72" name="Google Shape;72;p1"/>
          <p:cNvSpPr txBox="1"/>
          <p:nvPr/>
        </p:nvSpPr>
        <p:spPr>
          <a:xfrm rot="5400000">
            <a:off x="-488709" y="1856101"/>
            <a:ext cx="1326900" cy="36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solidFill>
                  <a:srgbClr val="FFFFFF"/>
                </a:solidFill>
                <a:highlight>
                  <a:srgbClr val="E94B86"/>
                </a:highlight>
                <a:latin typeface="Fira Sans"/>
                <a:ea typeface="Fira Sans"/>
                <a:cs typeface="Fira Sans"/>
                <a:sym typeface="Fira Sans"/>
              </a:rPr>
              <a:t>Foundation block </a:t>
            </a:r>
            <a:endParaRPr sz="1100">
              <a:solidFill>
                <a:srgbClr val="FFFFFF"/>
              </a:solidFill>
              <a:highlight>
                <a:srgbClr val="E94B86"/>
              </a:highlight>
              <a:latin typeface="Fira Sans"/>
              <a:ea typeface="Fira Sans"/>
              <a:cs typeface="Fira Sans"/>
              <a:sym typeface="Fira Sans"/>
            </a:endParaRPr>
          </a:p>
        </p:txBody>
      </p:sp>
      <p:pic>
        <p:nvPicPr>
          <p:cNvPr id="73" name="Google Shape;73;p1"/>
          <p:cNvPicPr preferRelativeResize="0"/>
          <p:nvPr/>
        </p:nvPicPr>
        <p:blipFill>
          <a:blip r:embed="rId7">
            <a:alphaModFix/>
          </a:blip>
          <a:stretch>
            <a:fillRect/>
          </a:stretch>
        </p:blipFill>
        <p:spPr>
          <a:xfrm>
            <a:off x="5331475" y="3556175"/>
            <a:ext cx="1278651" cy="12786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6"/>
          <p:cNvSpPr txBox="1"/>
          <p:nvPr>
            <p:ph type="title"/>
          </p:nvPr>
        </p:nvSpPr>
        <p:spPr>
          <a:xfrm>
            <a:off x="457200" y="411475"/>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300">
                <a:solidFill>
                  <a:srgbClr val="000000"/>
                </a:solidFill>
              </a:rPr>
              <a:t>Pleiotropy</a:t>
            </a:r>
            <a:r>
              <a:rPr lang="en-GB" sz="2300">
                <a:solidFill>
                  <a:srgbClr val="000000"/>
                </a:solidFill>
              </a:rPr>
              <a:t> </a:t>
            </a:r>
            <a:endParaRPr sz="2300">
              <a:solidFill>
                <a:srgbClr val="000000"/>
              </a:solidFill>
            </a:endParaRPr>
          </a:p>
        </p:txBody>
      </p:sp>
      <p:grpSp>
        <p:nvGrpSpPr>
          <p:cNvPr id="1691" name="Google Shape;1691;p6"/>
          <p:cNvGrpSpPr/>
          <p:nvPr/>
        </p:nvGrpSpPr>
        <p:grpSpPr>
          <a:xfrm>
            <a:off x="480324" y="1087599"/>
            <a:ext cx="1489370" cy="3516698"/>
            <a:chOff x="1050825" y="751676"/>
            <a:chExt cx="1664658" cy="3984926"/>
          </a:xfrm>
        </p:grpSpPr>
        <p:sp>
          <p:nvSpPr>
            <p:cNvPr id="1692" name="Google Shape;1692;p6"/>
            <p:cNvSpPr/>
            <p:nvPr/>
          </p:nvSpPr>
          <p:spPr>
            <a:xfrm>
              <a:off x="1206182" y="2531916"/>
              <a:ext cx="1329110" cy="1463140"/>
            </a:xfrm>
            <a:custGeom>
              <a:rect b="b" l="l" r="r" t="t"/>
              <a:pathLst>
                <a:path extrusionOk="0" h="15436" w="14022">
                  <a:moveTo>
                    <a:pt x="11805" y="337"/>
                  </a:moveTo>
                  <a:cubicBezTo>
                    <a:pt x="12898" y="2740"/>
                    <a:pt x="9927" y="4874"/>
                    <a:pt x="6685" y="7082"/>
                  </a:cubicBezTo>
                  <a:cubicBezTo>
                    <a:pt x="3511" y="9245"/>
                    <a:pt x="1408" y="10510"/>
                    <a:pt x="704" y="11416"/>
                  </a:cubicBezTo>
                  <a:cubicBezTo>
                    <a:pt x="1" y="12322"/>
                    <a:pt x="2853" y="15436"/>
                    <a:pt x="2561" y="15077"/>
                  </a:cubicBezTo>
                  <a:cubicBezTo>
                    <a:pt x="1468" y="12988"/>
                    <a:pt x="7209" y="9650"/>
                    <a:pt x="8669" y="8744"/>
                  </a:cubicBezTo>
                  <a:cubicBezTo>
                    <a:pt x="10129" y="7830"/>
                    <a:pt x="13550" y="4956"/>
                    <a:pt x="13744" y="4170"/>
                  </a:cubicBezTo>
                  <a:cubicBezTo>
                    <a:pt x="14021" y="3077"/>
                    <a:pt x="12142" y="1"/>
                    <a:pt x="11805" y="337"/>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6"/>
            <p:cNvSpPr/>
            <p:nvPr/>
          </p:nvSpPr>
          <p:spPr>
            <a:xfrm>
              <a:off x="1188457" y="3745220"/>
              <a:ext cx="1359537" cy="991382"/>
            </a:xfrm>
            <a:custGeom>
              <a:rect b="b" l="l" r="r" t="t"/>
              <a:pathLst>
                <a:path extrusionOk="0" h="10459" w="14343">
                  <a:moveTo>
                    <a:pt x="13774" y="3766"/>
                  </a:moveTo>
                  <a:cubicBezTo>
                    <a:pt x="13205" y="4425"/>
                    <a:pt x="11177" y="6521"/>
                    <a:pt x="9006" y="7861"/>
                  </a:cubicBezTo>
                  <a:cubicBezTo>
                    <a:pt x="6842" y="9208"/>
                    <a:pt x="4327" y="10458"/>
                    <a:pt x="4327" y="10458"/>
                  </a:cubicBezTo>
                  <a:lnTo>
                    <a:pt x="0" y="10458"/>
                  </a:lnTo>
                  <a:cubicBezTo>
                    <a:pt x="0" y="10458"/>
                    <a:pt x="4881" y="7838"/>
                    <a:pt x="6603" y="6663"/>
                  </a:cubicBezTo>
                  <a:cubicBezTo>
                    <a:pt x="8325" y="5488"/>
                    <a:pt x="13647" y="1977"/>
                    <a:pt x="12254" y="1"/>
                  </a:cubicBezTo>
                  <a:cubicBezTo>
                    <a:pt x="13946" y="1109"/>
                    <a:pt x="14343" y="3100"/>
                    <a:pt x="13774" y="3766"/>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6"/>
            <p:cNvSpPr/>
            <p:nvPr/>
          </p:nvSpPr>
          <p:spPr>
            <a:xfrm>
              <a:off x="1192722" y="1402974"/>
              <a:ext cx="1362381" cy="1421339"/>
            </a:xfrm>
            <a:custGeom>
              <a:rect b="b" l="l" r="r" t="t"/>
              <a:pathLst>
                <a:path extrusionOk="0" h="14995" w="14373">
                  <a:moveTo>
                    <a:pt x="2456" y="14897"/>
                  </a:moveTo>
                  <a:cubicBezTo>
                    <a:pt x="1572" y="12599"/>
                    <a:pt x="7988" y="9276"/>
                    <a:pt x="9118" y="8437"/>
                  </a:cubicBezTo>
                  <a:cubicBezTo>
                    <a:pt x="10241" y="7599"/>
                    <a:pt x="14373" y="4372"/>
                    <a:pt x="14305" y="3295"/>
                  </a:cubicBezTo>
                  <a:cubicBezTo>
                    <a:pt x="14238" y="2217"/>
                    <a:pt x="11970" y="1"/>
                    <a:pt x="12015" y="532"/>
                  </a:cubicBezTo>
                  <a:cubicBezTo>
                    <a:pt x="13505" y="3721"/>
                    <a:pt x="7014" y="6648"/>
                    <a:pt x="5847" y="7486"/>
                  </a:cubicBezTo>
                  <a:cubicBezTo>
                    <a:pt x="4671" y="8325"/>
                    <a:pt x="614" y="10840"/>
                    <a:pt x="307" y="11753"/>
                  </a:cubicBezTo>
                  <a:cubicBezTo>
                    <a:pt x="0" y="12659"/>
                    <a:pt x="2680" y="14995"/>
                    <a:pt x="2456" y="14897"/>
                  </a:cubicBezTo>
                  <a:close/>
                </a:path>
              </a:pathLst>
            </a:custGeom>
            <a:solidFill>
              <a:srgbClr val="B52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6"/>
            <p:cNvSpPr/>
            <p:nvPr/>
          </p:nvSpPr>
          <p:spPr>
            <a:xfrm>
              <a:off x="1154428" y="765799"/>
              <a:ext cx="1414230" cy="946643"/>
            </a:xfrm>
            <a:custGeom>
              <a:rect b="b" l="l" r="r" t="t"/>
              <a:pathLst>
                <a:path extrusionOk="0" h="9987" w="14920">
                  <a:moveTo>
                    <a:pt x="2837" y="9987"/>
                  </a:moveTo>
                  <a:cubicBezTo>
                    <a:pt x="2388" y="9762"/>
                    <a:pt x="1153" y="8557"/>
                    <a:pt x="1153" y="8557"/>
                  </a:cubicBezTo>
                  <a:cubicBezTo>
                    <a:pt x="1153" y="8557"/>
                    <a:pt x="0" y="7075"/>
                    <a:pt x="839" y="6236"/>
                  </a:cubicBezTo>
                  <a:cubicBezTo>
                    <a:pt x="1550" y="5518"/>
                    <a:pt x="2920" y="4073"/>
                    <a:pt x="5128" y="2696"/>
                  </a:cubicBezTo>
                  <a:cubicBezTo>
                    <a:pt x="7179" y="1423"/>
                    <a:pt x="11176" y="1"/>
                    <a:pt x="11176" y="1"/>
                  </a:cubicBezTo>
                  <a:lnTo>
                    <a:pt x="14919" y="143"/>
                  </a:lnTo>
                  <a:cubicBezTo>
                    <a:pt x="14919" y="143"/>
                    <a:pt x="10353" y="2516"/>
                    <a:pt x="9222" y="3309"/>
                  </a:cubicBezTo>
                  <a:cubicBezTo>
                    <a:pt x="8100" y="4103"/>
                    <a:pt x="696" y="7329"/>
                    <a:pt x="2837" y="9987"/>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6"/>
            <p:cNvSpPr/>
            <p:nvPr/>
          </p:nvSpPr>
          <p:spPr>
            <a:xfrm>
              <a:off x="1060778" y="2491441"/>
              <a:ext cx="1582383" cy="1610819"/>
            </a:xfrm>
            <a:custGeom>
              <a:rect b="b" l="l" r="r" t="t"/>
              <a:pathLst>
                <a:path extrusionOk="0" h="16994" w="16694">
                  <a:moveTo>
                    <a:pt x="1856" y="1"/>
                  </a:moveTo>
                  <a:cubicBezTo>
                    <a:pt x="1565" y="390"/>
                    <a:pt x="0" y="3085"/>
                    <a:pt x="1542" y="4822"/>
                  </a:cubicBezTo>
                  <a:cubicBezTo>
                    <a:pt x="2568" y="5982"/>
                    <a:pt x="5509" y="7674"/>
                    <a:pt x="7037" y="8879"/>
                  </a:cubicBezTo>
                  <a:cubicBezTo>
                    <a:pt x="8564" y="10077"/>
                    <a:pt x="11161" y="11948"/>
                    <a:pt x="12688" y="13018"/>
                  </a:cubicBezTo>
                  <a:cubicBezTo>
                    <a:pt x="14635" y="14381"/>
                    <a:pt x="15173" y="16252"/>
                    <a:pt x="15121" y="16993"/>
                  </a:cubicBezTo>
                  <a:cubicBezTo>
                    <a:pt x="15256" y="16851"/>
                    <a:pt x="16693" y="14987"/>
                    <a:pt x="16311" y="13078"/>
                  </a:cubicBezTo>
                  <a:cubicBezTo>
                    <a:pt x="15870" y="10877"/>
                    <a:pt x="9919" y="8257"/>
                    <a:pt x="3908" y="3025"/>
                  </a:cubicBezTo>
                  <a:cubicBezTo>
                    <a:pt x="2934" y="2172"/>
                    <a:pt x="1976" y="1333"/>
                    <a:pt x="1856" y="1"/>
                  </a:cubicBezTo>
                  <a:close/>
                </a:path>
              </a:pathLst>
            </a:custGeom>
            <a:solidFill>
              <a:srgbClr val="D7D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6"/>
            <p:cNvSpPr/>
            <p:nvPr/>
          </p:nvSpPr>
          <p:spPr>
            <a:xfrm>
              <a:off x="1050825" y="3611852"/>
              <a:ext cx="1454609" cy="1117639"/>
            </a:xfrm>
            <a:custGeom>
              <a:rect b="b" l="l" r="r" t="t"/>
              <a:pathLst>
                <a:path extrusionOk="0" h="11791" w="15346">
                  <a:moveTo>
                    <a:pt x="2343" y="1"/>
                  </a:moveTo>
                  <a:cubicBezTo>
                    <a:pt x="2141" y="233"/>
                    <a:pt x="0" y="3639"/>
                    <a:pt x="2141" y="5338"/>
                  </a:cubicBezTo>
                  <a:cubicBezTo>
                    <a:pt x="4282" y="7037"/>
                    <a:pt x="7486" y="9537"/>
                    <a:pt x="8175" y="10016"/>
                  </a:cubicBezTo>
                  <a:cubicBezTo>
                    <a:pt x="8856" y="10496"/>
                    <a:pt x="10705" y="11791"/>
                    <a:pt x="10705" y="11791"/>
                  </a:cubicBezTo>
                  <a:lnTo>
                    <a:pt x="15346" y="11551"/>
                  </a:lnTo>
                  <a:cubicBezTo>
                    <a:pt x="15346" y="11551"/>
                    <a:pt x="8788" y="7374"/>
                    <a:pt x="7329" y="6086"/>
                  </a:cubicBezTo>
                  <a:cubicBezTo>
                    <a:pt x="6438" y="5286"/>
                    <a:pt x="5562" y="4657"/>
                    <a:pt x="4327" y="3332"/>
                  </a:cubicBezTo>
                  <a:cubicBezTo>
                    <a:pt x="3563" y="2501"/>
                    <a:pt x="2246" y="1423"/>
                    <a:pt x="2343" y="1"/>
                  </a:cubicBezTo>
                  <a:close/>
                </a:path>
              </a:pathLst>
            </a:custGeom>
            <a:solidFill>
              <a:srgbClr val="D7D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6"/>
            <p:cNvSpPr/>
            <p:nvPr/>
          </p:nvSpPr>
          <p:spPr>
            <a:xfrm>
              <a:off x="1052247" y="1354062"/>
              <a:ext cx="1595842" cy="1586648"/>
            </a:xfrm>
            <a:custGeom>
              <a:rect b="b" l="l" r="r" t="t"/>
              <a:pathLst>
                <a:path extrusionOk="0" h="16739" w="16836">
                  <a:moveTo>
                    <a:pt x="1939" y="0"/>
                  </a:moveTo>
                  <a:cubicBezTo>
                    <a:pt x="831" y="831"/>
                    <a:pt x="0" y="3781"/>
                    <a:pt x="1340" y="5210"/>
                  </a:cubicBezTo>
                  <a:cubicBezTo>
                    <a:pt x="2688" y="6633"/>
                    <a:pt x="4200" y="7478"/>
                    <a:pt x="7441" y="9634"/>
                  </a:cubicBezTo>
                  <a:cubicBezTo>
                    <a:pt x="9245" y="10832"/>
                    <a:pt x="11304" y="11977"/>
                    <a:pt x="13160" y="13220"/>
                  </a:cubicBezTo>
                  <a:cubicBezTo>
                    <a:pt x="15024" y="14463"/>
                    <a:pt x="15503" y="15975"/>
                    <a:pt x="15308" y="16738"/>
                  </a:cubicBezTo>
                  <a:cubicBezTo>
                    <a:pt x="15713" y="16229"/>
                    <a:pt x="16835" y="14298"/>
                    <a:pt x="16461" y="13033"/>
                  </a:cubicBezTo>
                  <a:cubicBezTo>
                    <a:pt x="16079" y="11760"/>
                    <a:pt x="14912" y="10832"/>
                    <a:pt x="13482" y="9821"/>
                  </a:cubicBezTo>
                  <a:cubicBezTo>
                    <a:pt x="11199" y="8212"/>
                    <a:pt x="5832" y="5368"/>
                    <a:pt x="4656" y="4185"/>
                  </a:cubicBezTo>
                  <a:cubicBezTo>
                    <a:pt x="3481" y="3002"/>
                    <a:pt x="2021" y="2164"/>
                    <a:pt x="1939" y="0"/>
                  </a:cubicBezTo>
                  <a:close/>
                </a:path>
              </a:pathLst>
            </a:custGeom>
            <a:solidFill>
              <a:srgbClr val="D7D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6"/>
            <p:cNvSpPr/>
            <p:nvPr/>
          </p:nvSpPr>
          <p:spPr>
            <a:xfrm>
              <a:off x="1206182" y="751676"/>
              <a:ext cx="1509301" cy="1035269"/>
            </a:xfrm>
            <a:custGeom>
              <a:rect b="b" l="l" r="r" t="t"/>
              <a:pathLst>
                <a:path extrusionOk="0" h="10922" w="15923">
                  <a:moveTo>
                    <a:pt x="1" y="0"/>
                  </a:moveTo>
                  <a:lnTo>
                    <a:pt x="4440" y="0"/>
                  </a:lnTo>
                  <a:cubicBezTo>
                    <a:pt x="4440" y="0"/>
                    <a:pt x="11484" y="3818"/>
                    <a:pt x="13864" y="5914"/>
                  </a:cubicBezTo>
                  <a:cubicBezTo>
                    <a:pt x="15923" y="7725"/>
                    <a:pt x="14837" y="9671"/>
                    <a:pt x="13827" y="10922"/>
                  </a:cubicBezTo>
                  <a:cubicBezTo>
                    <a:pt x="14598" y="9222"/>
                    <a:pt x="9732" y="6370"/>
                    <a:pt x="8766" y="5659"/>
                  </a:cubicBezTo>
                  <a:cubicBezTo>
                    <a:pt x="6730" y="4177"/>
                    <a:pt x="1" y="0"/>
                    <a:pt x="1" y="0"/>
                  </a:cubicBezTo>
                  <a:close/>
                </a:path>
              </a:pathLst>
            </a:custGeom>
            <a:solidFill>
              <a:srgbClr val="D7DAD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00" name="Google Shape;1700;p6"/>
          <p:cNvSpPr txBox="1"/>
          <p:nvPr/>
        </p:nvSpPr>
        <p:spPr>
          <a:xfrm>
            <a:off x="2132099" y="1108204"/>
            <a:ext cx="65316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1200">
                <a:solidFill>
                  <a:srgbClr val="CC0000"/>
                </a:solidFill>
                <a:latin typeface="Fira Sans"/>
                <a:ea typeface="Fira Sans"/>
                <a:cs typeface="Fira Sans"/>
                <a:sym typeface="Fira Sans"/>
              </a:rPr>
              <a:t>P</a:t>
            </a:r>
            <a:r>
              <a:rPr b="1" i="1" lang="en-GB" sz="1200">
                <a:solidFill>
                  <a:srgbClr val="CC0000"/>
                </a:solidFill>
                <a:latin typeface="Fira Sans"/>
                <a:ea typeface="Fira Sans"/>
                <a:cs typeface="Fira Sans"/>
                <a:sym typeface="Fira Sans"/>
              </a:rPr>
              <a:t>leiotropic :  </a:t>
            </a:r>
            <a:r>
              <a:rPr lang="en-GB" sz="1200">
                <a:solidFill>
                  <a:srgbClr val="CC0000"/>
                </a:solidFill>
                <a:latin typeface="Fira Sans"/>
                <a:ea typeface="Fira Sans"/>
                <a:cs typeface="Fira Sans"/>
                <a:sym typeface="Fira Sans"/>
              </a:rPr>
              <a:t>is</a:t>
            </a:r>
            <a:r>
              <a:rPr lang="en-GB" sz="1200">
                <a:solidFill>
                  <a:srgbClr val="CC0000"/>
                </a:solidFill>
                <a:latin typeface="Fira Sans"/>
                <a:ea typeface="Fira Sans"/>
                <a:cs typeface="Fira Sans"/>
                <a:sym typeface="Fira Sans"/>
              </a:rPr>
              <a:t> a single-gene disorder with many symptoms</a:t>
            </a:r>
            <a:r>
              <a:rPr lang="en-GB" sz="1200">
                <a:solidFill>
                  <a:schemeClr val="dk1"/>
                </a:solidFill>
                <a:latin typeface="Fira Sans"/>
                <a:ea typeface="Fira Sans"/>
                <a:cs typeface="Fira Sans"/>
                <a:sym typeface="Fira Sans"/>
              </a:rPr>
              <a:t>, </a:t>
            </a:r>
            <a:r>
              <a:rPr b="1" lang="en-GB" sz="1300" u="sng">
                <a:solidFill>
                  <a:schemeClr val="dk1"/>
                </a:solidFill>
                <a:latin typeface="Fira Sans"/>
                <a:ea typeface="Fira Sans"/>
                <a:cs typeface="Fira Sans"/>
                <a:sym typeface="Fira Sans"/>
              </a:rPr>
              <a:t>or</a:t>
            </a:r>
            <a:r>
              <a:rPr lang="en-GB" sz="1200">
                <a:solidFill>
                  <a:schemeClr val="dk1"/>
                </a:solidFill>
                <a:latin typeface="Fira Sans"/>
                <a:ea typeface="Fira Sans"/>
                <a:cs typeface="Fira Sans"/>
                <a:sym typeface="Fira Sans"/>
              </a:rPr>
              <a:t> a gene that controls several functions or has more than one effect. </a:t>
            </a:r>
            <a:endParaRPr sz="1200">
              <a:latin typeface="Fira Sans"/>
              <a:ea typeface="Fira Sans"/>
              <a:cs typeface="Fira Sans"/>
              <a:sym typeface="Fira Sans"/>
            </a:endParaRPr>
          </a:p>
        </p:txBody>
      </p:sp>
      <p:sp>
        <p:nvSpPr>
          <p:cNvPr id="1701" name="Google Shape;1701;p6"/>
          <p:cNvSpPr txBox="1"/>
          <p:nvPr/>
        </p:nvSpPr>
        <p:spPr>
          <a:xfrm>
            <a:off x="2132099" y="2238192"/>
            <a:ext cx="1343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i="1" lang="en-GB">
                <a:latin typeface="Fira Sans"/>
                <a:ea typeface="Fira Sans"/>
                <a:cs typeface="Fira Sans"/>
                <a:sym typeface="Fira Sans"/>
              </a:rPr>
              <a:t>For example:</a:t>
            </a:r>
            <a:endParaRPr b="1" i="1">
              <a:latin typeface="Fira Sans"/>
              <a:ea typeface="Fira Sans"/>
              <a:cs typeface="Fira Sans"/>
              <a:sym typeface="Fira Sans"/>
            </a:endParaRPr>
          </a:p>
        </p:txBody>
      </p:sp>
      <p:sp>
        <p:nvSpPr>
          <p:cNvPr id="1702" name="Google Shape;1702;p6"/>
          <p:cNvSpPr/>
          <p:nvPr/>
        </p:nvSpPr>
        <p:spPr>
          <a:xfrm>
            <a:off x="3162604" y="2672679"/>
            <a:ext cx="2702400" cy="1396800"/>
          </a:xfrm>
          <a:prstGeom prst="round2DiagRect">
            <a:avLst>
              <a:gd fmla="val 16667" name="adj1"/>
              <a:gd fmla="val 0" name="adj2"/>
            </a:avLst>
          </a:prstGeom>
          <a:solidFill>
            <a:srgbClr val="FFFFFF"/>
          </a:solidFill>
          <a:ln cap="flat" cmpd="sng" w="28575">
            <a:solidFill>
              <a:srgbClr val="E94B8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Fira Sans"/>
              <a:ea typeface="Fira Sans"/>
              <a:cs typeface="Fira Sans"/>
              <a:sym typeface="Fira Sans"/>
            </a:endParaRPr>
          </a:p>
          <a:p>
            <a:pPr indent="0" lvl="0" marL="0" rtl="0" algn="l">
              <a:lnSpc>
                <a:spcPct val="80000"/>
              </a:lnSpc>
              <a:spcBef>
                <a:spcPts val="0"/>
              </a:spcBef>
              <a:spcAft>
                <a:spcPts val="0"/>
              </a:spcAft>
              <a:buClr>
                <a:schemeClr val="dk1"/>
              </a:buClr>
              <a:buSzPts val="1100"/>
              <a:buFont typeface="Arial"/>
              <a:buNone/>
            </a:pPr>
            <a:r>
              <a:rPr b="1" lang="en-GB" sz="1500">
                <a:latin typeface="Fira Sans"/>
                <a:ea typeface="Fira Sans"/>
                <a:cs typeface="Fira Sans"/>
                <a:sym typeface="Fira Sans"/>
              </a:rPr>
              <a:t>tuberous sclerosis</a:t>
            </a:r>
            <a:endParaRPr sz="1300">
              <a:latin typeface="Fira Sans"/>
              <a:ea typeface="Fira Sans"/>
              <a:cs typeface="Fira Sans"/>
              <a:sym typeface="Fira Sans"/>
            </a:endParaRPr>
          </a:p>
          <a:p>
            <a:pPr indent="0" lvl="0" marL="0" rtl="0" algn="l">
              <a:spcBef>
                <a:spcPts val="0"/>
              </a:spcBef>
              <a:spcAft>
                <a:spcPts val="0"/>
              </a:spcAft>
              <a:buNone/>
            </a:pPr>
            <a:r>
              <a:t/>
            </a:r>
            <a:endParaRPr sz="700">
              <a:latin typeface="Fira Sans"/>
              <a:ea typeface="Fira Sans"/>
              <a:cs typeface="Fira Sans"/>
              <a:sym typeface="Fira Sans"/>
            </a:endParaRPr>
          </a:p>
          <a:p>
            <a:pPr indent="0" lvl="0" marL="0" rtl="0" algn="l">
              <a:spcBef>
                <a:spcPts val="0"/>
              </a:spcBef>
              <a:spcAft>
                <a:spcPts val="0"/>
              </a:spcAft>
              <a:buNone/>
            </a:pPr>
            <a:r>
              <a:rPr lang="en-GB" sz="1200">
                <a:solidFill>
                  <a:schemeClr val="dk1"/>
                </a:solidFill>
                <a:latin typeface="Fira Sans"/>
                <a:ea typeface="Fira Sans"/>
                <a:cs typeface="Fira Sans"/>
                <a:sym typeface="Fira Sans"/>
              </a:rPr>
              <a:t>affected individuals can present with either </a:t>
            </a:r>
            <a:r>
              <a:rPr b="1" lang="en-GB" sz="1200">
                <a:solidFill>
                  <a:schemeClr val="dk1"/>
                </a:solidFill>
                <a:latin typeface="Fira Sans"/>
                <a:ea typeface="Fira Sans"/>
                <a:cs typeface="Fira Sans"/>
                <a:sym typeface="Fira Sans"/>
              </a:rPr>
              <a:t>learning difficulties</a:t>
            </a:r>
            <a:r>
              <a:rPr lang="en-GB" sz="1200">
                <a:solidFill>
                  <a:schemeClr val="dk1"/>
                </a:solidFill>
                <a:latin typeface="Fira Sans"/>
                <a:ea typeface="Fira Sans"/>
                <a:cs typeface="Fira Sans"/>
                <a:sym typeface="Fira Sans"/>
              </a:rPr>
              <a:t>, </a:t>
            </a:r>
            <a:r>
              <a:rPr b="1" lang="en-GB" sz="1200">
                <a:solidFill>
                  <a:schemeClr val="dk1"/>
                </a:solidFill>
                <a:latin typeface="Fira Sans"/>
                <a:ea typeface="Fira Sans"/>
                <a:cs typeface="Fira Sans"/>
                <a:sym typeface="Fira Sans"/>
              </a:rPr>
              <a:t>Epilepsy</a:t>
            </a:r>
            <a:r>
              <a:rPr lang="en-GB" sz="1200">
                <a:solidFill>
                  <a:schemeClr val="dk1"/>
                </a:solidFill>
                <a:latin typeface="Fira Sans"/>
                <a:ea typeface="Fira Sans"/>
                <a:cs typeface="Fira Sans"/>
                <a:sym typeface="Fira Sans"/>
              </a:rPr>
              <a:t>, </a:t>
            </a:r>
            <a:r>
              <a:rPr b="1" lang="en-GB" sz="1200">
                <a:solidFill>
                  <a:schemeClr val="dk1"/>
                </a:solidFill>
                <a:latin typeface="Fira Sans"/>
                <a:ea typeface="Fira Sans"/>
                <a:cs typeface="Fira Sans"/>
                <a:sym typeface="Fira Sans"/>
              </a:rPr>
              <a:t>facial rashes</a:t>
            </a:r>
            <a:r>
              <a:rPr lang="en-GB" sz="1200">
                <a:solidFill>
                  <a:schemeClr val="dk1"/>
                </a:solidFill>
                <a:latin typeface="Fira Sans"/>
                <a:ea typeface="Fira Sans"/>
                <a:cs typeface="Fira Sans"/>
                <a:sym typeface="Fira Sans"/>
              </a:rPr>
              <a:t> , or all features</a:t>
            </a:r>
            <a:endParaRPr sz="100">
              <a:latin typeface="Fira Sans"/>
              <a:ea typeface="Fira Sans"/>
              <a:cs typeface="Fira Sans"/>
              <a:sym typeface="Fira Sans"/>
            </a:endParaRPr>
          </a:p>
          <a:p>
            <a:pPr indent="0" lvl="0" marL="0" rtl="0" algn="l">
              <a:spcBef>
                <a:spcPts val="0"/>
              </a:spcBef>
              <a:spcAft>
                <a:spcPts val="0"/>
              </a:spcAft>
              <a:buNone/>
            </a:pPr>
            <a:r>
              <a:t/>
            </a:r>
            <a:endParaRPr sz="1300">
              <a:latin typeface="Fira Sans"/>
              <a:ea typeface="Fira Sans"/>
              <a:cs typeface="Fira Sans"/>
              <a:sym typeface="Fira Sans"/>
            </a:endParaRPr>
          </a:p>
        </p:txBody>
      </p:sp>
      <p:sp>
        <p:nvSpPr>
          <p:cNvPr id="1703" name="Google Shape;1703;p6"/>
          <p:cNvSpPr txBox="1"/>
          <p:nvPr/>
        </p:nvSpPr>
        <p:spPr>
          <a:xfrm>
            <a:off x="2496374" y="1803729"/>
            <a:ext cx="3730500" cy="39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00">
                <a:solidFill>
                  <a:schemeClr val="dk1"/>
                </a:solidFill>
                <a:latin typeface="Fira Sans"/>
                <a:ea typeface="Fira Sans"/>
                <a:cs typeface="Fira Sans"/>
                <a:sym typeface="Fira Sans"/>
              </a:rPr>
              <a:t>c</a:t>
            </a:r>
            <a:r>
              <a:rPr lang="en-GB" sz="1200">
                <a:solidFill>
                  <a:schemeClr val="dk1"/>
                </a:solidFill>
                <a:latin typeface="Fira Sans"/>
                <a:ea typeface="Fira Sans"/>
                <a:cs typeface="Fira Sans"/>
                <a:sym typeface="Fira Sans"/>
              </a:rPr>
              <a:t>auses autosomal dominant disorders</a:t>
            </a:r>
            <a:endParaRPr sz="1200">
              <a:solidFill>
                <a:schemeClr val="dk1"/>
              </a:solidFill>
              <a:latin typeface="Fira Sans"/>
              <a:ea typeface="Fira Sans"/>
              <a:cs typeface="Fira Sans"/>
              <a:sym typeface="Fira Sans"/>
            </a:endParaRPr>
          </a:p>
        </p:txBody>
      </p:sp>
      <p:pic>
        <p:nvPicPr>
          <p:cNvPr id="1704" name="Google Shape;1704;p6"/>
          <p:cNvPicPr preferRelativeResize="0"/>
          <p:nvPr/>
        </p:nvPicPr>
        <p:blipFill>
          <a:blip r:embed="rId3">
            <a:alphaModFix/>
          </a:blip>
          <a:stretch>
            <a:fillRect/>
          </a:stretch>
        </p:blipFill>
        <p:spPr>
          <a:xfrm>
            <a:off x="6577572" y="1867710"/>
            <a:ext cx="1695450" cy="1238250"/>
          </a:xfrm>
          <a:prstGeom prst="rect">
            <a:avLst/>
          </a:prstGeom>
          <a:noFill/>
          <a:ln>
            <a:noFill/>
          </a:ln>
        </p:spPr>
      </p:pic>
      <p:pic>
        <p:nvPicPr>
          <p:cNvPr id="1705" name="Google Shape;1705;p6"/>
          <p:cNvPicPr preferRelativeResize="0"/>
          <p:nvPr/>
        </p:nvPicPr>
        <p:blipFill>
          <a:blip r:embed="rId4">
            <a:alphaModFix/>
          </a:blip>
          <a:stretch>
            <a:fillRect/>
          </a:stretch>
        </p:blipFill>
        <p:spPr>
          <a:xfrm>
            <a:off x="6668060" y="3345460"/>
            <a:ext cx="1514475" cy="1238250"/>
          </a:xfrm>
          <a:prstGeom prst="rect">
            <a:avLst/>
          </a:prstGeom>
          <a:noFill/>
          <a:ln>
            <a:noFill/>
          </a:ln>
        </p:spPr>
      </p:pic>
      <p:sp>
        <p:nvSpPr>
          <p:cNvPr id="1706" name="Google Shape;1706;p6"/>
          <p:cNvSpPr/>
          <p:nvPr/>
        </p:nvSpPr>
        <p:spPr>
          <a:xfrm>
            <a:off x="2208504" y="1867699"/>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07" name="Google Shape;1707;p6"/>
          <p:cNvSpPr txBox="1"/>
          <p:nvPr/>
        </p:nvSpPr>
        <p:spPr>
          <a:xfrm>
            <a:off x="2132100" y="1533225"/>
            <a:ext cx="4542300" cy="35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Fira Sans"/>
                <a:ea typeface="Fira Sans"/>
                <a:cs typeface="Fira Sans"/>
                <a:sym typeface="Fira Sans"/>
              </a:rPr>
              <a:t>One gene causes multiple symptoms, mutations and disorders </a:t>
            </a:r>
            <a:endParaRPr sz="1100">
              <a:solidFill>
                <a:srgbClr val="6AA84F"/>
              </a:solidFill>
              <a:latin typeface="Fira Sans"/>
              <a:ea typeface="Fira Sans"/>
              <a:cs typeface="Fira Sans"/>
              <a:sym typeface="Fir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1" name="Shape 1711"/>
        <p:cNvGrpSpPr/>
        <p:nvPr/>
      </p:nvGrpSpPr>
      <p:grpSpPr>
        <a:xfrm>
          <a:off x="0" y="0"/>
          <a:ext cx="0" cy="0"/>
          <a:chOff x="0" y="0"/>
          <a:chExt cx="0" cy="0"/>
        </a:xfrm>
      </p:grpSpPr>
      <p:sp>
        <p:nvSpPr>
          <p:cNvPr id="1712" name="Google Shape;1712;p3"/>
          <p:cNvSpPr txBox="1"/>
          <p:nvPr>
            <p:ph type="title"/>
          </p:nvPr>
        </p:nvSpPr>
        <p:spPr>
          <a:xfrm>
            <a:off x="457200" y="403071"/>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300"/>
              <a:t>Variable expressivity</a:t>
            </a:r>
            <a:endParaRPr sz="2300"/>
          </a:p>
        </p:txBody>
      </p:sp>
      <p:sp>
        <p:nvSpPr>
          <p:cNvPr id="1713" name="Google Shape;1713;p3"/>
          <p:cNvSpPr/>
          <p:nvPr/>
        </p:nvSpPr>
        <p:spPr>
          <a:xfrm rot="-899945">
            <a:off x="2042689" y="2519273"/>
            <a:ext cx="21" cy="21"/>
          </a:xfrm>
          <a:custGeom>
            <a:rect b="b" l="l" r="r" t="t"/>
            <a:pathLst>
              <a:path extrusionOk="0" h="1" w="1">
                <a:moveTo>
                  <a:pt x="0" y="0"/>
                </a:move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714" name="Google Shape;1714;p3"/>
          <p:cNvCxnSpPr/>
          <p:nvPr/>
        </p:nvCxnSpPr>
        <p:spPr>
          <a:xfrm rot="10800000">
            <a:off x="1858050" y="2179450"/>
            <a:ext cx="5427900" cy="15600"/>
          </a:xfrm>
          <a:prstGeom prst="straightConnector1">
            <a:avLst/>
          </a:prstGeom>
          <a:noFill/>
          <a:ln cap="flat" cmpd="sng" w="28575">
            <a:solidFill>
              <a:schemeClr val="accent4"/>
            </a:solidFill>
            <a:prstDash val="solid"/>
            <a:round/>
            <a:headEnd len="sm" w="sm" type="none"/>
            <a:tailEnd len="sm" w="sm" type="none"/>
          </a:ln>
        </p:spPr>
      </p:cxnSp>
      <p:sp>
        <p:nvSpPr>
          <p:cNvPr id="1715" name="Google Shape;1715;p3"/>
          <p:cNvSpPr txBox="1"/>
          <p:nvPr/>
        </p:nvSpPr>
        <p:spPr>
          <a:xfrm>
            <a:off x="937050" y="2519267"/>
            <a:ext cx="1343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lang="en-GB">
                <a:solidFill>
                  <a:schemeClr val="dk1"/>
                </a:solidFill>
                <a:latin typeface="Fira Sans"/>
                <a:ea typeface="Fira Sans"/>
                <a:cs typeface="Fira Sans"/>
                <a:sym typeface="Fira Sans"/>
              </a:rPr>
              <a:t>For example:</a:t>
            </a:r>
            <a:endParaRPr b="1">
              <a:solidFill>
                <a:schemeClr val="dk1"/>
              </a:solidFill>
              <a:latin typeface="Fira Sans"/>
              <a:ea typeface="Fira Sans"/>
              <a:cs typeface="Fira Sans"/>
              <a:sym typeface="Fira Sans"/>
            </a:endParaRPr>
          </a:p>
        </p:txBody>
      </p:sp>
      <p:sp>
        <p:nvSpPr>
          <p:cNvPr id="1716" name="Google Shape;1716;p3"/>
          <p:cNvSpPr txBox="1"/>
          <p:nvPr/>
        </p:nvSpPr>
        <p:spPr>
          <a:xfrm>
            <a:off x="937050" y="2745704"/>
            <a:ext cx="4088700" cy="444300"/>
          </a:xfrm>
          <a:prstGeom prst="rect">
            <a:avLst/>
          </a:prstGeom>
          <a:noFill/>
          <a:ln>
            <a:noFill/>
          </a:ln>
        </p:spPr>
        <p:txBody>
          <a:bodyPr anchorCtr="0" anchor="t" bIns="91425" lIns="91425" spcFirstLastPara="1" rIns="91425" wrap="square" tIns="91425">
            <a:spAutoFit/>
          </a:bodyPr>
          <a:lstStyle/>
          <a:p>
            <a:pPr indent="0" lvl="0" marL="342900" rtl="0" algn="l">
              <a:lnSpc>
                <a:spcPct val="80000"/>
              </a:lnSpc>
              <a:spcBef>
                <a:spcPts val="600"/>
              </a:spcBef>
              <a:spcAft>
                <a:spcPts val="0"/>
              </a:spcAft>
              <a:buNone/>
            </a:pPr>
            <a:r>
              <a:rPr lang="en-GB" sz="1200">
                <a:solidFill>
                  <a:srgbClr val="CC0000"/>
                </a:solidFill>
                <a:latin typeface="Fira Sans"/>
                <a:ea typeface="Fira Sans"/>
                <a:cs typeface="Fira Sans"/>
                <a:sym typeface="Fira Sans"/>
              </a:rPr>
              <a:t>In </a:t>
            </a:r>
            <a:r>
              <a:rPr lang="en-GB" sz="1200">
                <a:solidFill>
                  <a:srgbClr val="CC0000"/>
                </a:solidFill>
                <a:latin typeface="Fira Sans"/>
                <a:ea typeface="Fira Sans"/>
                <a:cs typeface="Fira Sans"/>
                <a:sym typeface="Fira Sans"/>
              </a:rPr>
              <a:t>Autosomal dominant polycystic kidney disease:</a:t>
            </a:r>
            <a:endParaRPr sz="1200">
              <a:solidFill>
                <a:srgbClr val="CC0000"/>
              </a:solidFill>
              <a:latin typeface="Fira Sans"/>
              <a:ea typeface="Fira Sans"/>
              <a:cs typeface="Fira Sans"/>
              <a:sym typeface="Fira Sans"/>
            </a:endParaRPr>
          </a:p>
        </p:txBody>
      </p:sp>
      <p:sp>
        <p:nvSpPr>
          <p:cNvPr id="1717" name="Google Shape;1717;p3"/>
          <p:cNvSpPr txBox="1"/>
          <p:nvPr/>
        </p:nvSpPr>
        <p:spPr>
          <a:xfrm>
            <a:off x="937050" y="1270213"/>
            <a:ext cx="72699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300">
                <a:solidFill>
                  <a:schemeClr val="dk1"/>
                </a:solidFill>
                <a:latin typeface="Fira Sans"/>
                <a:ea typeface="Fira Sans"/>
                <a:cs typeface="Fira Sans"/>
                <a:sym typeface="Fira Sans"/>
              </a:rPr>
              <a:t>The clinical features in autosomal dominant disorders can show </a:t>
            </a:r>
            <a:r>
              <a:rPr b="1" lang="en-GB" sz="1300">
                <a:solidFill>
                  <a:schemeClr val="dk1"/>
                </a:solidFill>
                <a:latin typeface="Fira Sans"/>
                <a:ea typeface="Fira Sans"/>
                <a:cs typeface="Fira Sans"/>
                <a:sym typeface="Fira Sans"/>
              </a:rPr>
              <a:t>striking variation from person to person</a:t>
            </a:r>
            <a:r>
              <a:rPr lang="en-GB" sz="1300">
                <a:solidFill>
                  <a:schemeClr val="dk1"/>
                </a:solidFill>
                <a:latin typeface="Fira Sans"/>
                <a:ea typeface="Fira Sans"/>
                <a:cs typeface="Fira Sans"/>
                <a:sym typeface="Fira Sans"/>
              </a:rPr>
              <a:t>, even in the same family</a:t>
            </a:r>
            <a:endParaRPr sz="1300">
              <a:latin typeface="Fira Sans"/>
              <a:ea typeface="Fira Sans"/>
              <a:cs typeface="Fira Sans"/>
              <a:sym typeface="Fira Sans"/>
            </a:endParaRPr>
          </a:p>
        </p:txBody>
      </p:sp>
      <p:grpSp>
        <p:nvGrpSpPr>
          <p:cNvPr id="1718" name="Google Shape;1718;p3"/>
          <p:cNvGrpSpPr/>
          <p:nvPr/>
        </p:nvGrpSpPr>
        <p:grpSpPr>
          <a:xfrm rot="1541790">
            <a:off x="7829052" y="2177664"/>
            <a:ext cx="1069886" cy="3273003"/>
            <a:chOff x="3992694" y="1192179"/>
            <a:chExt cx="1158609" cy="3544423"/>
          </a:xfrm>
        </p:grpSpPr>
        <p:sp>
          <p:nvSpPr>
            <p:cNvPr id="1719" name="Google Shape;1719;p3"/>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3"/>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3"/>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3"/>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3"/>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3"/>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3"/>
            <p:cNvSpPr/>
            <p:nvPr/>
          </p:nvSpPr>
          <p:spPr>
            <a:xfrm>
              <a:off x="4197301" y="1452261"/>
              <a:ext cx="200281" cy="172000"/>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3"/>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3"/>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3"/>
            <p:cNvSpPr/>
            <p:nvPr/>
          </p:nvSpPr>
          <p:spPr>
            <a:xfrm>
              <a:off x="4761218" y="1452261"/>
              <a:ext cx="171194"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3"/>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3"/>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3"/>
            <p:cNvSpPr/>
            <p:nvPr/>
          </p:nvSpPr>
          <p:spPr>
            <a:xfrm>
              <a:off x="4951022" y="2478083"/>
              <a:ext cx="200281" cy="171707"/>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3"/>
            <p:cNvSpPr/>
            <p:nvPr/>
          </p:nvSpPr>
          <p:spPr>
            <a:xfrm>
              <a:off x="4932921" y="2750184"/>
              <a:ext cx="200874"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3"/>
            <p:cNvSpPr/>
            <p:nvPr/>
          </p:nvSpPr>
          <p:spPr>
            <a:xfrm>
              <a:off x="4862129" y="2992605"/>
              <a:ext cx="200361" cy="171487"/>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3"/>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3"/>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36" name="Google Shape;1736;p3"/>
            <p:cNvSpPr/>
            <p:nvPr/>
          </p:nvSpPr>
          <p:spPr>
            <a:xfrm>
              <a:off x="4057403" y="2224082"/>
              <a:ext cx="171774" cy="171194"/>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37" name="Google Shape;1737;p3"/>
            <p:cNvSpPr/>
            <p:nvPr/>
          </p:nvSpPr>
          <p:spPr>
            <a:xfrm>
              <a:off x="3992694" y="2478083"/>
              <a:ext cx="200281" cy="171707"/>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38" name="Google Shape;1738;p3"/>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3"/>
            <p:cNvSpPr/>
            <p:nvPr/>
          </p:nvSpPr>
          <p:spPr>
            <a:xfrm>
              <a:off x="4081000" y="2992605"/>
              <a:ext cx="200794" cy="171487"/>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3"/>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3"/>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3"/>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3"/>
            <p:cNvSpPr/>
            <p:nvPr/>
          </p:nvSpPr>
          <p:spPr>
            <a:xfrm>
              <a:off x="4951022" y="4292726"/>
              <a:ext cx="200281" cy="172000"/>
            </a:xfrm>
            <a:custGeom>
              <a:rect b="b" l="l" r="r" t="t"/>
              <a:pathLst>
                <a:path extrusionOk="0" h="2347" w="2733">
                  <a:moveTo>
                    <a:pt x="1565" y="1"/>
                  </a:moveTo>
                  <a:cubicBezTo>
                    <a:pt x="517" y="1"/>
                    <a:pt x="1" y="1266"/>
                    <a:pt x="734" y="1999"/>
                  </a:cubicBezTo>
                  <a:cubicBezTo>
                    <a:pt x="974" y="2239"/>
                    <a:pt x="1268" y="2347"/>
                    <a:pt x="1557" y="2347"/>
                  </a:cubicBezTo>
                  <a:cubicBezTo>
                    <a:pt x="2158" y="2347"/>
                    <a:pt x="2733" y="1879"/>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3"/>
            <p:cNvSpPr/>
            <p:nvPr/>
          </p:nvSpPr>
          <p:spPr>
            <a:xfrm>
              <a:off x="4932921" y="4564828"/>
              <a:ext cx="200874" cy="171774"/>
            </a:xfrm>
            <a:custGeom>
              <a:rect b="b" l="l" r="r" t="t"/>
              <a:pathLst>
                <a:path extrusionOk="0" h="2344" w="2741">
                  <a:moveTo>
                    <a:pt x="1565" y="1"/>
                  </a:moveTo>
                  <a:cubicBezTo>
                    <a:pt x="524" y="1"/>
                    <a:pt x="0" y="1258"/>
                    <a:pt x="742" y="1999"/>
                  </a:cubicBezTo>
                  <a:cubicBezTo>
                    <a:pt x="979" y="2237"/>
                    <a:pt x="1272" y="2343"/>
                    <a:pt x="1560" y="2343"/>
                  </a:cubicBezTo>
                  <a:cubicBezTo>
                    <a:pt x="2161" y="2343"/>
                    <a:pt x="2740" y="1877"/>
                    <a:pt x="2740" y="1168"/>
                  </a:cubicBezTo>
                  <a:cubicBezTo>
                    <a:pt x="2740" y="525"/>
                    <a:pt x="2216"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3"/>
            <p:cNvSpPr/>
            <p:nvPr/>
          </p:nvSpPr>
          <p:spPr>
            <a:xfrm>
              <a:off x="4225809" y="3781501"/>
              <a:ext cx="200874" cy="172000"/>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3"/>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3"/>
            <p:cNvSpPr/>
            <p:nvPr/>
          </p:nvSpPr>
          <p:spPr>
            <a:xfrm>
              <a:off x="4004199" y="4292726"/>
              <a:ext cx="200281" cy="172000"/>
            </a:xfrm>
            <a:custGeom>
              <a:rect b="b" l="l" r="r" t="t"/>
              <a:pathLst>
                <a:path extrusionOk="0" h="2347" w="2733">
                  <a:moveTo>
                    <a:pt x="1176" y="1"/>
                  </a:moveTo>
                  <a:cubicBezTo>
                    <a:pt x="524" y="1"/>
                    <a:pt x="0" y="525"/>
                    <a:pt x="0" y="1176"/>
                  </a:cubicBezTo>
                  <a:cubicBezTo>
                    <a:pt x="0" y="1879"/>
                    <a:pt x="578" y="2347"/>
                    <a:pt x="1180" y="2347"/>
                  </a:cubicBezTo>
                  <a:cubicBezTo>
                    <a:pt x="1468" y="2347"/>
                    <a:pt x="1761" y="2239"/>
                    <a:pt x="1999" y="1999"/>
                  </a:cubicBezTo>
                  <a:cubicBezTo>
                    <a:pt x="2733" y="1266"/>
                    <a:pt x="2216" y="1"/>
                    <a:pt x="1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3"/>
            <p:cNvSpPr/>
            <p:nvPr/>
          </p:nvSpPr>
          <p:spPr>
            <a:xfrm>
              <a:off x="4022300" y="4564828"/>
              <a:ext cx="171194" cy="171774"/>
            </a:xfrm>
            <a:custGeom>
              <a:rect b="b" l="l" r="r" t="t"/>
              <a:pathLst>
                <a:path extrusionOk="0" h="2344" w="2336">
                  <a:moveTo>
                    <a:pt x="1168" y="1"/>
                  </a:moveTo>
                  <a:cubicBezTo>
                    <a:pt x="524" y="1"/>
                    <a:pt x="0" y="525"/>
                    <a:pt x="0" y="1168"/>
                  </a:cubicBezTo>
                  <a:cubicBezTo>
                    <a:pt x="0" y="1820"/>
                    <a:pt x="524" y="2344"/>
                    <a:pt x="1168" y="2344"/>
                  </a:cubicBezTo>
                  <a:cubicBezTo>
                    <a:pt x="1812" y="2344"/>
                    <a:pt x="2336" y="1820"/>
                    <a:pt x="2336" y="1168"/>
                  </a:cubicBezTo>
                  <a:cubicBezTo>
                    <a:pt x="2336" y="525"/>
                    <a:pt x="1812"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3"/>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50" name="Google Shape;1750;p3"/>
            <p:cNvSpPr/>
            <p:nvPr/>
          </p:nvSpPr>
          <p:spPr>
            <a:xfrm>
              <a:off x="4429317" y="3478694"/>
              <a:ext cx="29467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3"/>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52" name="Google Shape;1752;p3"/>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3"/>
            <p:cNvSpPr/>
            <p:nvPr/>
          </p:nvSpPr>
          <p:spPr>
            <a:xfrm>
              <a:off x="4143511" y="2543305"/>
              <a:ext cx="444971" cy="53351"/>
            </a:xfrm>
            <a:custGeom>
              <a:rect b="b" l="l" r="r" t="t"/>
              <a:pathLst>
                <a:path extrusionOk="0" h="728" w="6072">
                  <a:moveTo>
                    <a:pt x="1" y="1"/>
                  </a:moveTo>
                  <a:lnTo>
                    <a:pt x="1" y="727"/>
                  </a:lnTo>
                  <a:lnTo>
                    <a:pt x="6071" y="727"/>
                  </a:lnTo>
                  <a:lnTo>
                    <a:pt x="607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54" name="Google Shape;1754;p3"/>
            <p:cNvSpPr/>
            <p:nvPr/>
          </p:nvSpPr>
          <p:spPr>
            <a:xfrm>
              <a:off x="4567016" y="2543305"/>
              <a:ext cx="445484" cy="53351"/>
            </a:xfrm>
            <a:custGeom>
              <a:rect b="b" l="l" r="r" t="t"/>
              <a:pathLst>
                <a:path extrusionOk="0" h="728" w="6079">
                  <a:moveTo>
                    <a:pt x="1" y="1"/>
                  </a:moveTo>
                  <a:lnTo>
                    <a:pt x="1" y="727"/>
                  </a:lnTo>
                  <a:lnTo>
                    <a:pt x="6079" y="727"/>
                  </a:lnTo>
                  <a:lnTo>
                    <a:pt x="60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3"/>
            <p:cNvSpPr/>
            <p:nvPr/>
          </p:nvSpPr>
          <p:spPr>
            <a:xfrm>
              <a:off x="4567016" y="4618031"/>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3"/>
            <p:cNvSpPr/>
            <p:nvPr/>
          </p:nvSpPr>
          <p:spPr>
            <a:xfrm>
              <a:off x="4143511" y="4618031"/>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3"/>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3"/>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3"/>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3"/>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3"/>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62" name="Google Shape;1762;p3"/>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3"/>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3"/>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3"/>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3"/>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3"/>
            <p:cNvSpPr/>
            <p:nvPr/>
          </p:nvSpPr>
          <p:spPr>
            <a:xfrm>
              <a:off x="4567016" y="4365130"/>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3"/>
            <p:cNvSpPr/>
            <p:nvPr/>
          </p:nvSpPr>
          <p:spPr>
            <a:xfrm>
              <a:off x="4143511" y="4365130"/>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3"/>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3"/>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71" name="Google Shape;1771;p3"/>
          <p:cNvGrpSpPr/>
          <p:nvPr/>
        </p:nvGrpSpPr>
        <p:grpSpPr>
          <a:xfrm rot="1541790">
            <a:off x="46452" y="-1487924"/>
            <a:ext cx="1069886" cy="3273003"/>
            <a:chOff x="3992694" y="1192179"/>
            <a:chExt cx="1158609" cy="3544423"/>
          </a:xfrm>
        </p:grpSpPr>
        <p:sp>
          <p:nvSpPr>
            <p:cNvPr id="1772" name="Google Shape;1772;p3"/>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3"/>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3"/>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3"/>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3"/>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3"/>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3"/>
            <p:cNvSpPr/>
            <p:nvPr/>
          </p:nvSpPr>
          <p:spPr>
            <a:xfrm>
              <a:off x="4197301" y="1452261"/>
              <a:ext cx="200281" cy="172000"/>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3"/>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3"/>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3"/>
            <p:cNvSpPr/>
            <p:nvPr/>
          </p:nvSpPr>
          <p:spPr>
            <a:xfrm>
              <a:off x="4761218" y="1452261"/>
              <a:ext cx="171194"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3"/>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3"/>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3"/>
            <p:cNvSpPr/>
            <p:nvPr/>
          </p:nvSpPr>
          <p:spPr>
            <a:xfrm>
              <a:off x="4951022" y="2478083"/>
              <a:ext cx="200281" cy="171707"/>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3"/>
            <p:cNvSpPr/>
            <p:nvPr/>
          </p:nvSpPr>
          <p:spPr>
            <a:xfrm>
              <a:off x="4932921" y="2750184"/>
              <a:ext cx="200874"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3"/>
            <p:cNvSpPr/>
            <p:nvPr/>
          </p:nvSpPr>
          <p:spPr>
            <a:xfrm>
              <a:off x="4862129" y="2992605"/>
              <a:ext cx="200361" cy="171487"/>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3"/>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3"/>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89" name="Google Shape;1789;p3"/>
            <p:cNvSpPr/>
            <p:nvPr/>
          </p:nvSpPr>
          <p:spPr>
            <a:xfrm>
              <a:off x="4057403" y="2224082"/>
              <a:ext cx="171774" cy="171194"/>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90" name="Google Shape;1790;p3"/>
            <p:cNvSpPr/>
            <p:nvPr/>
          </p:nvSpPr>
          <p:spPr>
            <a:xfrm>
              <a:off x="3992694" y="2478083"/>
              <a:ext cx="200281" cy="171707"/>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791" name="Google Shape;1791;p3"/>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3"/>
            <p:cNvSpPr/>
            <p:nvPr/>
          </p:nvSpPr>
          <p:spPr>
            <a:xfrm>
              <a:off x="4081000" y="2992605"/>
              <a:ext cx="200794" cy="171487"/>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3"/>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3"/>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3"/>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3"/>
            <p:cNvSpPr/>
            <p:nvPr/>
          </p:nvSpPr>
          <p:spPr>
            <a:xfrm>
              <a:off x="4951022" y="4292726"/>
              <a:ext cx="200281" cy="172000"/>
            </a:xfrm>
            <a:custGeom>
              <a:rect b="b" l="l" r="r" t="t"/>
              <a:pathLst>
                <a:path extrusionOk="0" h="2347" w="2733">
                  <a:moveTo>
                    <a:pt x="1565" y="1"/>
                  </a:moveTo>
                  <a:cubicBezTo>
                    <a:pt x="517" y="1"/>
                    <a:pt x="1" y="1266"/>
                    <a:pt x="734" y="1999"/>
                  </a:cubicBezTo>
                  <a:cubicBezTo>
                    <a:pt x="974" y="2239"/>
                    <a:pt x="1268" y="2347"/>
                    <a:pt x="1557" y="2347"/>
                  </a:cubicBezTo>
                  <a:cubicBezTo>
                    <a:pt x="2158" y="2347"/>
                    <a:pt x="2733" y="1879"/>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3"/>
            <p:cNvSpPr/>
            <p:nvPr/>
          </p:nvSpPr>
          <p:spPr>
            <a:xfrm>
              <a:off x="4932921" y="4564828"/>
              <a:ext cx="200874" cy="171774"/>
            </a:xfrm>
            <a:custGeom>
              <a:rect b="b" l="l" r="r" t="t"/>
              <a:pathLst>
                <a:path extrusionOk="0" h="2344" w="2741">
                  <a:moveTo>
                    <a:pt x="1565" y="1"/>
                  </a:moveTo>
                  <a:cubicBezTo>
                    <a:pt x="524" y="1"/>
                    <a:pt x="0" y="1258"/>
                    <a:pt x="742" y="1999"/>
                  </a:cubicBezTo>
                  <a:cubicBezTo>
                    <a:pt x="979" y="2237"/>
                    <a:pt x="1272" y="2343"/>
                    <a:pt x="1560" y="2343"/>
                  </a:cubicBezTo>
                  <a:cubicBezTo>
                    <a:pt x="2161" y="2343"/>
                    <a:pt x="2740" y="1877"/>
                    <a:pt x="2740" y="1168"/>
                  </a:cubicBezTo>
                  <a:cubicBezTo>
                    <a:pt x="2740" y="525"/>
                    <a:pt x="2216"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3"/>
            <p:cNvSpPr/>
            <p:nvPr/>
          </p:nvSpPr>
          <p:spPr>
            <a:xfrm>
              <a:off x="4225809" y="3781501"/>
              <a:ext cx="200874" cy="172000"/>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3"/>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3"/>
            <p:cNvSpPr/>
            <p:nvPr/>
          </p:nvSpPr>
          <p:spPr>
            <a:xfrm>
              <a:off x="4004199" y="4292726"/>
              <a:ext cx="200281" cy="172000"/>
            </a:xfrm>
            <a:custGeom>
              <a:rect b="b" l="l" r="r" t="t"/>
              <a:pathLst>
                <a:path extrusionOk="0" h="2347" w="2733">
                  <a:moveTo>
                    <a:pt x="1176" y="1"/>
                  </a:moveTo>
                  <a:cubicBezTo>
                    <a:pt x="524" y="1"/>
                    <a:pt x="0" y="525"/>
                    <a:pt x="0" y="1176"/>
                  </a:cubicBezTo>
                  <a:cubicBezTo>
                    <a:pt x="0" y="1879"/>
                    <a:pt x="578" y="2347"/>
                    <a:pt x="1180" y="2347"/>
                  </a:cubicBezTo>
                  <a:cubicBezTo>
                    <a:pt x="1468" y="2347"/>
                    <a:pt x="1761" y="2239"/>
                    <a:pt x="1999" y="1999"/>
                  </a:cubicBezTo>
                  <a:cubicBezTo>
                    <a:pt x="2733" y="1266"/>
                    <a:pt x="2216" y="1"/>
                    <a:pt x="1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3"/>
            <p:cNvSpPr/>
            <p:nvPr/>
          </p:nvSpPr>
          <p:spPr>
            <a:xfrm>
              <a:off x="4022300" y="4564828"/>
              <a:ext cx="171194" cy="171774"/>
            </a:xfrm>
            <a:custGeom>
              <a:rect b="b" l="l" r="r" t="t"/>
              <a:pathLst>
                <a:path extrusionOk="0" h="2344" w="2336">
                  <a:moveTo>
                    <a:pt x="1168" y="1"/>
                  </a:moveTo>
                  <a:cubicBezTo>
                    <a:pt x="524" y="1"/>
                    <a:pt x="0" y="525"/>
                    <a:pt x="0" y="1168"/>
                  </a:cubicBezTo>
                  <a:cubicBezTo>
                    <a:pt x="0" y="1820"/>
                    <a:pt x="524" y="2344"/>
                    <a:pt x="1168" y="2344"/>
                  </a:cubicBezTo>
                  <a:cubicBezTo>
                    <a:pt x="1812" y="2344"/>
                    <a:pt x="2336" y="1820"/>
                    <a:pt x="2336" y="1168"/>
                  </a:cubicBezTo>
                  <a:cubicBezTo>
                    <a:pt x="2336" y="525"/>
                    <a:pt x="1812"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3"/>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803" name="Google Shape;1803;p3"/>
            <p:cNvSpPr/>
            <p:nvPr/>
          </p:nvSpPr>
          <p:spPr>
            <a:xfrm>
              <a:off x="4429317" y="3478694"/>
              <a:ext cx="29467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3"/>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805" name="Google Shape;1805;p3"/>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3"/>
            <p:cNvSpPr/>
            <p:nvPr/>
          </p:nvSpPr>
          <p:spPr>
            <a:xfrm>
              <a:off x="4143511" y="2543305"/>
              <a:ext cx="444971" cy="53351"/>
            </a:xfrm>
            <a:custGeom>
              <a:rect b="b" l="l" r="r" t="t"/>
              <a:pathLst>
                <a:path extrusionOk="0" h="728" w="6072">
                  <a:moveTo>
                    <a:pt x="1" y="1"/>
                  </a:moveTo>
                  <a:lnTo>
                    <a:pt x="1" y="727"/>
                  </a:lnTo>
                  <a:lnTo>
                    <a:pt x="6071" y="727"/>
                  </a:lnTo>
                  <a:lnTo>
                    <a:pt x="607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807" name="Google Shape;1807;p3"/>
            <p:cNvSpPr/>
            <p:nvPr/>
          </p:nvSpPr>
          <p:spPr>
            <a:xfrm>
              <a:off x="4567016" y="2543305"/>
              <a:ext cx="445484" cy="53351"/>
            </a:xfrm>
            <a:custGeom>
              <a:rect b="b" l="l" r="r" t="t"/>
              <a:pathLst>
                <a:path extrusionOk="0" h="728" w="6079">
                  <a:moveTo>
                    <a:pt x="1" y="1"/>
                  </a:moveTo>
                  <a:lnTo>
                    <a:pt x="1" y="727"/>
                  </a:lnTo>
                  <a:lnTo>
                    <a:pt x="6079" y="727"/>
                  </a:lnTo>
                  <a:lnTo>
                    <a:pt x="60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3"/>
            <p:cNvSpPr/>
            <p:nvPr/>
          </p:nvSpPr>
          <p:spPr>
            <a:xfrm>
              <a:off x="4567016" y="4618031"/>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3"/>
            <p:cNvSpPr/>
            <p:nvPr/>
          </p:nvSpPr>
          <p:spPr>
            <a:xfrm>
              <a:off x="4143511" y="4618031"/>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3"/>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3"/>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3"/>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3"/>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3"/>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815" name="Google Shape;1815;p3"/>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3"/>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3"/>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3"/>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3"/>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3"/>
            <p:cNvSpPr/>
            <p:nvPr/>
          </p:nvSpPr>
          <p:spPr>
            <a:xfrm>
              <a:off x="4567016" y="4365130"/>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3"/>
            <p:cNvSpPr/>
            <p:nvPr/>
          </p:nvSpPr>
          <p:spPr>
            <a:xfrm>
              <a:off x="4143511" y="4365130"/>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3"/>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3"/>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4" name="Google Shape;1824;p3"/>
          <p:cNvSpPr/>
          <p:nvPr/>
        </p:nvSpPr>
        <p:spPr>
          <a:xfrm>
            <a:off x="1284564" y="3248806"/>
            <a:ext cx="1384800" cy="359700"/>
          </a:xfrm>
          <a:prstGeom prst="round2SameRect">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3"/>
          <p:cNvSpPr/>
          <p:nvPr/>
        </p:nvSpPr>
        <p:spPr>
          <a:xfrm>
            <a:off x="1284564" y="3929321"/>
            <a:ext cx="1384800" cy="359700"/>
          </a:xfrm>
          <a:prstGeom prst="round2SameRect">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3"/>
          <p:cNvSpPr txBox="1"/>
          <p:nvPr/>
        </p:nvSpPr>
        <p:spPr>
          <a:xfrm>
            <a:off x="1325004" y="3294106"/>
            <a:ext cx="1304400" cy="26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300" u="sng">
                <a:latin typeface="Fira Sans"/>
                <a:ea typeface="Fira Sans"/>
                <a:cs typeface="Fira Sans"/>
                <a:sym typeface="Fira Sans"/>
              </a:rPr>
              <a:t>some</a:t>
            </a:r>
            <a:endParaRPr b="1" i="0" sz="1300" cap="none" strike="noStrike">
              <a:latin typeface="Fira Sans"/>
              <a:ea typeface="Fira Sans"/>
              <a:cs typeface="Fira Sans"/>
              <a:sym typeface="Fira Sans"/>
            </a:endParaRPr>
          </a:p>
        </p:txBody>
      </p:sp>
      <p:sp>
        <p:nvSpPr>
          <p:cNvPr id="1827" name="Google Shape;1827;p3"/>
          <p:cNvSpPr txBox="1"/>
          <p:nvPr/>
        </p:nvSpPr>
        <p:spPr>
          <a:xfrm>
            <a:off x="1325006" y="3974606"/>
            <a:ext cx="1304400" cy="269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300" u="sng">
                <a:latin typeface="Fira Sans"/>
                <a:ea typeface="Fira Sans"/>
                <a:cs typeface="Fira Sans"/>
                <a:sym typeface="Fira Sans"/>
              </a:rPr>
              <a:t>others</a:t>
            </a:r>
            <a:endParaRPr b="1" i="0" sz="1300" u="none" cap="none" strike="noStrike">
              <a:latin typeface="Fira Sans"/>
              <a:ea typeface="Fira Sans"/>
              <a:cs typeface="Fira Sans"/>
              <a:sym typeface="Fira Sans"/>
            </a:endParaRPr>
          </a:p>
        </p:txBody>
      </p:sp>
      <p:sp>
        <p:nvSpPr>
          <p:cNvPr id="1828" name="Google Shape;1828;p3"/>
          <p:cNvSpPr txBox="1"/>
          <p:nvPr/>
        </p:nvSpPr>
        <p:spPr>
          <a:xfrm>
            <a:off x="2642650" y="3244904"/>
            <a:ext cx="31110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Fira Sans"/>
                <a:ea typeface="Fira Sans"/>
                <a:cs typeface="Fira Sans"/>
                <a:sym typeface="Fira Sans"/>
              </a:rPr>
              <a:t>develop</a:t>
            </a:r>
            <a:r>
              <a:rPr b="1" lang="en-GB" sz="1200">
                <a:solidFill>
                  <a:schemeClr val="dk1"/>
                </a:solidFill>
                <a:latin typeface="Fira Sans"/>
                <a:ea typeface="Fira Sans"/>
                <a:cs typeface="Fira Sans"/>
                <a:sym typeface="Fira Sans"/>
              </a:rPr>
              <a:t> </a:t>
            </a:r>
            <a:r>
              <a:rPr b="1" lang="en-GB" sz="1200">
                <a:solidFill>
                  <a:srgbClr val="CC0000"/>
                </a:solidFill>
                <a:latin typeface="Fira Sans"/>
                <a:ea typeface="Fira Sans"/>
                <a:cs typeface="Fira Sans"/>
                <a:sym typeface="Fira Sans"/>
              </a:rPr>
              <a:t>renal failure</a:t>
            </a:r>
            <a:r>
              <a:rPr lang="en-GB" sz="1200">
                <a:solidFill>
                  <a:srgbClr val="FF0066"/>
                </a:solidFill>
                <a:latin typeface="Fira Sans"/>
                <a:ea typeface="Fira Sans"/>
                <a:cs typeface="Fira Sans"/>
                <a:sym typeface="Fira Sans"/>
              </a:rPr>
              <a:t> </a:t>
            </a:r>
            <a:r>
              <a:rPr lang="en-GB" sz="1200">
                <a:solidFill>
                  <a:schemeClr val="dk1"/>
                </a:solidFill>
                <a:latin typeface="Fira Sans"/>
                <a:ea typeface="Fira Sans"/>
                <a:cs typeface="Fira Sans"/>
                <a:sym typeface="Fira Sans"/>
              </a:rPr>
              <a:t>in early adulthood.</a:t>
            </a:r>
            <a:endParaRPr sz="1200">
              <a:latin typeface="Fira Sans"/>
              <a:ea typeface="Fira Sans"/>
              <a:cs typeface="Fira Sans"/>
              <a:sym typeface="Fira Sans"/>
            </a:endParaRPr>
          </a:p>
        </p:txBody>
      </p:sp>
      <p:sp>
        <p:nvSpPr>
          <p:cNvPr id="1829" name="Google Shape;1829;p3"/>
          <p:cNvSpPr txBox="1"/>
          <p:nvPr/>
        </p:nvSpPr>
        <p:spPr>
          <a:xfrm>
            <a:off x="2669375" y="3834075"/>
            <a:ext cx="4786500" cy="55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Fira Sans"/>
                <a:ea typeface="Fira Sans"/>
                <a:cs typeface="Fira Sans"/>
                <a:sym typeface="Fira Sans"/>
              </a:rPr>
              <a:t>have just a </a:t>
            </a:r>
            <a:r>
              <a:rPr b="1" lang="en-GB" sz="1200">
                <a:solidFill>
                  <a:srgbClr val="CC0000"/>
                </a:solidFill>
                <a:latin typeface="Fira Sans"/>
                <a:ea typeface="Fira Sans"/>
                <a:cs typeface="Fira Sans"/>
                <a:sym typeface="Fira Sans"/>
              </a:rPr>
              <a:t>few renal cysts</a:t>
            </a:r>
            <a:r>
              <a:rPr lang="en-GB" sz="1200">
                <a:solidFill>
                  <a:schemeClr val="dk1"/>
                </a:solidFill>
                <a:latin typeface="Fira Sans"/>
                <a:ea typeface="Fira Sans"/>
                <a:cs typeface="Fira Sans"/>
                <a:sym typeface="Fira Sans"/>
              </a:rPr>
              <a:t> that do not significantly affect renal function.</a:t>
            </a:r>
            <a:endParaRPr sz="1200">
              <a:solidFill>
                <a:schemeClr val="dk1"/>
              </a:solidFill>
              <a:latin typeface="Fira Sans"/>
              <a:ea typeface="Fira Sans"/>
              <a:cs typeface="Fira Sans"/>
              <a:sym typeface="Fira Sans"/>
            </a:endParaRPr>
          </a:p>
        </p:txBody>
      </p:sp>
      <p:sp>
        <p:nvSpPr>
          <p:cNvPr id="1830" name="Google Shape;1830;p3"/>
          <p:cNvSpPr txBox="1"/>
          <p:nvPr/>
        </p:nvSpPr>
        <p:spPr>
          <a:xfrm>
            <a:off x="4772550" y="2830816"/>
            <a:ext cx="20475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6AA84F"/>
                </a:solidFill>
                <a:latin typeface="Fira Sans"/>
                <a:ea typeface="Fira Sans"/>
                <a:cs typeface="Fira Sans"/>
                <a:sym typeface="Fira Sans"/>
              </a:rPr>
              <a:t>Different responses </a:t>
            </a:r>
            <a:endParaRPr sz="1200">
              <a:solidFill>
                <a:srgbClr val="6AA84F"/>
              </a:solidFill>
              <a:latin typeface="Fira Sans"/>
              <a:ea typeface="Fira Sans"/>
              <a:cs typeface="Fira Sans"/>
              <a:sym typeface="Fir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4" name="Shape 1834"/>
        <p:cNvGrpSpPr/>
        <p:nvPr/>
      </p:nvGrpSpPr>
      <p:grpSpPr>
        <a:xfrm>
          <a:off x="0" y="0"/>
          <a:ext cx="0" cy="0"/>
          <a:chOff x="0" y="0"/>
          <a:chExt cx="0" cy="0"/>
        </a:xfrm>
      </p:grpSpPr>
      <p:sp>
        <p:nvSpPr>
          <p:cNvPr id="1835" name="Google Shape;1835;p9"/>
          <p:cNvSpPr txBox="1"/>
          <p:nvPr>
            <p:ph type="title"/>
          </p:nvPr>
        </p:nvSpPr>
        <p:spPr>
          <a:xfrm>
            <a:off x="457200" y="411475"/>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3600"/>
              <a:buFont typeface="Arial"/>
              <a:buNone/>
            </a:pPr>
            <a:r>
              <a:rPr lang="en-GB" sz="2300">
                <a:solidFill>
                  <a:srgbClr val="252A30"/>
                </a:solidFill>
              </a:rPr>
              <a:t>Reduced Penetrance</a:t>
            </a:r>
            <a:endParaRPr sz="2300">
              <a:solidFill>
                <a:srgbClr val="252A30"/>
              </a:solidFill>
            </a:endParaRPr>
          </a:p>
          <a:p>
            <a:pPr indent="0" lvl="0" marL="0" rtl="0" algn="ctr">
              <a:lnSpc>
                <a:spcPct val="100000"/>
              </a:lnSpc>
              <a:spcBef>
                <a:spcPts val="0"/>
              </a:spcBef>
              <a:spcAft>
                <a:spcPts val="0"/>
              </a:spcAft>
              <a:buSzPts val="2800"/>
              <a:buNone/>
            </a:pPr>
            <a:r>
              <a:rPr lang="en-GB" sz="2300"/>
              <a:t> </a:t>
            </a:r>
            <a:endParaRPr sz="2300"/>
          </a:p>
        </p:txBody>
      </p:sp>
      <p:grpSp>
        <p:nvGrpSpPr>
          <p:cNvPr id="1836" name="Google Shape;1836;p9"/>
          <p:cNvGrpSpPr/>
          <p:nvPr/>
        </p:nvGrpSpPr>
        <p:grpSpPr>
          <a:xfrm>
            <a:off x="296095" y="1394458"/>
            <a:ext cx="2028511" cy="3005258"/>
            <a:chOff x="2481850" y="3217450"/>
            <a:chExt cx="732050" cy="1084500"/>
          </a:xfrm>
        </p:grpSpPr>
        <p:sp>
          <p:nvSpPr>
            <p:cNvPr id="1837" name="Google Shape;1837;p9"/>
            <p:cNvSpPr/>
            <p:nvPr/>
          </p:nvSpPr>
          <p:spPr>
            <a:xfrm>
              <a:off x="2552400" y="3235400"/>
              <a:ext cx="532050" cy="1066550"/>
            </a:xfrm>
            <a:custGeom>
              <a:rect b="b" l="l" r="r" t="t"/>
              <a:pathLst>
                <a:path extrusionOk="0" h="42662" w="21282">
                  <a:moveTo>
                    <a:pt x="1606" y="1"/>
                  </a:moveTo>
                  <a:cubicBezTo>
                    <a:pt x="758" y="2087"/>
                    <a:pt x="0" y="4908"/>
                    <a:pt x="563" y="7572"/>
                  </a:cubicBezTo>
                  <a:cubicBezTo>
                    <a:pt x="1156" y="10416"/>
                    <a:pt x="5906" y="12345"/>
                    <a:pt x="10941" y="14393"/>
                  </a:cubicBezTo>
                  <a:cubicBezTo>
                    <a:pt x="14858" y="15984"/>
                    <a:pt x="18903" y="17635"/>
                    <a:pt x="19616" y="19376"/>
                  </a:cubicBezTo>
                  <a:cubicBezTo>
                    <a:pt x="20216" y="20854"/>
                    <a:pt x="16524" y="22430"/>
                    <a:pt x="12960" y="23961"/>
                  </a:cubicBezTo>
                  <a:cubicBezTo>
                    <a:pt x="8210" y="26002"/>
                    <a:pt x="2822" y="28306"/>
                    <a:pt x="2687" y="31983"/>
                  </a:cubicBezTo>
                  <a:cubicBezTo>
                    <a:pt x="2574" y="35563"/>
                    <a:pt x="2852" y="39142"/>
                    <a:pt x="3519" y="42661"/>
                  </a:cubicBezTo>
                  <a:lnTo>
                    <a:pt x="4600" y="42661"/>
                  </a:lnTo>
                  <a:cubicBezTo>
                    <a:pt x="3917" y="39157"/>
                    <a:pt x="3632" y="35593"/>
                    <a:pt x="3737" y="32021"/>
                  </a:cubicBezTo>
                  <a:cubicBezTo>
                    <a:pt x="3850" y="29011"/>
                    <a:pt x="8907" y="26843"/>
                    <a:pt x="13372" y="24929"/>
                  </a:cubicBezTo>
                  <a:cubicBezTo>
                    <a:pt x="15444" y="24044"/>
                    <a:pt x="17395" y="23203"/>
                    <a:pt x="18753" y="22325"/>
                  </a:cubicBezTo>
                  <a:cubicBezTo>
                    <a:pt x="19383" y="21920"/>
                    <a:pt x="21282" y="20697"/>
                    <a:pt x="20591" y="18978"/>
                  </a:cubicBezTo>
                  <a:cubicBezTo>
                    <a:pt x="19713" y="16825"/>
                    <a:pt x="15646" y="15166"/>
                    <a:pt x="11339" y="13418"/>
                  </a:cubicBezTo>
                  <a:cubicBezTo>
                    <a:pt x="6994" y="11654"/>
                    <a:pt x="2071" y="9651"/>
                    <a:pt x="1591" y="7362"/>
                  </a:cubicBezTo>
                  <a:cubicBezTo>
                    <a:pt x="1051" y="4796"/>
                    <a:pt x="1899" y="1989"/>
                    <a:pt x="2754"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9"/>
            <p:cNvSpPr/>
            <p:nvPr/>
          </p:nvSpPr>
          <p:spPr>
            <a:xfrm>
              <a:off x="2481850" y="3235400"/>
              <a:ext cx="732050" cy="1066550"/>
            </a:xfrm>
            <a:custGeom>
              <a:rect b="b" l="l" r="r" t="t"/>
              <a:pathLst>
                <a:path extrusionOk="0" h="42662" w="29282">
                  <a:moveTo>
                    <a:pt x="21462" y="1"/>
                  </a:moveTo>
                  <a:cubicBezTo>
                    <a:pt x="21883" y="1179"/>
                    <a:pt x="23316" y="5494"/>
                    <a:pt x="22528" y="8503"/>
                  </a:cubicBezTo>
                  <a:cubicBezTo>
                    <a:pt x="22213" y="9681"/>
                    <a:pt x="18108" y="10881"/>
                    <a:pt x="14491" y="11940"/>
                  </a:cubicBezTo>
                  <a:cubicBezTo>
                    <a:pt x="11249" y="12885"/>
                    <a:pt x="7572" y="13966"/>
                    <a:pt x="4818" y="15376"/>
                  </a:cubicBezTo>
                  <a:cubicBezTo>
                    <a:pt x="1479" y="17087"/>
                    <a:pt x="0" y="19038"/>
                    <a:pt x="301" y="21342"/>
                  </a:cubicBezTo>
                  <a:cubicBezTo>
                    <a:pt x="571" y="23503"/>
                    <a:pt x="2334" y="24982"/>
                    <a:pt x="5689" y="25860"/>
                  </a:cubicBezTo>
                  <a:cubicBezTo>
                    <a:pt x="8495" y="26595"/>
                    <a:pt x="12037" y="26835"/>
                    <a:pt x="15459" y="27068"/>
                  </a:cubicBezTo>
                  <a:cubicBezTo>
                    <a:pt x="20299" y="27398"/>
                    <a:pt x="25304" y="27736"/>
                    <a:pt x="26250" y="29544"/>
                  </a:cubicBezTo>
                  <a:cubicBezTo>
                    <a:pt x="28239" y="33349"/>
                    <a:pt x="24794" y="40635"/>
                    <a:pt x="23759" y="42661"/>
                  </a:cubicBezTo>
                  <a:lnTo>
                    <a:pt x="24944" y="42661"/>
                  </a:lnTo>
                  <a:cubicBezTo>
                    <a:pt x="26250" y="40020"/>
                    <a:pt x="29282" y="33071"/>
                    <a:pt x="27180" y="29056"/>
                  </a:cubicBezTo>
                  <a:cubicBezTo>
                    <a:pt x="25965" y="26730"/>
                    <a:pt x="21125" y="26400"/>
                    <a:pt x="15527" y="26017"/>
                  </a:cubicBezTo>
                  <a:cubicBezTo>
                    <a:pt x="9110" y="25582"/>
                    <a:pt x="1839" y="25087"/>
                    <a:pt x="1344" y="21207"/>
                  </a:cubicBezTo>
                  <a:cubicBezTo>
                    <a:pt x="811" y="17035"/>
                    <a:pt x="8555" y="14769"/>
                    <a:pt x="14784" y="12953"/>
                  </a:cubicBezTo>
                  <a:cubicBezTo>
                    <a:pt x="19421" y="11594"/>
                    <a:pt x="23083" y="10529"/>
                    <a:pt x="23541" y="8773"/>
                  </a:cubicBezTo>
                  <a:cubicBezTo>
                    <a:pt x="24351" y="5704"/>
                    <a:pt x="23136" y="1621"/>
                    <a:pt x="22580"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9"/>
            <p:cNvSpPr/>
            <p:nvPr/>
          </p:nvSpPr>
          <p:spPr>
            <a:xfrm>
              <a:off x="2639250" y="4193300"/>
              <a:ext cx="490425" cy="13350"/>
            </a:xfrm>
            <a:custGeom>
              <a:rect b="b" l="l" r="r" t="t"/>
              <a:pathLst>
                <a:path extrusionOk="0" h="534" w="19617">
                  <a:moveTo>
                    <a:pt x="0" y="1"/>
                  </a:moveTo>
                  <a:lnTo>
                    <a:pt x="0" y="533"/>
                  </a:lnTo>
                  <a:lnTo>
                    <a:pt x="19616" y="533"/>
                  </a:lnTo>
                  <a:lnTo>
                    <a:pt x="19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9"/>
            <p:cNvSpPr/>
            <p:nvPr/>
          </p:nvSpPr>
          <p:spPr>
            <a:xfrm>
              <a:off x="2633050" y="4098375"/>
              <a:ext cx="531700" cy="13150"/>
            </a:xfrm>
            <a:custGeom>
              <a:rect b="b" l="l" r="r" t="t"/>
              <a:pathLst>
                <a:path extrusionOk="0" h="526" w="21268">
                  <a:moveTo>
                    <a:pt x="1" y="0"/>
                  </a:moveTo>
                  <a:lnTo>
                    <a:pt x="1" y="526"/>
                  </a:lnTo>
                  <a:lnTo>
                    <a:pt x="21268" y="526"/>
                  </a:lnTo>
                  <a:lnTo>
                    <a:pt x="2126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9"/>
            <p:cNvSpPr/>
            <p:nvPr/>
          </p:nvSpPr>
          <p:spPr>
            <a:xfrm>
              <a:off x="2639250" y="3994450"/>
              <a:ext cx="519125" cy="13150"/>
            </a:xfrm>
            <a:custGeom>
              <a:rect b="b" l="l" r="r" t="t"/>
              <a:pathLst>
                <a:path extrusionOk="0" h="526" w="20765">
                  <a:moveTo>
                    <a:pt x="0" y="0"/>
                  </a:moveTo>
                  <a:lnTo>
                    <a:pt x="0" y="525"/>
                  </a:lnTo>
                  <a:lnTo>
                    <a:pt x="20764" y="525"/>
                  </a:lnTo>
                  <a:lnTo>
                    <a:pt x="2076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9"/>
            <p:cNvSpPr/>
            <p:nvPr/>
          </p:nvSpPr>
          <p:spPr>
            <a:xfrm>
              <a:off x="2519175" y="3800450"/>
              <a:ext cx="460400" cy="13175"/>
            </a:xfrm>
            <a:custGeom>
              <a:rect b="b" l="l" r="r" t="t"/>
              <a:pathLst>
                <a:path extrusionOk="0" h="527" w="18416">
                  <a:moveTo>
                    <a:pt x="1" y="1"/>
                  </a:moveTo>
                  <a:lnTo>
                    <a:pt x="1" y="526"/>
                  </a:lnTo>
                  <a:lnTo>
                    <a:pt x="18416" y="526"/>
                  </a:lnTo>
                  <a:lnTo>
                    <a:pt x="184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9"/>
            <p:cNvSpPr/>
            <p:nvPr/>
          </p:nvSpPr>
          <p:spPr>
            <a:xfrm>
              <a:off x="2504175" y="3724100"/>
              <a:ext cx="551775" cy="13175"/>
            </a:xfrm>
            <a:custGeom>
              <a:rect b="b" l="l" r="r" t="t"/>
              <a:pathLst>
                <a:path extrusionOk="0" h="527" w="22071">
                  <a:moveTo>
                    <a:pt x="0" y="1"/>
                  </a:moveTo>
                  <a:lnTo>
                    <a:pt x="0" y="526"/>
                  </a:lnTo>
                  <a:lnTo>
                    <a:pt x="22070" y="526"/>
                  </a:lnTo>
                  <a:lnTo>
                    <a:pt x="2207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9"/>
            <p:cNvSpPr/>
            <p:nvPr/>
          </p:nvSpPr>
          <p:spPr>
            <a:xfrm>
              <a:off x="2582975" y="3643050"/>
              <a:ext cx="390425" cy="13175"/>
            </a:xfrm>
            <a:custGeom>
              <a:rect b="b" l="l" r="r" t="t"/>
              <a:pathLst>
                <a:path extrusionOk="0" h="527" w="15617">
                  <a:moveTo>
                    <a:pt x="0" y="1"/>
                  </a:moveTo>
                  <a:lnTo>
                    <a:pt x="0" y="526"/>
                  </a:lnTo>
                  <a:lnTo>
                    <a:pt x="15616" y="526"/>
                  </a:lnTo>
                  <a:lnTo>
                    <a:pt x="15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9"/>
            <p:cNvSpPr/>
            <p:nvPr/>
          </p:nvSpPr>
          <p:spPr>
            <a:xfrm>
              <a:off x="2631750" y="3471975"/>
              <a:ext cx="385350" cy="13325"/>
            </a:xfrm>
            <a:custGeom>
              <a:rect b="b" l="l" r="r" t="t"/>
              <a:pathLst>
                <a:path extrusionOk="0" h="533" w="15414">
                  <a:moveTo>
                    <a:pt x="0" y="0"/>
                  </a:moveTo>
                  <a:lnTo>
                    <a:pt x="0" y="533"/>
                  </a:lnTo>
                  <a:lnTo>
                    <a:pt x="15414" y="533"/>
                  </a:lnTo>
                  <a:lnTo>
                    <a:pt x="1541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9"/>
            <p:cNvSpPr/>
            <p:nvPr/>
          </p:nvSpPr>
          <p:spPr>
            <a:xfrm>
              <a:off x="2582975" y="3374050"/>
              <a:ext cx="472975" cy="13150"/>
            </a:xfrm>
            <a:custGeom>
              <a:rect b="b" l="l" r="r" t="t"/>
              <a:pathLst>
                <a:path extrusionOk="0" h="526" w="18919">
                  <a:moveTo>
                    <a:pt x="0" y="0"/>
                  </a:moveTo>
                  <a:lnTo>
                    <a:pt x="0" y="525"/>
                  </a:lnTo>
                  <a:lnTo>
                    <a:pt x="18918" y="525"/>
                  </a:lnTo>
                  <a:lnTo>
                    <a:pt x="1891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9"/>
            <p:cNvSpPr/>
            <p:nvPr/>
          </p:nvSpPr>
          <p:spPr>
            <a:xfrm>
              <a:off x="2589350" y="3282675"/>
              <a:ext cx="454025" cy="13150"/>
            </a:xfrm>
            <a:custGeom>
              <a:rect b="b" l="l" r="r" t="t"/>
              <a:pathLst>
                <a:path extrusionOk="0" h="526" w="18161">
                  <a:moveTo>
                    <a:pt x="0" y="1"/>
                  </a:moveTo>
                  <a:lnTo>
                    <a:pt x="0" y="526"/>
                  </a:lnTo>
                  <a:lnTo>
                    <a:pt x="18160" y="526"/>
                  </a:lnTo>
                  <a:lnTo>
                    <a:pt x="1816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9"/>
            <p:cNvSpPr/>
            <p:nvPr/>
          </p:nvSpPr>
          <p:spPr>
            <a:xfrm>
              <a:off x="2545825" y="3217450"/>
              <a:ext cx="106575" cy="97075"/>
            </a:xfrm>
            <a:custGeom>
              <a:rect b="b" l="l" r="r" t="t"/>
              <a:pathLst>
                <a:path extrusionOk="0" h="3883" w="4263">
                  <a:moveTo>
                    <a:pt x="2135" y="1"/>
                  </a:moveTo>
                  <a:cubicBezTo>
                    <a:pt x="1253" y="1"/>
                    <a:pt x="453" y="603"/>
                    <a:pt x="241" y="1499"/>
                  </a:cubicBezTo>
                  <a:cubicBezTo>
                    <a:pt x="0" y="2542"/>
                    <a:pt x="646" y="3585"/>
                    <a:pt x="1689" y="3833"/>
                  </a:cubicBezTo>
                  <a:cubicBezTo>
                    <a:pt x="1836" y="3867"/>
                    <a:pt x="1983" y="3883"/>
                    <a:pt x="2128" y="3883"/>
                  </a:cubicBezTo>
                  <a:cubicBezTo>
                    <a:pt x="3010" y="3883"/>
                    <a:pt x="3810" y="3280"/>
                    <a:pt x="4023" y="2384"/>
                  </a:cubicBezTo>
                  <a:cubicBezTo>
                    <a:pt x="4263" y="1341"/>
                    <a:pt x="3617" y="298"/>
                    <a:pt x="2574" y="51"/>
                  </a:cubicBezTo>
                  <a:cubicBezTo>
                    <a:pt x="2427" y="17"/>
                    <a:pt x="2280" y="1"/>
                    <a:pt x="2135"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9"/>
            <p:cNvSpPr/>
            <p:nvPr/>
          </p:nvSpPr>
          <p:spPr>
            <a:xfrm>
              <a:off x="3007325" y="3337825"/>
              <a:ext cx="97025" cy="97025"/>
            </a:xfrm>
            <a:custGeom>
              <a:rect b="b" l="l" r="r" t="t"/>
              <a:pathLst>
                <a:path extrusionOk="0" h="3881" w="3881">
                  <a:moveTo>
                    <a:pt x="1944" y="1"/>
                  </a:moveTo>
                  <a:cubicBezTo>
                    <a:pt x="871" y="1"/>
                    <a:pt x="1" y="871"/>
                    <a:pt x="1" y="1937"/>
                  </a:cubicBezTo>
                  <a:cubicBezTo>
                    <a:pt x="1" y="3010"/>
                    <a:pt x="871" y="3880"/>
                    <a:pt x="1944" y="3880"/>
                  </a:cubicBezTo>
                  <a:cubicBezTo>
                    <a:pt x="3010" y="3880"/>
                    <a:pt x="3880" y="3010"/>
                    <a:pt x="3880" y="1937"/>
                  </a:cubicBezTo>
                  <a:cubicBezTo>
                    <a:pt x="3880" y="871"/>
                    <a:pt x="3010" y="1"/>
                    <a:pt x="1944"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9"/>
            <p:cNvSpPr/>
            <p:nvPr/>
          </p:nvSpPr>
          <p:spPr>
            <a:xfrm>
              <a:off x="2968675" y="3443650"/>
              <a:ext cx="96825" cy="97000"/>
            </a:xfrm>
            <a:custGeom>
              <a:rect b="b" l="l" r="r" t="t"/>
              <a:pathLst>
                <a:path extrusionOk="0" h="3880" w="3873">
                  <a:moveTo>
                    <a:pt x="1937" y="0"/>
                  </a:moveTo>
                  <a:cubicBezTo>
                    <a:pt x="864" y="0"/>
                    <a:pt x="1" y="871"/>
                    <a:pt x="1" y="1936"/>
                  </a:cubicBezTo>
                  <a:cubicBezTo>
                    <a:pt x="1" y="3009"/>
                    <a:pt x="864" y="3880"/>
                    <a:pt x="1937" y="3880"/>
                  </a:cubicBezTo>
                  <a:cubicBezTo>
                    <a:pt x="3010" y="3880"/>
                    <a:pt x="3873" y="3009"/>
                    <a:pt x="3873" y="1936"/>
                  </a:cubicBezTo>
                  <a:cubicBezTo>
                    <a:pt x="3873"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9"/>
            <p:cNvSpPr/>
            <p:nvPr/>
          </p:nvSpPr>
          <p:spPr>
            <a:xfrm>
              <a:off x="2905275" y="3594575"/>
              <a:ext cx="107325" cy="97000"/>
            </a:xfrm>
            <a:custGeom>
              <a:rect b="b" l="l" r="r" t="t"/>
              <a:pathLst>
                <a:path extrusionOk="0" h="3880" w="4293">
                  <a:moveTo>
                    <a:pt x="2141" y="0"/>
                  </a:moveTo>
                  <a:cubicBezTo>
                    <a:pt x="1282" y="0"/>
                    <a:pt x="498" y="574"/>
                    <a:pt x="270" y="1445"/>
                  </a:cubicBezTo>
                  <a:cubicBezTo>
                    <a:pt x="0" y="2488"/>
                    <a:pt x="623" y="3546"/>
                    <a:pt x="1659" y="3816"/>
                  </a:cubicBezTo>
                  <a:cubicBezTo>
                    <a:pt x="1822" y="3859"/>
                    <a:pt x="1986" y="3879"/>
                    <a:pt x="2148" y="3879"/>
                  </a:cubicBezTo>
                  <a:cubicBezTo>
                    <a:pt x="3009" y="3879"/>
                    <a:pt x="3795" y="3300"/>
                    <a:pt x="4023" y="2428"/>
                  </a:cubicBezTo>
                  <a:cubicBezTo>
                    <a:pt x="4293" y="1392"/>
                    <a:pt x="3670" y="334"/>
                    <a:pt x="2634" y="64"/>
                  </a:cubicBezTo>
                  <a:cubicBezTo>
                    <a:pt x="2469" y="21"/>
                    <a:pt x="2304" y="0"/>
                    <a:pt x="214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9"/>
            <p:cNvSpPr/>
            <p:nvPr/>
          </p:nvSpPr>
          <p:spPr>
            <a:xfrm>
              <a:off x="2492350" y="3764625"/>
              <a:ext cx="97025" cy="97025"/>
            </a:xfrm>
            <a:custGeom>
              <a:rect b="b" l="l" r="r" t="t"/>
              <a:pathLst>
                <a:path extrusionOk="0" h="3881" w="3881">
                  <a:moveTo>
                    <a:pt x="1937" y="1"/>
                  </a:moveTo>
                  <a:cubicBezTo>
                    <a:pt x="864" y="1"/>
                    <a:pt x="1" y="871"/>
                    <a:pt x="1" y="1944"/>
                  </a:cubicBezTo>
                  <a:cubicBezTo>
                    <a:pt x="1" y="3010"/>
                    <a:pt x="864" y="3880"/>
                    <a:pt x="1937" y="3880"/>
                  </a:cubicBezTo>
                  <a:cubicBezTo>
                    <a:pt x="3010" y="3880"/>
                    <a:pt x="3880" y="3010"/>
                    <a:pt x="3880" y="1944"/>
                  </a:cubicBezTo>
                  <a:cubicBezTo>
                    <a:pt x="3880" y="871"/>
                    <a:pt x="3010" y="1"/>
                    <a:pt x="19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9"/>
            <p:cNvSpPr/>
            <p:nvPr/>
          </p:nvSpPr>
          <p:spPr>
            <a:xfrm>
              <a:off x="3017075" y="3675700"/>
              <a:ext cx="97025" cy="97025"/>
            </a:xfrm>
            <a:custGeom>
              <a:rect b="b" l="l" r="r" t="t"/>
              <a:pathLst>
                <a:path extrusionOk="0" h="3881" w="3881">
                  <a:moveTo>
                    <a:pt x="1937" y="1"/>
                  </a:moveTo>
                  <a:cubicBezTo>
                    <a:pt x="871" y="1"/>
                    <a:pt x="1" y="864"/>
                    <a:pt x="1" y="1937"/>
                  </a:cubicBezTo>
                  <a:cubicBezTo>
                    <a:pt x="1" y="3010"/>
                    <a:pt x="871" y="3880"/>
                    <a:pt x="1937" y="3880"/>
                  </a:cubicBezTo>
                  <a:cubicBezTo>
                    <a:pt x="3010" y="3880"/>
                    <a:pt x="3880" y="3010"/>
                    <a:pt x="3880" y="1937"/>
                  </a:cubicBezTo>
                  <a:cubicBezTo>
                    <a:pt x="3880" y="864"/>
                    <a:pt x="3010" y="1"/>
                    <a:pt x="193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9"/>
            <p:cNvSpPr/>
            <p:nvPr/>
          </p:nvSpPr>
          <p:spPr>
            <a:xfrm>
              <a:off x="2593650" y="4062925"/>
              <a:ext cx="97025" cy="97000"/>
            </a:xfrm>
            <a:custGeom>
              <a:rect b="b" l="l" r="r" t="t"/>
              <a:pathLst>
                <a:path extrusionOk="0" h="3880" w="3881">
                  <a:moveTo>
                    <a:pt x="1945" y="0"/>
                  </a:moveTo>
                  <a:cubicBezTo>
                    <a:pt x="871" y="0"/>
                    <a:pt x="1" y="871"/>
                    <a:pt x="1" y="1944"/>
                  </a:cubicBezTo>
                  <a:cubicBezTo>
                    <a:pt x="1" y="3017"/>
                    <a:pt x="871" y="3880"/>
                    <a:pt x="1945" y="3880"/>
                  </a:cubicBezTo>
                  <a:cubicBezTo>
                    <a:pt x="3010" y="3880"/>
                    <a:pt x="3881" y="3017"/>
                    <a:pt x="3881" y="1944"/>
                  </a:cubicBezTo>
                  <a:cubicBezTo>
                    <a:pt x="3881" y="871"/>
                    <a:pt x="3010" y="0"/>
                    <a:pt x="1945"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9"/>
            <p:cNvSpPr/>
            <p:nvPr/>
          </p:nvSpPr>
          <p:spPr>
            <a:xfrm>
              <a:off x="3070925" y="4169475"/>
              <a:ext cx="97025" cy="97025"/>
            </a:xfrm>
            <a:custGeom>
              <a:rect b="b" l="l" r="r" t="t"/>
              <a:pathLst>
                <a:path extrusionOk="0" h="3881" w="3881">
                  <a:moveTo>
                    <a:pt x="1937" y="0"/>
                  </a:moveTo>
                  <a:cubicBezTo>
                    <a:pt x="863" y="0"/>
                    <a:pt x="0" y="871"/>
                    <a:pt x="0" y="1944"/>
                  </a:cubicBezTo>
                  <a:cubicBezTo>
                    <a:pt x="0" y="3010"/>
                    <a:pt x="863" y="3880"/>
                    <a:pt x="1937" y="3880"/>
                  </a:cubicBezTo>
                  <a:cubicBezTo>
                    <a:pt x="3010" y="3880"/>
                    <a:pt x="3880" y="3010"/>
                    <a:pt x="3880" y="1944"/>
                  </a:cubicBezTo>
                  <a:cubicBezTo>
                    <a:pt x="3880"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9"/>
            <p:cNvSpPr/>
            <p:nvPr/>
          </p:nvSpPr>
          <p:spPr>
            <a:xfrm>
              <a:off x="2898900" y="3764625"/>
              <a:ext cx="97000" cy="97025"/>
            </a:xfrm>
            <a:custGeom>
              <a:rect b="b" l="l" r="r" t="t"/>
              <a:pathLst>
                <a:path extrusionOk="0" h="3881" w="3880">
                  <a:moveTo>
                    <a:pt x="1936" y="1"/>
                  </a:moveTo>
                  <a:cubicBezTo>
                    <a:pt x="871" y="1"/>
                    <a:pt x="0" y="871"/>
                    <a:pt x="0" y="1944"/>
                  </a:cubicBezTo>
                  <a:cubicBezTo>
                    <a:pt x="0" y="3010"/>
                    <a:pt x="871" y="3880"/>
                    <a:pt x="1936" y="3880"/>
                  </a:cubicBezTo>
                  <a:cubicBezTo>
                    <a:pt x="3009" y="3880"/>
                    <a:pt x="3880" y="3010"/>
                    <a:pt x="3880" y="1944"/>
                  </a:cubicBezTo>
                  <a:cubicBezTo>
                    <a:pt x="3880" y="871"/>
                    <a:pt x="3009" y="1"/>
                    <a:pt x="1936"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9"/>
            <p:cNvSpPr/>
            <p:nvPr/>
          </p:nvSpPr>
          <p:spPr>
            <a:xfrm>
              <a:off x="3092675" y="4049775"/>
              <a:ext cx="97025" cy="97025"/>
            </a:xfrm>
            <a:custGeom>
              <a:rect b="b" l="l" r="r" t="t"/>
              <a:pathLst>
                <a:path extrusionOk="0" h="3881" w="3881">
                  <a:moveTo>
                    <a:pt x="1945" y="1"/>
                  </a:moveTo>
                  <a:cubicBezTo>
                    <a:pt x="871" y="1"/>
                    <a:pt x="1" y="871"/>
                    <a:pt x="1" y="1944"/>
                  </a:cubicBezTo>
                  <a:cubicBezTo>
                    <a:pt x="1" y="3010"/>
                    <a:pt x="871" y="3880"/>
                    <a:pt x="1945" y="3880"/>
                  </a:cubicBezTo>
                  <a:cubicBezTo>
                    <a:pt x="3018" y="3880"/>
                    <a:pt x="3881" y="3010"/>
                    <a:pt x="3881" y="1944"/>
                  </a:cubicBezTo>
                  <a:cubicBezTo>
                    <a:pt x="3881" y="871"/>
                    <a:pt x="3018" y="1"/>
                    <a:pt x="1945"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9"/>
            <p:cNvSpPr/>
            <p:nvPr/>
          </p:nvSpPr>
          <p:spPr>
            <a:xfrm>
              <a:off x="2537200" y="3582400"/>
              <a:ext cx="104325" cy="96975"/>
            </a:xfrm>
            <a:custGeom>
              <a:rect b="b" l="l" r="r" t="t"/>
              <a:pathLst>
                <a:path extrusionOk="0" h="3879" w="4173">
                  <a:moveTo>
                    <a:pt x="2080" y="0"/>
                  </a:moveTo>
                  <a:cubicBezTo>
                    <a:pt x="1145" y="0"/>
                    <a:pt x="321" y="679"/>
                    <a:pt x="173" y="1632"/>
                  </a:cubicBezTo>
                  <a:cubicBezTo>
                    <a:pt x="0" y="2690"/>
                    <a:pt x="713" y="3680"/>
                    <a:pt x="1771" y="3853"/>
                  </a:cubicBezTo>
                  <a:cubicBezTo>
                    <a:pt x="1878" y="3870"/>
                    <a:pt x="1983" y="3878"/>
                    <a:pt x="2088" y="3878"/>
                  </a:cubicBezTo>
                  <a:cubicBezTo>
                    <a:pt x="3022" y="3878"/>
                    <a:pt x="3845" y="3206"/>
                    <a:pt x="4000" y="2254"/>
                  </a:cubicBezTo>
                  <a:cubicBezTo>
                    <a:pt x="4172" y="1196"/>
                    <a:pt x="3452" y="198"/>
                    <a:pt x="2394" y="26"/>
                  </a:cubicBezTo>
                  <a:cubicBezTo>
                    <a:pt x="2288" y="8"/>
                    <a:pt x="2184" y="0"/>
                    <a:pt x="208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9"/>
            <p:cNvSpPr/>
            <p:nvPr/>
          </p:nvSpPr>
          <p:spPr>
            <a:xfrm>
              <a:off x="2597975" y="3952550"/>
              <a:ext cx="110325" cy="96975"/>
            </a:xfrm>
            <a:custGeom>
              <a:rect b="b" l="l" r="r" t="t"/>
              <a:pathLst>
                <a:path extrusionOk="0" h="3879" w="4413">
                  <a:moveTo>
                    <a:pt x="2200" y="0"/>
                  </a:moveTo>
                  <a:cubicBezTo>
                    <a:pt x="1936" y="0"/>
                    <a:pt x="1668" y="54"/>
                    <a:pt x="1411" y="168"/>
                  </a:cubicBezTo>
                  <a:cubicBezTo>
                    <a:pt x="436" y="603"/>
                    <a:pt x="1" y="1751"/>
                    <a:pt x="436" y="2727"/>
                  </a:cubicBezTo>
                  <a:cubicBezTo>
                    <a:pt x="757" y="3451"/>
                    <a:pt x="1465" y="3878"/>
                    <a:pt x="2206" y="3878"/>
                  </a:cubicBezTo>
                  <a:cubicBezTo>
                    <a:pt x="2470" y="3878"/>
                    <a:pt x="2738" y="3824"/>
                    <a:pt x="2995" y="3710"/>
                  </a:cubicBezTo>
                  <a:cubicBezTo>
                    <a:pt x="3970" y="3275"/>
                    <a:pt x="4413" y="2126"/>
                    <a:pt x="3978" y="1151"/>
                  </a:cubicBezTo>
                  <a:cubicBezTo>
                    <a:pt x="3656" y="430"/>
                    <a:pt x="2946" y="0"/>
                    <a:pt x="220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60" name="Google Shape;1860;p9"/>
          <p:cNvSpPr/>
          <p:nvPr/>
        </p:nvSpPr>
        <p:spPr>
          <a:xfrm>
            <a:off x="2616678" y="2983231"/>
            <a:ext cx="2683800" cy="441000"/>
          </a:xfrm>
          <a:prstGeom prst="round2SameRect">
            <a:avLst>
              <a:gd fmla="val 500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9"/>
          <p:cNvSpPr/>
          <p:nvPr/>
        </p:nvSpPr>
        <p:spPr>
          <a:xfrm>
            <a:off x="2616675" y="3536615"/>
            <a:ext cx="3910800" cy="441000"/>
          </a:xfrm>
          <a:prstGeom prst="round2SameRect">
            <a:avLst>
              <a:gd fmla="val 50000" name="adj1"/>
              <a:gd fmla="val 50000" name="adj2"/>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9"/>
          <p:cNvSpPr txBox="1"/>
          <p:nvPr/>
        </p:nvSpPr>
        <p:spPr>
          <a:xfrm>
            <a:off x="2616528" y="2983231"/>
            <a:ext cx="2683800" cy="340200"/>
          </a:xfrm>
          <a:prstGeom prst="rect">
            <a:avLst/>
          </a:prstGeom>
          <a:noFill/>
          <a:ln>
            <a:noFill/>
          </a:ln>
        </p:spPr>
        <p:txBody>
          <a:bodyPr anchorCtr="0" anchor="ctr" bIns="91425" lIns="91425" spcFirstLastPara="1" rIns="91425" wrap="square" tIns="91425">
            <a:noAutofit/>
          </a:bodyPr>
          <a:lstStyle/>
          <a:p>
            <a:pPr indent="0" lvl="0" marL="0" rtl="0" algn="ctr">
              <a:lnSpc>
                <a:spcPct val="80000"/>
              </a:lnSpc>
              <a:spcBef>
                <a:spcPts val="600"/>
              </a:spcBef>
              <a:spcAft>
                <a:spcPts val="0"/>
              </a:spcAft>
              <a:buClr>
                <a:schemeClr val="dk1"/>
              </a:buClr>
              <a:buSzPts val="1100"/>
              <a:buFont typeface="Arial"/>
              <a:buNone/>
            </a:pPr>
            <a:r>
              <a:rPr lang="en-GB" sz="1200">
                <a:solidFill>
                  <a:schemeClr val="dk1"/>
                </a:solidFill>
                <a:latin typeface="Fira Sans"/>
                <a:ea typeface="Fira Sans"/>
                <a:cs typeface="Fira Sans"/>
                <a:sym typeface="Fira Sans"/>
              </a:rPr>
              <a:t>modifying effects of other genes</a:t>
            </a:r>
            <a:endParaRPr sz="1200">
              <a:solidFill>
                <a:schemeClr val="dk1"/>
              </a:solidFill>
              <a:latin typeface="Fira Sans"/>
              <a:ea typeface="Fira Sans"/>
              <a:cs typeface="Fira Sans"/>
              <a:sym typeface="Fira Sans"/>
            </a:endParaRPr>
          </a:p>
        </p:txBody>
      </p:sp>
      <p:sp>
        <p:nvSpPr>
          <p:cNvPr id="1863" name="Google Shape;1863;p9"/>
          <p:cNvSpPr txBox="1"/>
          <p:nvPr/>
        </p:nvSpPr>
        <p:spPr>
          <a:xfrm>
            <a:off x="2324600" y="1394450"/>
            <a:ext cx="6264300" cy="7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Fira Sans"/>
                <a:ea typeface="Fira Sans"/>
                <a:cs typeface="Fira Sans"/>
                <a:sym typeface="Fira Sans"/>
              </a:rPr>
              <a:t>In some individuals </a:t>
            </a:r>
            <a:r>
              <a:rPr lang="en-GB" sz="1200" u="sng">
                <a:solidFill>
                  <a:schemeClr val="dk1"/>
                </a:solidFill>
                <a:latin typeface="Fira Sans"/>
                <a:ea typeface="Fira Sans"/>
                <a:cs typeface="Fira Sans"/>
                <a:sym typeface="Fira Sans"/>
              </a:rPr>
              <a:t>heterozygous</a:t>
            </a:r>
            <a:r>
              <a:rPr lang="en-GB" sz="1200">
                <a:solidFill>
                  <a:schemeClr val="dk1"/>
                </a:solidFill>
                <a:latin typeface="Fira Sans"/>
                <a:ea typeface="Fira Sans"/>
                <a:cs typeface="Fira Sans"/>
                <a:sym typeface="Fira Sans"/>
              </a:rPr>
              <a:t> for gene mutations giving rise to certain autosomal dominant disorders </a:t>
            </a:r>
            <a:r>
              <a:rPr lang="en-GB" sz="1200">
                <a:solidFill>
                  <a:srgbClr val="CC0000"/>
                </a:solidFill>
                <a:latin typeface="Fira Sans"/>
                <a:ea typeface="Fira Sans"/>
                <a:cs typeface="Fira Sans"/>
                <a:sym typeface="Fira Sans"/>
              </a:rPr>
              <a:t>there may be no abnormal clinical features, representing so called: reduced penetrance or “skipping a generation”</a:t>
            </a:r>
            <a:endParaRPr sz="1200">
              <a:solidFill>
                <a:srgbClr val="CC0000"/>
              </a:solidFill>
              <a:latin typeface="Fira Sans"/>
              <a:ea typeface="Fira Sans"/>
              <a:cs typeface="Fira Sans"/>
              <a:sym typeface="Fira Sans"/>
            </a:endParaRPr>
          </a:p>
        </p:txBody>
      </p:sp>
      <p:sp>
        <p:nvSpPr>
          <p:cNvPr id="1864" name="Google Shape;1864;p9"/>
          <p:cNvSpPr txBox="1"/>
          <p:nvPr/>
        </p:nvSpPr>
        <p:spPr>
          <a:xfrm>
            <a:off x="2324600" y="2483966"/>
            <a:ext cx="36438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chemeClr val="dk1"/>
                </a:solidFill>
                <a:latin typeface="Fira Sans"/>
                <a:ea typeface="Fira Sans"/>
                <a:cs typeface="Fira Sans"/>
                <a:sym typeface="Fira Sans"/>
              </a:rPr>
              <a:t>Reduced penetrance might be due to:</a:t>
            </a:r>
            <a:endParaRPr b="1">
              <a:solidFill>
                <a:schemeClr val="dk1"/>
              </a:solidFill>
              <a:latin typeface="Fira Sans"/>
              <a:ea typeface="Fira Sans"/>
              <a:cs typeface="Fira Sans"/>
              <a:sym typeface="Fira Sans"/>
            </a:endParaRPr>
          </a:p>
        </p:txBody>
      </p:sp>
      <p:sp>
        <p:nvSpPr>
          <p:cNvPr id="1865" name="Google Shape;1865;p9"/>
          <p:cNvSpPr txBox="1"/>
          <p:nvPr/>
        </p:nvSpPr>
        <p:spPr>
          <a:xfrm>
            <a:off x="2616525" y="3557015"/>
            <a:ext cx="3820500" cy="3402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600"/>
              </a:spcBef>
              <a:spcAft>
                <a:spcPts val="0"/>
              </a:spcAft>
              <a:buClr>
                <a:schemeClr val="dk1"/>
              </a:buClr>
              <a:buSzPts val="1100"/>
              <a:buFont typeface="Arial"/>
              <a:buNone/>
            </a:pPr>
            <a:r>
              <a:rPr lang="en-GB" sz="1200">
                <a:solidFill>
                  <a:schemeClr val="dk1"/>
                </a:solidFill>
                <a:latin typeface="Fira Sans"/>
                <a:ea typeface="Fira Sans"/>
                <a:cs typeface="Fira Sans"/>
                <a:sym typeface="Fira Sans"/>
              </a:rPr>
              <a:t>interaction of the gene with environmental factors</a:t>
            </a:r>
            <a:endParaRPr sz="1200">
              <a:solidFill>
                <a:schemeClr val="dk1"/>
              </a:solidFill>
              <a:latin typeface="Fira Sans"/>
              <a:ea typeface="Fira Sans"/>
              <a:cs typeface="Fira Sans"/>
              <a:sym typeface="Fira Sans"/>
            </a:endParaRPr>
          </a:p>
        </p:txBody>
      </p:sp>
      <p:sp>
        <p:nvSpPr>
          <p:cNvPr id="1866" name="Google Shape;1866;p9"/>
          <p:cNvSpPr txBox="1"/>
          <p:nvPr/>
        </p:nvSpPr>
        <p:spPr>
          <a:xfrm>
            <a:off x="2324600" y="2045125"/>
            <a:ext cx="5787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rgbClr val="6AA84F"/>
                </a:solidFill>
                <a:latin typeface="Fira Sans"/>
                <a:ea typeface="Fira Sans"/>
                <a:cs typeface="Fira Sans"/>
                <a:sym typeface="Fira Sans"/>
              </a:rPr>
              <a:t>Someone is carrying the gene but looks healthy </a:t>
            </a:r>
            <a:endParaRPr sz="1000">
              <a:solidFill>
                <a:srgbClr val="6AA84F"/>
              </a:solidFill>
              <a:latin typeface="Fira Sans"/>
              <a:ea typeface="Fira Sans"/>
              <a:cs typeface="Fira Sans"/>
              <a:sym typeface="Fira Sans"/>
            </a:endParaRPr>
          </a:p>
          <a:p>
            <a:pPr indent="0" lvl="0" marL="0" rtl="0" algn="l">
              <a:spcBef>
                <a:spcPts val="0"/>
              </a:spcBef>
              <a:spcAft>
                <a:spcPts val="0"/>
              </a:spcAft>
              <a:buNone/>
            </a:pPr>
            <a:r>
              <a:rPr lang="en-GB" sz="1000">
                <a:solidFill>
                  <a:srgbClr val="6AA84F"/>
                </a:solidFill>
                <a:latin typeface="Fira Sans"/>
                <a:ea typeface="Fira Sans"/>
                <a:cs typeface="Fira Sans"/>
                <a:sym typeface="Fira Sans"/>
              </a:rPr>
              <a:t>Example: Down syndrome I can be carrying the gene but I don’t show any clinical features </a:t>
            </a:r>
            <a:endParaRPr sz="1000">
              <a:solidFill>
                <a:srgbClr val="6AA84F"/>
              </a:solidFill>
              <a:latin typeface="Fira Sans"/>
              <a:ea typeface="Fira Sans"/>
              <a:cs typeface="Fira Sans"/>
              <a:sym typeface="Fir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0" name="Shape 1870"/>
        <p:cNvGrpSpPr/>
        <p:nvPr/>
      </p:nvGrpSpPr>
      <p:grpSpPr>
        <a:xfrm>
          <a:off x="0" y="0"/>
          <a:ext cx="0" cy="0"/>
          <a:chOff x="0" y="0"/>
          <a:chExt cx="0" cy="0"/>
        </a:xfrm>
      </p:grpSpPr>
      <p:sp>
        <p:nvSpPr>
          <p:cNvPr id="1871" name="Google Shape;1871;p7"/>
          <p:cNvSpPr txBox="1"/>
          <p:nvPr>
            <p:ph type="title"/>
          </p:nvPr>
        </p:nvSpPr>
        <p:spPr>
          <a:xfrm>
            <a:off x="433913" y="458049"/>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300"/>
              <a:t>New mutation </a:t>
            </a:r>
            <a:endParaRPr sz="2300"/>
          </a:p>
        </p:txBody>
      </p:sp>
      <p:grpSp>
        <p:nvGrpSpPr>
          <p:cNvPr id="1872" name="Google Shape;1872;p7"/>
          <p:cNvGrpSpPr/>
          <p:nvPr/>
        </p:nvGrpSpPr>
        <p:grpSpPr>
          <a:xfrm rot="9222475">
            <a:off x="851125" y="-20102"/>
            <a:ext cx="1123218" cy="6099239"/>
            <a:chOff x="2362075" y="455085"/>
            <a:chExt cx="825222" cy="4233350"/>
          </a:xfrm>
        </p:grpSpPr>
        <p:sp>
          <p:nvSpPr>
            <p:cNvPr id="1873" name="Google Shape;1873;p7"/>
            <p:cNvSpPr/>
            <p:nvPr/>
          </p:nvSpPr>
          <p:spPr>
            <a:xfrm>
              <a:off x="2362075" y="455085"/>
              <a:ext cx="813125" cy="4233350"/>
            </a:xfrm>
            <a:custGeom>
              <a:rect b="b" l="l" r="r" t="t"/>
              <a:pathLst>
                <a:path extrusionOk="0" h="209261" w="40194">
                  <a:moveTo>
                    <a:pt x="37918" y="0"/>
                  </a:moveTo>
                  <a:cubicBezTo>
                    <a:pt x="37918" y="2893"/>
                    <a:pt x="36201" y="5516"/>
                    <a:pt x="32498" y="7927"/>
                  </a:cubicBezTo>
                  <a:cubicBezTo>
                    <a:pt x="29046" y="10203"/>
                    <a:pt x="24282" y="12093"/>
                    <a:pt x="19672" y="13906"/>
                  </a:cubicBezTo>
                  <a:cubicBezTo>
                    <a:pt x="10010" y="17724"/>
                    <a:pt x="0" y="21659"/>
                    <a:pt x="0" y="29914"/>
                  </a:cubicBezTo>
                  <a:cubicBezTo>
                    <a:pt x="0" y="38168"/>
                    <a:pt x="10010" y="42103"/>
                    <a:pt x="19672" y="45922"/>
                  </a:cubicBezTo>
                  <a:cubicBezTo>
                    <a:pt x="24282" y="47735"/>
                    <a:pt x="29046" y="49605"/>
                    <a:pt x="32498" y="51881"/>
                  </a:cubicBezTo>
                  <a:cubicBezTo>
                    <a:pt x="36201" y="54311"/>
                    <a:pt x="37918" y="56819"/>
                    <a:pt x="37918" y="59808"/>
                  </a:cubicBezTo>
                  <a:cubicBezTo>
                    <a:pt x="37918" y="62778"/>
                    <a:pt x="36201" y="65305"/>
                    <a:pt x="32498" y="67735"/>
                  </a:cubicBezTo>
                  <a:cubicBezTo>
                    <a:pt x="29046" y="69991"/>
                    <a:pt x="24282" y="71882"/>
                    <a:pt x="19672" y="73694"/>
                  </a:cubicBezTo>
                  <a:cubicBezTo>
                    <a:pt x="10010" y="77513"/>
                    <a:pt x="0" y="81448"/>
                    <a:pt x="0" y="89702"/>
                  </a:cubicBezTo>
                  <a:cubicBezTo>
                    <a:pt x="0" y="97938"/>
                    <a:pt x="10010" y="101892"/>
                    <a:pt x="19672" y="105691"/>
                  </a:cubicBezTo>
                  <a:cubicBezTo>
                    <a:pt x="24282" y="107523"/>
                    <a:pt x="29046" y="109394"/>
                    <a:pt x="32498" y="111670"/>
                  </a:cubicBezTo>
                  <a:cubicBezTo>
                    <a:pt x="36201" y="114081"/>
                    <a:pt x="37918" y="116607"/>
                    <a:pt x="37918" y="119578"/>
                  </a:cubicBezTo>
                  <a:cubicBezTo>
                    <a:pt x="37918" y="122567"/>
                    <a:pt x="36201" y="125074"/>
                    <a:pt x="32498" y="127504"/>
                  </a:cubicBezTo>
                  <a:cubicBezTo>
                    <a:pt x="29046" y="129780"/>
                    <a:pt x="24282" y="131651"/>
                    <a:pt x="19672" y="133464"/>
                  </a:cubicBezTo>
                  <a:cubicBezTo>
                    <a:pt x="10010" y="137283"/>
                    <a:pt x="0" y="141237"/>
                    <a:pt x="0" y="149472"/>
                  </a:cubicBezTo>
                  <a:cubicBezTo>
                    <a:pt x="0" y="157727"/>
                    <a:pt x="10010" y="161661"/>
                    <a:pt x="19672" y="165480"/>
                  </a:cubicBezTo>
                  <a:cubicBezTo>
                    <a:pt x="24282" y="167293"/>
                    <a:pt x="29046" y="169183"/>
                    <a:pt x="32498" y="171439"/>
                  </a:cubicBezTo>
                  <a:cubicBezTo>
                    <a:pt x="36201" y="173870"/>
                    <a:pt x="37918" y="176396"/>
                    <a:pt x="37918" y="179366"/>
                  </a:cubicBezTo>
                  <a:cubicBezTo>
                    <a:pt x="37918" y="182356"/>
                    <a:pt x="36201" y="184863"/>
                    <a:pt x="32498" y="187293"/>
                  </a:cubicBezTo>
                  <a:cubicBezTo>
                    <a:pt x="29046" y="189569"/>
                    <a:pt x="24282" y="191440"/>
                    <a:pt x="19672" y="193253"/>
                  </a:cubicBezTo>
                  <a:cubicBezTo>
                    <a:pt x="10010" y="197072"/>
                    <a:pt x="0" y="201006"/>
                    <a:pt x="0" y="209261"/>
                  </a:cubicBezTo>
                  <a:lnTo>
                    <a:pt x="2276" y="209261"/>
                  </a:lnTo>
                  <a:cubicBezTo>
                    <a:pt x="2276" y="206291"/>
                    <a:pt x="3992" y="203764"/>
                    <a:pt x="7695" y="201334"/>
                  </a:cubicBezTo>
                  <a:cubicBezTo>
                    <a:pt x="11148" y="199058"/>
                    <a:pt x="15911" y="197187"/>
                    <a:pt x="20521" y="195374"/>
                  </a:cubicBezTo>
                  <a:cubicBezTo>
                    <a:pt x="30184" y="191556"/>
                    <a:pt x="40193" y="187621"/>
                    <a:pt x="40193" y="179366"/>
                  </a:cubicBezTo>
                  <a:cubicBezTo>
                    <a:pt x="40193" y="171112"/>
                    <a:pt x="30184" y="167177"/>
                    <a:pt x="20521" y="163358"/>
                  </a:cubicBezTo>
                  <a:cubicBezTo>
                    <a:pt x="15911" y="161545"/>
                    <a:pt x="11148" y="159675"/>
                    <a:pt x="7695" y="157399"/>
                  </a:cubicBezTo>
                  <a:cubicBezTo>
                    <a:pt x="3992" y="154969"/>
                    <a:pt x="2276" y="152461"/>
                    <a:pt x="2276" y="149472"/>
                  </a:cubicBezTo>
                  <a:cubicBezTo>
                    <a:pt x="2276" y="146502"/>
                    <a:pt x="3992" y="143975"/>
                    <a:pt x="7695" y="141545"/>
                  </a:cubicBezTo>
                  <a:cubicBezTo>
                    <a:pt x="11148" y="139289"/>
                    <a:pt x="15911" y="137398"/>
                    <a:pt x="20521" y="135586"/>
                  </a:cubicBezTo>
                  <a:cubicBezTo>
                    <a:pt x="30184" y="131786"/>
                    <a:pt x="40193" y="127832"/>
                    <a:pt x="40193" y="119578"/>
                  </a:cubicBezTo>
                  <a:cubicBezTo>
                    <a:pt x="40193" y="111342"/>
                    <a:pt x="30184" y="107388"/>
                    <a:pt x="20521" y="103589"/>
                  </a:cubicBezTo>
                  <a:cubicBezTo>
                    <a:pt x="15911" y="101757"/>
                    <a:pt x="11148" y="99886"/>
                    <a:pt x="7695" y="97610"/>
                  </a:cubicBezTo>
                  <a:cubicBezTo>
                    <a:pt x="3992" y="95199"/>
                    <a:pt x="2276" y="92673"/>
                    <a:pt x="2276" y="89702"/>
                  </a:cubicBezTo>
                  <a:cubicBezTo>
                    <a:pt x="2276" y="86713"/>
                    <a:pt x="3992" y="84206"/>
                    <a:pt x="7695" y="81776"/>
                  </a:cubicBezTo>
                  <a:cubicBezTo>
                    <a:pt x="11148" y="79500"/>
                    <a:pt x="15911" y="77629"/>
                    <a:pt x="20521" y="75816"/>
                  </a:cubicBezTo>
                  <a:cubicBezTo>
                    <a:pt x="30184" y="71997"/>
                    <a:pt x="40193" y="68043"/>
                    <a:pt x="40193" y="59808"/>
                  </a:cubicBezTo>
                  <a:cubicBezTo>
                    <a:pt x="40193" y="51553"/>
                    <a:pt x="30184" y="47619"/>
                    <a:pt x="20521" y="43800"/>
                  </a:cubicBezTo>
                  <a:cubicBezTo>
                    <a:pt x="15911" y="41987"/>
                    <a:pt x="11148" y="40097"/>
                    <a:pt x="7695" y="37841"/>
                  </a:cubicBezTo>
                  <a:cubicBezTo>
                    <a:pt x="3992" y="35410"/>
                    <a:pt x="2276" y="32884"/>
                    <a:pt x="2276" y="29914"/>
                  </a:cubicBezTo>
                  <a:cubicBezTo>
                    <a:pt x="2276" y="26924"/>
                    <a:pt x="3992" y="24417"/>
                    <a:pt x="7695" y="21987"/>
                  </a:cubicBezTo>
                  <a:cubicBezTo>
                    <a:pt x="11148" y="19711"/>
                    <a:pt x="15911" y="17840"/>
                    <a:pt x="20521" y="16008"/>
                  </a:cubicBezTo>
                  <a:cubicBezTo>
                    <a:pt x="30184" y="12208"/>
                    <a:pt x="40193" y="8197"/>
                    <a:pt x="40193"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7"/>
            <p:cNvSpPr/>
            <p:nvPr/>
          </p:nvSpPr>
          <p:spPr>
            <a:xfrm>
              <a:off x="2374152" y="455085"/>
              <a:ext cx="813145" cy="4233350"/>
            </a:xfrm>
            <a:custGeom>
              <a:rect b="b" l="l" r="r" t="t"/>
              <a:pathLst>
                <a:path extrusionOk="0" h="209261" w="40195">
                  <a:moveTo>
                    <a:pt x="1" y="0"/>
                  </a:moveTo>
                  <a:cubicBezTo>
                    <a:pt x="1" y="8197"/>
                    <a:pt x="10011" y="12208"/>
                    <a:pt x="19693" y="16008"/>
                  </a:cubicBezTo>
                  <a:cubicBezTo>
                    <a:pt x="24283" y="17840"/>
                    <a:pt x="29047" y="19730"/>
                    <a:pt x="32518" y="21987"/>
                  </a:cubicBezTo>
                  <a:cubicBezTo>
                    <a:pt x="36202" y="24417"/>
                    <a:pt x="37918" y="26944"/>
                    <a:pt x="37918" y="29914"/>
                  </a:cubicBezTo>
                  <a:cubicBezTo>
                    <a:pt x="37918" y="32903"/>
                    <a:pt x="36202" y="35410"/>
                    <a:pt x="32518" y="37841"/>
                  </a:cubicBezTo>
                  <a:cubicBezTo>
                    <a:pt x="29047" y="40116"/>
                    <a:pt x="24283" y="41987"/>
                    <a:pt x="19693" y="43800"/>
                  </a:cubicBezTo>
                  <a:cubicBezTo>
                    <a:pt x="10011" y="47619"/>
                    <a:pt x="1" y="51553"/>
                    <a:pt x="1" y="59808"/>
                  </a:cubicBezTo>
                  <a:cubicBezTo>
                    <a:pt x="1" y="68043"/>
                    <a:pt x="10011" y="71997"/>
                    <a:pt x="19693" y="75816"/>
                  </a:cubicBezTo>
                  <a:cubicBezTo>
                    <a:pt x="24283" y="77629"/>
                    <a:pt x="29047" y="79500"/>
                    <a:pt x="32518" y="81776"/>
                  </a:cubicBezTo>
                  <a:cubicBezTo>
                    <a:pt x="36202" y="84206"/>
                    <a:pt x="37918" y="86713"/>
                    <a:pt x="37918" y="89702"/>
                  </a:cubicBezTo>
                  <a:cubicBezTo>
                    <a:pt x="37918" y="92673"/>
                    <a:pt x="36202" y="95199"/>
                    <a:pt x="32518" y="97610"/>
                  </a:cubicBezTo>
                  <a:cubicBezTo>
                    <a:pt x="29047" y="99886"/>
                    <a:pt x="24283" y="101757"/>
                    <a:pt x="19693" y="103589"/>
                  </a:cubicBezTo>
                  <a:cubicBezTo>
                    <a:pt x="10011" y="107388"/>
                    <a:pt x="1" y="111342"/>
                    <a:pt x="1" y="119578"/>
                  </a:cubicBezTo>
                  <a:cubicBezTo>
                    <a:pt x="1" y="127832"/>
                    <a:pt x="10011" y="131786"/>
                    <a:pt x="19693" y="135586"/>
                  </a:cubicBezTo>
                  <a:cubicBezTo>
                    <a:pt x="24283" y="137398"/>
                    <a:pt x="29047" y="139289"/>
                    <a:pt x="32518" y="141545"/>
                  </a:cubicBezTo>
                  <a:cubicBezTo>
                    <a:pt x="36202" y="143975"/>
                    <a:pt x="37918" y="146502"/>
                    <a:pt x="37918" y="149472"/>
                  </a:cubicBezTo>
                  <a:cubicBezTo>
                    <a:pt x="37918" y="152461"/>
                    <a:pt x="36202" y="154969"/>
                    <a:pt x="32518" y="157399"/>
                  </a:cubicBezTo>
                  <a:cubicBezTo>
                    <a:pt x="29047" y="159675"/>
                    <a:pt x="24283" y="161545"/>
                    <a:pt x="19693" y="163358"/>
                  </a:cubicBezTo>
                  <a:cubicBezTo>
                    <a:pt x="10011" y="167177"/>
                    <a:pt x="1" y="171112"/>
                    <a:pt x="1" y="179366"/>
                  </a:cubicBezTo>
                  <a:cubicBezTo>
                    <a:pt x="1" y="187621"/>
                    <a:pt x="10011" y="191556"/>
                    <a:pt x="19693" y="195374"/>
                  </a:cubicBezTo>
                  <a:cubicBezTo>
                    <a:pt x="24283" y="197187"/>
                    <a:pt x="29047" y="199058"/>
                    <a:pt x="32518" y="201334"/>
                  </a:cubicBezTo>
                  <a:cubicBezTo>
                    <a:pt x="36202" y="203764"/>
                    <a:pt x="37918" y="206291"/>
                    <a:pt x="37918" y="209261"/>
                  </a:cubicBezTo>
                  <a:lnTo>
                    <a:pt x="40194" y="209261"/>
                  </a:lnTo>
                  <a:cubicBezTo>
                    <a:pt x="40194" y="201006"/>
                    <a:pt x="30204" y="197072"/>
                    <a:pt x="20522" y="193253"/>
                  </a:cubicBezTo>
                  <a:cubicBezTo>
                    <a:pt x="15912" y="191440"/>
                    <a:pt x="11149" y="189569"/>
                    <a:pt x="7696" y="187293"/>
                  </a:cubicBezTo>
                  <a:cubicBezTo>
                    <a:pt x="3993" y="184863"/>
                    <a:pt x="2277" y="182356"/>
                    <a:pt x="2277" y="179366"/>
                  </a:cubicBezTo>
                  <a:cubicBezTo>
                    <a:pt x="2277" y="176396"/>
                    <a:pt x="3993" y="173870"/>
                    <a:pt x="7696" y="171439"/>
                  </a:cubicBezTo>
                  <a:cubicBezTo>
                    <a:pt x="11149" y="169183"/>
                    <a:pt x="15912" y="167293"/>
                    <a:pt x="20522" y="165480"/>
                  </a:cubicBezTo>
                  <a:cubicBezTo>
                    <a:pt x="30184" y="161661"/>
                    <a:pt x="40194" y="157727"/>
                    <a:pt x="40194" y="149472"/>
                  </a:cubicBezTo>
                  <a:cubicBezTo>
                    <a:pt x="40194" y="141237"/>
                    <a:pt x="30204" y="137283"/>
                    <a:pt x="20522" y="133483"/>
                  </a:cubicBezTo>
                  <a:cubicBezTo>
                    <a:pt x="15912" y="131651"/>
                    <a:pt x="11149" y="129780"/>
                    <a:pt x="7696" y="127504"/>
                  </a:cubicBezTo>
                  <a:cubicBezTo>
                    <a:pt x="3993" y="125074"/>
                    <a:pt x="2277" y="122567"/>
                    <a:pt x="2277" y="119578"/>
                  </a:cubicBezTo>
                  <a:cubicBezTo>
                    <a:pt x="2277" y="116607"/>
                    <a:pt x="3993" y="114081"/>
                    <a:pt x="7696" y="111670"/>
                  </a:cubicBezTo>
                  <a:cubicBezTo>
                    <a:pt x="11149" y="109394"/>
                    <a:pt x="15912" y="107523"/>
                    <a:pt x="20522" y="105691"/>
                  </a:cubicBezTo>
                  <a:cubicBezTo>
                    <a:pt x="30184" y="101892"/>
                    <a:pt x="40194" y="97938"/>
                    <a:pt x="40194" y="89702"/>
                  </a:cubicBezTo>
                  <a:cubicBezTo>
                    <a:pt x="40194" y="81448"/>
                    <a:pt x="30204" y="77513"/>
                    <a:pt x="20522" y="73694"/>
                  </a:cubicBezTo>
                  <a:cubicBezTo>
                    <a:pt x="15912" y="71882"/>
                    <a:pt x="11149" y="69991"/>
                    <a:pt x="7696" y="67735"/>
                  </a:cubicBezTo>
                  <a:cubicBezTo>
                    <a:pt x="3993" y="65305"/>
                    <a:pt x="2277" y="62778"/>
                    <a:pt x="2277" y="59808"/>
                  </a:cubicBezTo>
                  <a:cubicBezTo>
                    <a:pt x="2277" y="56819"/>
                    <a:pt x="3993" y="54311"/>
                    <a:pt x="7696" y="51881"/>
                  </a:cubicBezTo>
                  <a:cubicBezTo>
                    <a:pt x="11149" y="49605"/>
                    <a:pt x="15912" y="47735"/>
                    <a:pt x="20522" y="45922"/>
                  </a:cubicBezTo>
                  <a:cubicBezTo>
                    <a:pt x="30184" y="42103"/>
                    <a:pt x="40194" y="38168"/>
                    <a:pt x="40194" y="29914"/>
                  </a:cubicBezTo>
                  <a:cubicBezTo>
                    <a:pt x="40194" y="21659"/>
                    <a:pt x="30204" y="17724"/>
                    <a:pt x="20522" y="13906"/>
                  </a:cubicBezTo>
                  <a:cubicBezTo>
                    <a:pt x="15912" y="12093"/>
                    <a:pt x="11149" y="10203"/>
                    <a:pt x="7696" y="7927"/>
                  </a:cubicBezTo>
                  <a:cubicBezTo>
                    <a:pt x="3993" y="5516"/>
                    <a:pt x="2277" y="2893"/>
                    <a:pt x="2277"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7"/>
            <p:cNvSpPr/>
            <p:nvPr/>
          </p:nvSpPr>
          <p:spPr>
            <a:xfrm>
              <a:off x="2584079" y="2708302"/>
              <a:ext cx="190405" cy="53872"/>
            </a:xfrm>
            <a:custGeom>
              <a:rect b="b" l="l" r="r" t="t"/>
              <a:pathLst>
                <a:path extrusionOk="0" h="2663" w="9412">
                  <a:moveTo>
                    <a:pt x="1331" y="1"/>
                  </a:moveTo>
                  <a:cubicBezTo>
                    <a:pt x="598" y="1"/>
                    <a:pt x="0" y="599"/>
                    <a:pt x="0" y="1331"/>
                  </a:cubicBezTo>
                  <a:cubicBezTo>
                    <a:pt x="0" y="2064"/>
                    <a:pt x="598" y="2662"/>
                    <a:pt x="1331" y="2662"/>
                  </a:cubicBezTo>
                  <a:lnTo>
                    <a:pt x="8081" y="2662"/>
                  </a:lnTo>
                  <a:cubicBezTo>
                    <a:pt x="8814" y="2662"/>
                    <a:pt x="9412" y="2064"/>
                    <a:pt x="9412" y="1331"/>
                  </a:cubicBezTo>
                  <a:cubicBezTo>
                    <a:pt x="9412" y="599"/>
                    <a:pt x="8814" y="1"/>
                    <a:pt x="8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7"/>
            <p:cNvSpPr/>
            <p:nvPr/>
          </p:nvSpPr>
          <p:spPr>
            <a:xfrm>
              <a:off x="2774463" y="2708302"/>
              <a:ext cx="190041" cy="53872"/>
            </a:xfrm>
            <a:custGeom>
              <a:rect b="b" l="l" r="r" t="t"/>
              <a:pathLst>
                <a:path extrusionOk="0" h="2663" w="9394">
                  <a:moveTo>
                    <a:pt x="1312" y="1"/>
                  </a:moveTo>
                  <a:cubicBezTo>
                    <a:pt x="580" y="1"/>
                    <a:pt x="1" y="599"/>
                    <a:pt x="1" y="1331"/>
                  </a:cubicBezTo>
                  <a:cubicBezTo>
                    <a:pt x="1" y="2064"/>
                    <a:pt x="580" y="2662"/>
                    <a:pt x="1312" y="2662"/>
                  </a:cubicBezTo>
                  <a:lnTo>
                    <a:pt x="8063" y="2662"/>
                  </a:lnTo>
                  <a:cubicBezTo>
                    <a:pt x="8796" y="2662"/>
                    <a:pt x="9394" y="2064"/>
                    <a:pt x="9394" y="1331"/>
                  </a:cubicBezTo>
                  <a:cubicBezTo>
                    <a:pt x="9394" y="599"/>
                    <a:pt x="8796"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7"/>
            <p:cNvSpPr/>
            <p:nvPr/>
          </p:nvSpPr>
          <p:spPr>
            <a:xfrm>
              <a:off x="2584079" y="2981427"/>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7"/>
            <p:cNvSpPr/>
            <p:nvPr/>
          </p:nvSpPr>
          <p:spPr>
            <a:xfrm>
              <a:off x="2774463" y="2981427"/>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7"/>
            <p:cNvSpPr/>
            <p:nvPr/>
          </p:nvSpPr>
          <p:spPr>
            <a:xfrm>
              <a:off x="2467028" y="2844875"/>
              <a:ext cx="307456" cy="53852"/>
            </a:xfrm>
            <a:custGeom>
              <a:rect b="b" l="l" r="r" t="t"/>
              <a:pathLst>
                <a:path extrusionOk="0" h="2662" w="15198">
                  <a:moveTo>
                    <a:pt x="1331" y="0"/>
                  </a:moveTo>
                  <a:cubicBezTo>
                    <a:pt x="598" y="0"/>
                    <a:pt x="0" y="598"/>
                    <a:pt x="0" y="1331"/>
                  </a:cubicBezTo>
                  <a:cubicBezTo>
                    <a:pt x="0" y="2064"/>
                    <a:pt x="598" y="2662"/>
                    <a:pt x="1331" y="2662"/>
                  </a:cubicBezTo>
                  <a:lnTo>
                    <a:pt x="13867" y="2662"/>
                  </a:lnTo>
                  <a:cubicBezTo>
                    <a:pt x="14600" y="2662"/>
                    <a:pt x="15198" y="2064"/>
                    <a:pt x="15198" y="1331"/>
                  </a:cubicBezTo>
                  <a:cubicBezTo>
                    <a:pt x="15198" y="598"/>
                    <a:pt x="14600" y="0"/>
                    <a:pt x="138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7"/>
            <p:cNvSpPr/>
            <p:nvPr/>
          </p:nvSpPr>
          <p:spPr>
            <a:xfrm>
              <a:off x="2774463" y="2844875"/>
              <a:ext cx="312169" cy="53852"/>
            </a:xfrm>
            <a:custGeom>
              <a:rect b="b" l="l" r="r" t="t"/>
              <a:pathLst>
                <a:path extrusionOk="0" h="2662" w="15431">
                  <a:moveTo>
                    <a:pt x="1428" y="0"/>
                  </a:moveTo>
                  <a:cubicBezTo>
                    <a:pt x="657" y="19"/>
                    <a:pt x="40" y="617"/>
                    <a:pt x="1" y="1369"/>
                  </a:cubicBezTo>
                  <a:lnTo>
                    <a:pt x="1" y="1408"/>
                  </a:lnTo>
                  <a:cubicBezTo>
                    <a:pt x="1" y="2141"/>
                    <a:pt x="695" y="2662"/>
                    <a:pt x="1428" y="2662"/>
                  </a:cubicBezTo>
                  <a:lnTo>
                    <a:pt x="13984" y="2662"/>
                  </a:lnTo>
                  <a:cubicBezTo>
                    <a:pt x="14717" y="2662"/>
                    <a:pt x="15430" y="2141"/>
                    <a:pt x="15430" y="1408"/>
                  </a:cubicBezTo>
                  <a:lnTo>
                    <a:pt x="15430" y="1369"/>
                  </a:lnTo>
                  <a:cubicBezTo>
                    <a:pt x="15372" y="617"/>
                    <a:pt x="14755" y="19"/>
                    <a:pt x="139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7"/>
            <p:cNvSpPr/>
            <p:nvPr/>
          </p:nvSpPr>
          <p:spPr>
            <a:xfrm>
              <a:off x="2584079" y="3913161"/>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7"/>
            <p:cNvSpPr/>
            <p:nvPr/>
          </p:nvSpPr>
          <p:spPr>
            <a:xfrm>
              <a:off x="2774463" y="3913161"/>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7"/>
            <p:cNvSpPr/>
            <p:nvPr/>
          </p:nvSpPr>
          <p:spPr>
            <a:xfrm>
              <a:off x="2584079" y="4181188"/>
              <a:ext cx="190405" cy="53872"/>
            </a:xfrm>
            <a:custGeom>
              <a:rect b="b" l="l" r="r" t="t"/>
              <a:pathLst>
                <a:path extrusionOk="0" h="2663" w="9412">
                  <a:moveTo>
                    <a:pt x="1331" y="1"/>
                  </a:moveTo>
                  <a:cubicBezTo>
                    <a:pt x="598" y="1"/>
                    <a:pt x="0" y="599"/>
                    <a:pt x="0" y="1332"/>
                  </a:cubicBezTo>
                  <a:cubicBezTo>
                    <a:pt x="0" y="2065"/>
                    <a:pt x="598" y="2663"/>
                    <a:pt x="1331" y="2663"/>
                  </a:cubicBezTo>
                  <a:lnTo>
                    <a:pt x="8081" y="2663"/>
                  </a:lnTo>
                  <a:cubicBezTo>
                    <a:pt x="8814" y="2663"/>
                    <a:pt x="9412" y="2065"/>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7"/>
            <p:cNvSpPr/>
            <p:nvPr/>
          </p:nvSpPr>
          <p:spPr>
            <a:xfrm>
              <a:off x="2774463" y="4181188"/>
              <a:ext cx="190041" cy="53872"/>
            </a:xfrm>
            <a:custGeom>
              <a:rect b="b" l="l" r="r" t="t"/>
              <a:pathLst>
                <a:path extrusionOk="0" h="2663" w="9394">
                  <a:moveTo>
                    <a:pt x="1312" y="1"/>
                  </a:moveTo>
                  <a:cubicBezTo>
                    <a:pt x="580" y="1"/>
                    <a:pt x="1" y="599"/>
                    <a:pt x="1" y="1332"/>
                  </a:cubicBezTo>
                  <a:cubicBezTo>
                    <a:pt x="1" y="2065"/>
                    <a:pt x="580" y="2663"/>
                    <a:pt x="1312" y="2663"/>
                  </a:cubicBezTo>
                  <a:lnTo>
                    <a:pt x="8063" y="2663"/>
                  </a:lnTo>
                  <a:cubicBezTo>
                    <a:pt x="8796" y="2663"/>
                    <a:pt x="9394" y="2065"/>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7"/>
            <p:cNvSpPr/>
            <p:nvPr/>
          </p:nvSpPr>
          <p:spPr>
            <a:xfrm>
              <a:off x="2467028" y="4044635"/>
              <a:ext cx="307456" cy="53872"/>
            </a:xfrm>
            <a:custGeom>
              <a:rect b="b" l="l" r="r" t="t"/>
              <a:pathLst>
                <a:path extrusionOk="0" h="2663" w="15198">
                  <a:moveTo>
                    <a:pt x="1331" y="1"/>
                  </a:moveTo>
                  <a:cubicBezTo>
                    <a:pt x="598" y="1"/>
                    <a:pt x="0" y="599"/>
                    <a:pt x="0" y="1331"/>
                  </a:cubicBezTo>
                  <a:cubicBezTo>
                    <a:pt x="0" y="2064"/>
                    <a:pt x="598" y="2662"/>
                    <a:pt x="1331" y="2662"/>
                  </a:cubicBezTo>
                  <a:lnTo>
                    <a:pt x="13867" y="2662"/>
                  </a:lnTo>
                  <a:cubicBezTo>
                    <a:pt x="14600" y="2662"/>
                    <a:pt x="15198" y="2064"/>
                    <a:pt x="15198" y="1331"/>
                  </a:cubicBezTo>
                  <a:cubicBezTo>
                    <a:pt x="15198" y="59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7"/>
            <p:cNvSpPr/>
            <p:nvPr/>
          </p:nvSpPr>
          <p:spPr>
            <a:xfrm>
              <a:off x="2774463" y="4044635"/>
              <a:ext cx="307091" cy="53872"/>
            </a:xfrm>
            <a:custGeom>
              <a:rect b="b" l="l" r="r" t="t"/>
              <a:pathLst>
                <a:path extrusionOk="0" h="2663" w="15180">
                  <a:moveTo>
                    <a:pt x="1312" y="1"/>
                  </a:moveTo>
                  <a:cubicBezTo>
                    <a:pt x="580" y="1"/>
                    <a:pt x="1" y="599"/>
                    <a:pt x="1" y="1331"/>
                  </a:cubicBezTo>
                  <a:cubicBezTo>
                    <a:pt x="1" y="2064"/>
                    <a:pt x="580" y="2662"/>
                    <a:pt x="1312" y="2662"/>
                  </a:cubicBezTo>
                  <a:lnTo>
                    <a:pt x="13849" y="2662"/>
                  </a:lnTo>
                  <a:cubicBezTo>
                    <a:pt x="14582" y="2662"/>
                    <a:pt x="15180" y="2064"/>
                    <a:pt x="15180" y="1331"/>
                  </a:cubicBezTo>
                  <a:cubicBezTo>
                    <a:pt x="15180" y="59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7"/>
            <p:cNvSpPr/>
            <p:nvPr/>
          </p:nvSpPr>
          <p:spPr>
            <a:xfrm>
              <a:off x="2774463" y="2381729"/>
              <a:ext cx="190041" cy="53488"/>
            </a:xfrm>
            <a:custGeom>
              <a:rect b="b" l="l" r="r" t="t"/>
              <a:pathLst>
                <a:path extrusionOk="0" h="2644" w="9394">
                  <a:moveTo>
                    <a:pt x="1312" y="1"/>
                  </a:moveTo>
                  <a:cubicBezTo>
                    <a:pt x="580" y="1"/>
                    <a:pt x="1" y="579"/>
                    <a:pt x="1" y="1312"/>
                  </a:cubicBezTo>
                  <a:cubicBezTo>
                    <a:pt x="1" y="2045"/>
                    <a:pt x="580" y="2643"/>
                    <a:pt x="1312" y="2643"/>
                  </a:cubicBezTo>
                  <a:lnTo>
                    <a:pt x="8063" y="2643"/>
                  </a:lnTo>
                  <a:cubicBezTo>
                    <a:pt x="8796" y="2643"/>
                    <a:pt x="9394" y="2045"/>
                    <a:pt x="9394" y="1312"/>
                  </a:cubicBezTo>
                  <a:cubicBezTo>
                    <a:pt x="9394" y="57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7"/>
            <p:cNvSpPr/>
            <p:nvPr/>
          </p:nvSpPr>
          <p:spPr>
            <a:xfrm>
              <a:off x="2584079" y="2381729"/>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7"/>
            <p:cNvSpPr/>
            <p:nvPr/>
          </p:nvSpPr>
          <p:spPr>
            <a:xfrm>
              <a:off x="2774463" y="2108624"/>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7"/>
            <p:cNvSpPr/>
            <p:nvPr/>
          </p:nvSpPr>
          <p:spPr>
            <a:xfrm>
              <a:off x="2584079" y="2108624"/>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7"/>
            <p:cNvSpPr/>
            <p:nvPr/>
          </p:nvSpPr>
          <p:spPr>
            <a:xfrm>
              <a:off x="2774463" y="2245177"/>
              <a:ext cx="307091" cy="53468"/>
            </a:xfrm>
            <a:custGeom>
              <a:rect b="b" l="l" r="r" t="t"/>
              <a:pathLst>
                <a:path extrusionOk="0" h="2643" w="15180">
                  <a:moveTo>
                    <a:pt x="1312" y="0"/>
                  </a:moveTo>
                  <a:cubicBezTo>
                    <a:pt x="580" y="0"/>
                    <a:pt x="1" y="579"/>
                    <a:pt x="1" y="1312"/>
                  </a:cubicBezTo>
                  <a:cubicBezTo>
                    <a:pt x="1" y="2045"/>
                    <a:pt x="580" y="2643"/>
                    <a:pt x="1312" y="2643"/>
                  </a:cubicBezTo>
                  <a:lnTo>
                    <a:pt x="13849" y="2643"/>
                  </a:lnTo>
                  <a:cubicBezTo>
                    <a:pt x="14582" y="2643"/>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7"/>
            <p:cNvSpPr/>
            <p:nvPr/>
          </p:nvSpPr>
          <p:spPr>
            <a:xfrm>
              <a:off x="2467028" y="2245177"/>
              <a:ext cx="307456" cy="53468"/>
            </a:xfrm>
            <a:custGeom>
              <a:rect b="b" l="l" r="r" t="t"/>
              <a:pathLst>
                <a:path extrusionOk="0" h="2643" w="15198">
                  <a:moveTo>
                    <a:pt x="1331" y="0"/>
                  </a:moveTo>
                  <a:cubicBezTo>
                    <a:pt x="598" y="0"/>
                    <a:pt x="0" y="579"/>
                    <a:pt x="0" y="1312"/>
                  </a:cubicBezTo>
                  <a:cubicBezTo>
                    <a:pt x="0" y="2045"/>
                    <a:pt x="598" y="2643"/>
                    <a:pt x="1331" y="2643"/>
                  </a:cubicBezTo>
                  <a:lnTo>
                    <a:pt x="13867" y="2643"/>
                  </a:lnTo>
                  <a:cubicBezTo>
                    <a:pt x="14600" y="2643"/>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7"/>
            <p:cNvSpPr/>
            <p:nvPr/>
          </p:nvSpPr>
          <p:spPr>
            <a:xfrm>
              <a:off x="2774463" y="1167140"/>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7"/>
            <p:cNvSpPr/>
            <p:nvPr/>
          </p:nvSpPr>
          <p:spPr>
            <a:xfrm>
              <a:off x="2584079" y="1167140"/>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7"/>
            <p:cNvSpPr/>
            <p:nvPr/>
          </p:nvSpPr>
          <p:spPr>
            <a:xfrm>
              <a:off x="2774463" y="894015"/>
              <a:ext cx="190041" cy="53872"/>
            </a:xfrm>
            <a:custGeom>
              <a:rect b="b" l="l" r="r" t="t"/>
              <a:pathLst>
                <a:path extrusionOk="0" h="2663" w="9394">
                  <a:moveTo>
                    <a:pt x="1312" y="1"/>
                  </a:moveTo>
                  <a:cubicBezTo>
                    <a:pt x="580" y="1"/>
                    <a:pt x="1" y="598"/>
                    <a:pt x="1" y="1331"/>
                  </a:cubicBezTo>
                  <a:cubicBezTo>
                    <a:pt x="1" y="2064"/>
                    <a:pt x="580" y="2662"/>
                    <a:pt x="1312" y="2662"/>
                  </a:cubicBezTo>
                  <a:lnTo>
                    <a:pt x="8063" y="2662"/>
                  </a:lnTo>
                  <a:cubicBezTo>
                    <a:pt x="8796" y="2662"/>
                    <a:pt x="9394" y="2064"/>
                    <a:pt x="9394" y="1331"/>
                  </a:cubicBezTo>
                  <a:cubicBezTo>
                    <a:pt x="9394" y="598"/>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7"/>
            <p:cNvSpPr/>
            <p:nvPr/>
          </p:nvSpPr>
          <p:spPr>
            <a:xfrm>
              <a:off x="2584079" y="894015"/>
              <a:ext cx="190405" cy="53872"/>
            </a:xfrm>
            <a:custGeom>
              <a:rect b="b" l="l" r="r" t="t"/>
              <a:pathLst>
                <a:path extrusionOk="0" h="2663" w="9412">
                  <a:moveTo>
                    <a:pt x="1331" y="1"/>
                  </a:moveTo>
                  <a:cubicBezTo>
                    <a:pt x="598" y="1"/>
                    <a:pt x="0" y="598"/>
                    <a:pt x="0" y="1331"/>
                  </a:cubicBezTo>
                  <a:cubicBezTo>
                    <a:pt x="0" y="2064"/>
                    <a:pt x="598" y="2662"/>
                    <a:pt x="1331" y="2662"/>
                  </a:cubicBezTo>
                  <a:lnTo>
                    <a:pt x="8081" y="2662"/>
                  </a:lnTo>
                  <a:cubicBezTo>
                    <a:pt x="8814" y="2662"/>
                    <a:pt x="9412" y="2064"/>
                    <a:pt x="9412" y="1331"/>
                  </a:cubicBezTo>
                  <a:cubicBezTo>
                    <a:pt x="9412" y="598"/>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7"/>
            <p:cNvSpPr/>
            <p:nvPr/>
          </p:nvSpPr>
          <p:spPr>
            <a:xfrm>
              <a:off x="2774463" y="1030568"/>
              <a:ext cx="307091" cy="53872"/>
            </a:xfrm>
            <a:custGeom>
              <a:rect b="b" l="l" r="r" t="t"/>
              <a:pathLst>
                <a:path extrusionOk="0" h="2663" w="15180">
                  <a:moveTo>
                    <a:pt x="1312" y="1"/>
                  </a:moveTo>
                  <a:cubicBezTo>
                    <a:pt x="580" y="1"/>
                    <a:pt x="1" y="599"/>
                    <a:pt x="1" y="1332"/>
                  </a:cubicBezTo>
                  <a:cubicBezTo>
                    <a:pt x="1" y="2065"/>
                    <a:pt x="580" y="2662"/>
                    <a:pt x="1312" y="2662"/>
                  </a:cubicBezTo>
                  <a:lnTo>
                    <a:pt x="13849" y="2662"/>
                  </a:lnTo>
                  <a:cubicBezTo>
                    <a:pt x="14582" y="2662"/>
                    <a:pt x="15180" y="2065"/>
                    <a:pt x="15180" y="1332"/>
                  </a:cubicBezTo>
                  <a:cubicBezTo>
                    <a:pt x="15180" y="599"/>
                    <a:pt x="14582" y="1"/>
                    <a:pt x="13849"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7"/>
            <p:cNvSpPr/>
            <p:nvPr/>
          </p:nvSpPr>
          <p:spPr>
            <a:xfrm>
              <a:off x="2467028" y="1030568"/>
              <a:ext cx="307456" cy="53872"/>
            </a:xfrm>
            <a:custGeom>
              <a:rect b="b" l="l" r="r" t="t"/>
              <a:pathLst>
                <a:path extrusionOk="0" h="2663" w="15198">
                  <a:moveTo>
                    <a:pt x="1331" y="1"/>
                  </a:moveTo>
                  <a:cubicBezTo>
                    <a:pt x="598" y="1"/>
                    <a:pt x="0" y="599"/>
                    <a:pt x="0" y="1332"/>
                  </a:cubicBezTo>
                  <a:cubicBezTo>
                    <a:pt x="0" y="2065"/>
                    <a:pt x="598" y="2662"/>
                    <a:pt x="1331" y="2662"/>
                  </a:cubicBezTo>
                  <a:lnTo>
                    <a:pt x="13867" y="2662"/>
                  </a:lnTo>
                  <a:cubicBezTo>
                    <a:pt x="14600" y="2662"/>
                    <a:pt x="15198" y="2065"/>
                    <a:pt x="15198" y="1332"/>
                  </a:cubicBezTo>
                  <a:cubicBezTo>
                    <a:pt x="15198" y="599"/>
                    <a:pt x="14600" y="1"/>
                    <a:pt x="138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7"/>
            <p:cNvSpPr/>
            <p:nvPr/>
          </p:nvSpPr>
          <p:spPr>
            <a:xfrm>
              <a:off x="2774463" y="3586183"/>
              <a:ext cx="190041" cy="53872"/>
            </a:xfrm>
            <a:custGeom>
              <a:rect b="b" l="l" r="r" t="t"/>
              <a:pathLst>
                <a:path extrusionOk="0" h="2663" w="9394">
                  <a:moveTo>
                    <a:pt x="1312" y="1"/>
                  </a:moveTo>
                  <a:cubicBezTo>
                    <a:pt x="580" y="1"/>
                    <a:pt x="1" y="599"/>
                    <a:pt x="1" y="1332"/>
                  </a:cubicBezTo>
                  <a:cubicBezTo>
                    <a:pt x="1" y="2064"/>
                    <a:pt x="580" y="2662"/>
                    <a:pt x="1312" y="2662"/>
                  </a:cubicBezTo>
                  <a:lnTo>
                    <a:pt x="8063" y="2662"/>
                  </a:lnTo>
                  <a:cubicBezTo>
                    <a:pt x="8796" y="2662"/>
                    <a:pt x="9394" y="2064"/>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7"/>
            <p:cNvSpPr/>
            <p:nvPr/>
          </p:nvSpPr>
          <p:spPr>
            <a:xfrm>
              <a:off x="2584079" y="3586183"/>
              <a:ext cx="190405" cy="53872"/>
            </a:xfrm>
            <a:custGeom>
              <a:rect b="b" l="l" r="r" t="t"/>
              <a:pathLst>
                <a:path extrusionOk="0" h="2663" w="9412">
                  <a:moveTo>
                    <a:pt x="1331" y="1"/>
                  </a:moveTo>
                  <a:cubicBezTo>
                    <a:pt x="598" y="1"/>
                    <a:pt x="0" y="599"/>
                    <a:pt x="0" y="1332"/>
                  </a:cubicBezTo>
                  <a:cubicBezTo>
                    <a:pt x="0" y="2064"/>
                    <a:pt x="598" y="2662"/>
                    <a:pt x="1331" y="2662"/>
                  </a:cubicBezTo>
                  <a:lnTo>
                    <a:pt x="8081" y="2662"/>
                  </a:lnTo>
                  <a:cubicBezTo>
                    <a:pt x="8814" y="2662"/>
                    <a:pt x="9412" y="2064"/>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7"/>
            <p:cNvSpPr/>
            <p:nvPr/>
          </p:nvSpPr>
          <p:spPr>
            <a:xfrm>
              <a:off x="2774463" y="3317751"/>
              <a:ext cx="190809" cy="53872"/>
            </a:xfrm>
            <a:custGeom>
              <a:rect b="b" l="l" r="r" t="t"/>
              <a:pathLst>
                <a:path extrusionOk="0" h="2663" w="9432">
                  <a:moveTo>
                    <a:pt x="8211" y="0"/>
                  </a:moveTo>
                  <a:cubicBezTo>
                    <a:pt x="8200" y="0"/>
                    <a:pt x="8189" y="0"/>
                    <a:pt x="8179" y="1"/>
                  </a:cubicBezTo>
                  <a:lnTo>
                    <a:pt x="1428" y="1"/>
                  </a:lnTo>
                  <a:cubicBezTo>
                    <a:pt x="695" y="1"/>
                    <a:pt x="1" y="541"/>
                    <a:pt x="1" y="1273"/>
                  </a:cubicBezTo>
                  <a:lnTo>
                    <a:pt x="1" y="1312"/>
                  </a:lnTo>
                  <a:cubicBezTo>
                    <a:pt x="40" y="2064"/>
                    <a:pt x="657" y="2662"/>
                    <a:pt x="1428" y="2662"/>
                  </a:cubicBezTo>
                  <a:lnTo>
                    <a:pt x="8179" y="2662"/>
                  </a:lnTo>
                  <a:cubicBezTo>
                    <a:pt x="8911" y="2662"/>
                    <a:pt x="9394" y="2045"/>
                    <a:pt x="9394" y="1312"/>
                  </a:cubicBezTo>
                  <a:lnTo>
                    <a:pt x="9394" y="1273"/>
                  </a:lnTo>
                  <a:cubicBezTo>
                    <a:pt x="9432" y="590"/>
                    <a:pt x="8890" y="0"/>
                    <a:pt x="821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7"/>
            <p:cNvSpPr/>
            <p:nvPr/>
          </p:nvSpPr>
          <p:spPr>
            <a:xfrm>
              <a:off x="2584079" y="3318136"/>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7"/>
            <p:cNvSpPr/>
            <p:nvPr/>
          </p:nvSpPr>
          <p:spPr>
            <a:xfrm>
              <a:off x="2774463" y="3454708"/>
              <a:ext cx="307091" cy="53468"/>
            </a:xfrm>
            <a:custGeom>
              <a:rect b="b" l="l" r="r" t="t"/>
              <a:pathLst>
                <a:path extrusionOk="0" h="2643" w="15180">
                  <a:moveTo>
                    <a:pt x="1312" y="0"/>
                  </a:moveTo>
                  <a:cubicBezTo>
                    <a:pt x="580" y="0"/>
                    <a:pt x="1" y="579"/>
                    <a:pt x="1" y="1312"/>
                  </a:cubicBezTo>
                  <a:cubicBezTo>
                    <a:pt x="1" y="2045"/>
                    <a:pt x="580" y="2642"/>
                    <a:pt x="1312" y="2642"/>
                  </a:cubicBezTo>
                  <a:lnTo>
                    <a:pt x="13849" y="2642"/>
                  </a:lnTo>
                  <a:cubicBezTo>
                    <a:pt x="14582" y="2642"/>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7"/>
            <p:cNvSpPr/>
            <p:nvPr/>
          </p:nvSpPr>
          <p:spPr>
            <a:xfrm>
              <a:off x="2467028" y="3454708"/>
              <a:ext cx="307456" cy="53468"/>
            </a:xfrm>
            <a:custGeom>
              <a:rect b="b" l="l" r="r" t="t"/>
              <a:pathLst>
                <a:path extrusionOk="0" h="2643" w="15198">
                  <a:moveTo>
                    <a:pt x="1331" y="0"/>
                  </a:moveTo>
                  <a:cubicBezTo>
                    <a:pt x="598" y="0"/>
                    <a:pt x="0" y="579"/>
                    <a:pt x="0" y="1312"/>
                  </a:cubicBezTo>
                  <a:cubicBezTo>
                    <a:pt x="0" y="2045"/>
                    <a:pt x="598" y="2642"/>
                    <a:pt x="1331" y="2642"/>
                  </a:cubicBezTo>
                  <a:lnTo>
                    <a:pt x="13867" y="2642"/>
                  </a:lnTo>
                  <a:cubicBezTo>
                    <a:pt x="14600" y="2642"/>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7"/>
            <p:cNvSpPr/>
            <p:nvPr/>
          </p:nvSpPr>
          <p:spPr>
            <a:xfrm>
              <a:off x="2584079" y="1498771"/>
              <a:ext cx="190405" cy="53872"/>
            </a:xfrm>
            <a:custGeom>
              <a:rect b="b" l="l" r="r" t="t"/>
              <a:pathLst>
                <a:path extrusionOk="0" h="2663" w="9412">
                  <a:moveTo>
                    <a:pt x="1331" y="1"/>
                  </a:moveTo>
                  <a:cubicBezTo>
                    <a:pt x="598" y="1"/>
                    <a:pt x="0" y="599"/>
                    <a:pt x="0" y="1332"/>
                  </a:cubicBezTo>
                  <a:cubicBezTo>
                    <a:pt x="0" y="2065"/>
                    <a:pt x="598" y="2662"/>
                    <a:pt x="1331" y="2662"/>
                  </a:cubicBezTo>
                  <a:lnTo>
                    <a:pt x="8081" y="2662"/>
                  </a:lnTo>
                  <a:cubicBezTo>
                    <a:pt x="8814" y="2662"/>
                    <a:pt x="9412" y="2065"/>
                    <a:pt x="9412" y="1332"/>
                  </a:cubicBezTo>
                  <a:cubicBezTo>
                    <a:pt x="9412" y="59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7"/>
            <p:cNvSpPr/>
            <p:nvPr/>
          </p:nvSpPr>
          <p:spPr>
            <a:xfrm>
              <a:off x="2774463" y="1498771"/>
              <a:ext cx="190041" cy="53872"/>
            </a:xfrm>
            <a:custGeom>
              <a:rect b="b" l="l" r="r" t="t"/>
              <a:pathLst>
                <a:path extrusionOk="0" h="2663" w="9394">
                  <a:moveTo>
                    <a:pt x="1312" y="1"/>
                  </a:moveTo>
                  <a:cubicBezTo>
                    <a:pt x="580" y="1"/>
                    <a:pt x="1" y="599"/>
                    <a:pt x="1" y="1332"/>
                  </a:cubicBezTo>
                  <a:cubicBezTo>
                    <a:pt x="1" y="2065"/>
                    <a:pt x="580" y="2662"/>
                    <a:pt x="1312" y="2662"/>
                  </a:cubicBezTo>
                  <a:lnTo>
                    <a:pt x="8063" y="2662"/>
                  </a:lnTo>
                  <a:cubicBezTo>
                    <a:pt x="8796" y="2662"/>
                    <a:pt x="9394" y="2065"/>
                    <a:pt x="9394" y="1332"/>
                  </a:cubicBezTo>
                  <a:cubicBezTo>
                    <a:pt x="9394" y="599"/>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7"/>
            <p:cNvSpPr/>
            <p:nvPr/>
          </p:nvSpPr>
          <p:spPr>
            <a:xfrm>
              <a:off x="2584079" y="1767223"/>
              <a:ext cx="190405" cy="53468"/>
            </a:xfrm>
            <a:custGeom>
              <a:rect b="b" l="l" r="r" t="t"/>
              <a:pathLst>
                <a:path extrusionOk="0" h="2643" w="9412">
                  <a:moveTo>
                    <a:pt x="1331" y="0"/>
                  </a:moveTo>
                  <a:cubicBezTo>
                    <a:pt x="598" y="0"/>
                    <a:pt x="0" y="579"/>
                    <a:pt x="0" y="1312"/>
                  </a:cubicBezTo>
                  <a:cubicBezTo>
                    <a:pt x="0" y="2045"/>
                    <a:pt x="598" y="2642"/>
                    <a:pt x="1331" y="2642"/>
                  </a:cubicBezTo>
                  <a:lnTo>
                    <a:pt x="8081" y="2642"/>
                  </a:lnTo>
                  <a:cubicBezTo>
                    <a:pt x="8814" y="2642"/>
                    <a:pt x="9412" y="2045"/>
                    <a:pt x="9412" y="1312"/>
                  </a:cubicBezTo>
                  <a:cubicBezTo>
                    <a:pt x="9412" y="579"/>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7"/>
            <p:cNvSpPr/>
            <p:nvPr/>
          </p:nvSpPr>
          <p:spPr>
            <a:xfrm>
              <a:off x="2774463" y="1767223"/>
              <a:ext cx="190041" cy="53468"/>
            </a:xfrm>
            <a:custGeom>
              <a:rect b="b" l="l" r="r" t="t"/>
              <a:pathLst>
                <a:path extrusionOk="0" h="2643" w="9394">
                  <a:moveTo>
                    <a:pt x="1312" y="0"/>
                  </a:moveTo>
                  <a:cubicBezTo>
                    <a:pt x="580" y="0"/>
                    <a:pt x="1" y="579"/>
                    <a:pt x="1" y="1312"/>
                  </a:cubicBezTo>
                  <a:cubicBezTo>
                    <a:pt x="1" y="2045"/>
                    <a:pt x="580" y="2642"/>
                    <a:pt x="1312" y="2642"/>
                  </a:cubicBezTo>
                  <a:lnTo>
                    <a:pt x="8063" y="2642"/>
                  </a:lnTo>
                  <a:cubicBezTo>
                    <a:pt x="8796" y="2642"/>
                    <a:pt x="9394" y="2045"/>
                    <a:pt x="9394" y="1312"/>
                  </a:cubicBezTo>
                  <a:cubicBezTo>
                    <a:pt x="9394" y="579"/>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7"/>
            <p:cNvSpPr/>
            <p:nvPr/>
          </p:nvSpPr>
          <p:spPr>
            <a:xfrm>
              <a:off x="2467028" y="1630650"/>
              <a:ext cx="307456" cy="53488"/>
            </a:xfrm>
            <a:custGeom>
              <a:rect b="b" l="l" r="r" t="t"/>
              <a:pathLst>
                <a:path extrusionOk="0" h="2644" w="15198">
                  <a:moveTo>
                    <a:pt x="1331" y="1"/>
                  </a:moveTo>
                  <a:cubicBezTo>
                    <a:pt x="598" y="1"/>
                    <a:pt x="0" y="579"/>
                    <a:pt x="0" y="1312"/>
                  </a:cubicBezTo>
                  <a:cubicBezTo>
                    <a:pt x="0" y="2045"/>
                    <a:pt x="598" y="2643"/>
                    <a:pt x="1331" y="2643"/>
                  </a:cubicBezTo>
                  <a:lnTo>
                    <a:pt x="13867" y="2643"/>
                  </a:lnTo>
                  <a:cubicBezTo>
                    <a:pt x="14600" y="2643"/>
                    <a:pt x="15198" y="2045"/>
                    <a:pt x="15198" y="1312"/>
                  </a:cubicBezTo>
                  <a:cubicBezTo>
                    <a:pt x="15198" y="57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7"/>
            <p:cNvSpPr/>
            <p:nvPr/>
          </p:nvSpPr>
          <p:spPr>
            <a:xfrm>
              <a:off x="2774463" y="1630650"/>
              <a:ext cx="307091" cy="53488"/>
            </a:xfrm>
            <a:custGeom>
              <a:rect b="b" l="l" r="r" t="t"/>
              <a:pathLst>
                <a:path extrusionOk="0" h="2644" w="15180">
                  <a:moveTo>
                    <a:pt x="1312" y="1"/>
                  </a:moveTo>
                  <a:cubicBezTo>
                    <a:pt x="580" y="1"/>
                    <a:pt x="1" y="579"/>
                    <a:pt x="1" y="1312"/>
                  </a:cubicBezTo>
                  <a:cubicBezTo>
                    <a:pt x="1" y="2045"/>
                    <a:pt x="580" y="2643"/>
                    <a:pt x="1312" y="2643"/>
                  </a:cubicBezTo>
                  <a:lnTo>
                    <a:pt x="13849" y="2643"/>
                  </a:lnTo>
                  <a:cubicBezTo>
                    <a:pt x="14582" y="2643"/>
                    <a:pt x="15180" y="2045"/>
                    <a:pt x="15180" y="1312"/>
                  </a:cubicBezTo>
                  <a:cubicBezTo>
                    <a:pt x="15180" y="57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11" name="Google Shape;1911;p7"/>
          <p:cNvSpPr txBox="1"/>
          <p:nvPr/>
        </p:nvSpPr>
        <p:spPr>
          <a:xfrm>
            <a:off x="1909550" y="1410275"/>
            <a:ext cx="5477400" cy="69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Fira Sans"/>
                <a:ea typeface="Fira Sans"/>
                <a:cs typeface="Fira Sans"/>
                <a:sym typeface="Fira Sans"/>
              </a:rPr>
              <a:t>● In autosomal dominant disorders an affected person will </a:t>
            </a:r>
            <a:r>
              <a:rPr b="1" i="0" lang="en-GB" sz="1200" cap="none" strike="noStrike">
                <a:solidFill>
                  <a:srgbClr val="000000"/>
                </a:solidFill>
                <a:latin typeface="Fira Sans"/>
                <a:ea typeface="Fira Sans"/>
                <a:cs typeface="Fira Sans"/>
                <a:sym typeface="Fira Sans"/>
              </a:rPr>
              <a:t>usually</a:t>
            </a:r>
            <a:r>
              <a:rPr i="0" lang="en-GB" sz="1200" u="none" cap="none" strike="noStrike">
                <a:solidFill>
                  <a:srgbClr val="000000"/>
                </a:solidFill>
                <a:latin typeface="Fira Sans"/>
                <a:ea typeface="Fira Sans"/>
                <a:cs typeface="Fira Sans"/>
                <a:sym typeface="Fira Sans"/>
              </a:rPr>
              <a:t> have an affected parent.</a:t>
            </a:r>
            <a:endParaRPr i="0" sz="1200" u="none" cap="none" strike="noStrike">
              <a:solidFill>
                <a:srgbClr val="000000"/>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0" sz="1200" u="none" cap="none" strike="noStrike">
              <a:solidFill>
                <a:srgbClr val="000000"/>
              </a:solidFill>
              <a:latin typeface="Fira Sans"/>
              <a:ea typeface="Fira Sans"/>
              <a:cs typeface="Fira Sans"/>
              <a:sym typeface="Fira Sans"/>
            </a:endParaRPr>
          </a:p>
        </p:txBody>
      </p:sp>
      <p:sp>
        <p:nvSpPr>
          <p:cNvPr id="1912" name="Google Shape;1912;p7"/>
          <p:cNvSpPr txBox="1"/>
          <p:nvPr/>
        </p:nvSpPr>
        <p:spPr>
          <a:xfrm>
            <a:off x="2330150" y="2202300"/>
            <a:ext cx="5056800" cy="7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chemeClr val="dk1"/>
                </a:solidFill>
                <a:latin typeface="Fira Sans"/>
                <a:ea typeface="Fira Sans"/>
                <a:cs typeface="Fira Sans"/>
                <a:sym typeface="Fira Sans"/>
              </a:rPr>
              <a:t>● This is </a:t>
            </a:r>
            <a:r>
              <a:rPr b="1" lang="en-GB" sz="1200">
                <a:solidFill>
                  <a:schemeClr val="dk1"/>
                </a:solidFill>
                <a:latin typeface="Fira Sans"/>
                <a:ea typeface="Fira Sans"/>
                <a:cs typeface="Fira Sans"/>
                <a:sym typeface="Fira Sans"/>
              </a:rPr>
              <a:t>not always</a:t>
            </a:r>
            <a:r>
              <a:rPr lang="en-GB" sz="1200">
                <a:solidFill>
                  <a:schemeClr val="dk1"/>
                </a:solidFill>
                <a:latin typeface="Fira Sans"/>
                <a:ea typeface="Fira Sans"/>
                <a:cs typeface="Fira Sans"/>
                <a:sym typeface="Fira Sans"/>
              </a:rPr>
              <a:t> the case and it is </a:t>
            </a:r>
            <a:r>
              <a:rPr b="1" lang="en-GB" sz="1200">
                <a:solidFill>
                  <a:schemeClr val="dk1"/>
                </a:solidFill>
                <a:latin typeface="Fira Sans"/>
                <a:ea typeface="Fira Sans"/>
                <a:cs typeface="Fira Sans"/>
                <a:sym typeface="Fira Sans"/>
              </a:rPr>
              <a:t>not unusua</a:t>
            </a:r>
            <a:r>
              <a:rPr lang="en-GB" sz="1200" u="sng">
                <a:solidFill>
                  <a:schemeClr val="dk1"/>
                </a:solidFill>
                <a:latin typeface="Fira Sans"/>
                <a:ea typeface="Fira Sans"/>
                <a:cs typeface="Fira Sans"/>
                <a:sym typeface="Fira Sans"/>
              </a:rPr>
              <a:t>l</a:t>
            </a:r>
            <a:r>
              <a:rPr lang="en-GB" sz="1200">
                <a:solidFill>
                  <a:schemeClr val="dk1"/>
                </a:solidFill>
                <a:latin typeface="Fira Sans"/>
                <a:ea typeface="Fira Sans"/>
                <a:cs typeface="Fira Sans"/>
                <a:sym typeface="Fira Sans"/>
              </a:rPr>
              <a:t> for a trait to appear in an individual when there is no family history of the disorder.</a:t>
            </a:r>
            <a:endParaRPr sz="1200">
              <a:solidFill>
                <a:schemeClr val="dk1"/>
              </a:solidFill>
              <a:latin typeface="Fira Sans"/>
              <a:ea typeface="Fira Sans"/>
              <a:cs typeface="Fira Sans"/>
              <a:sym typeface="Fira Sans"/>
            </a:endParaRPr>
          </a:p>
          <a:p>
            <a:pPr indent="0" lvl="0" marL="0" rtl="0" algn="l">
              <a:spcBef>
                <a:spcPts val="0"/>
              </a:spcBef>
              <a:spcAft>
                <a:spcPts val="0"/>
              </a:spcAft>
              <a:buNone/>
            </a:pPr>
            <a:r>
              <a:t/>
            </a:r>
            <a:endParaRPr sz="1200">
              <a:solidFill>
                <a:schemeClr val="dk1"/>
              </a:solidFill>
              <a:latin typeface="Fira Sans"/>
              <a:ea typeface="Fira Sans"/>
              <a:cs typeface="Fira Sans"/>
              <a:sym typeface="Fira Sans"/>
            </a:endParaRPr>
          </a:p>
        </p:txBody>
      </p:sp>
      <p:sp>
        <p:nvSpPr>
          <p:cNvPr id="1913" name="Google Shape;1913;p7"/>
          <p:cNvSpPr txBox="1"/>
          <p:nvPr/>
        </p:nvSpPr>
        <p:spPr>
          <a:xfrm>
            <a:off x="2689559" y="3033025"/>
            <a:ext cx="4697400" cy="762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CC0000"/>
                </a:solidFill>
                <a:latin typeface="Fira Sans"/>
                <a:ea typeface="Fira Sans"/>
                <a:cs typeface="Fira Sans"/>
                <a:sym typeface="Fira Sans"/>
              </a:rPr>
              <a:t>● The sudden unexpected appearance of a condition arising as a result of a mistake occurring in the transmission of a gene is called a </a:t>
            </a:r>
            <a:r>
              <a:rPr b="1" lang="en-GB">
                <a:solidFill>
                  <a:srgbClr val="CC0000"/>
                </a:solidFill>
                <a:latin typeface="Fira Sans"/>
                <a:ea typeface="Fira Sans"/>
                <a:cs typeface="Fira Sans"/>
                <a:sym typeface="Fira Sans"/>
              </a:rPr>
              <a:t>new mutation</a:t>
            </a:r>
            <a:r>
              <a:rPr lang="en-GB" sz="1200">
                <a:solidFill>
                  <a:srgbClr val="CC0000"/>
                </a:solidFill>
                <a:latin typeface="Fira Sans"/>
                <a:ea typeface="Fira Sans"/>
                <a:cs typeface="Fira Sans"/>
                <a:sym typeface="Fira Sans"/>
              </a:rPr>
              <a:t>.</a:t>
            </a:r>
            <a:endParaRPr sz="1200">
              <a:solidFill>
                <a:srgbClr val="CC0000"/>
              </a:solidFill>
              <a:latin typeface="Fira Sans"/>
              <a:ea typeface="Fira Sans"/>
              <a:cs typeface="Fira Sans"/>
              <a:sym typeface="Fira Sans"/>
            </a:endParaRPr>
          </a:p>
        </p:txBody>
      </p:sp>
      <p:sp>
        <p:nvSpPr>
          <p:cNvPr id="1914" name="Google Shape;1914;p7"/>
          <p:cNvSpPr txBox="1"/>
          <p:nvPr/>
        </p:nvSpPr>
        <p:spPr>
          <a:xfrm>
            <a:off x="3398850" y="798250"/>
            <a:ext cx="2346300" cy="447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6AA84F"/>
                </a:solidFill>
                <a:latin typeface="Fira Sans"/>
                <a:ea typeface="Fira Sans"/>
                <a:cs typeface="Fira Sans"/>
                <a:sym typeface="Fira Sans"/>
              </a:rPr>
              <a:t>أول شخص يبدأ يظهر عنده الجين</a:t>
            </a:r>
            <a:endParaRPr>
              <a:solidFill>
                <a:srgbClr val="6AA84F"/>
              </a:solidFill>
              <a:latin typeface="Fira Sans"/>
              <a:ea typeface="Fira Sans"/>
              <a:cs typeface="Fira Sans"/>
              <a:sym typeface="Fir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8" name="Shape 1918"/>
        <p:cNvGrpSpPr/>
        <p:nvPr/>
      </p:nvGrpSpPr>
      <p:grpSpPr>
        <a:xfrm>
          <a:off x="0" y="0"/>
          <a:ext cx="0" cy="0"/>
          <a:chOff x="0" y="0"/>
          <a:chExt cx="0" cy="0"/>
        </a:xfrm>
      </p:grpSpPr>
      <p:sp>
        <p:nvSpPr>
          <p:cNvPr id="1919" name="Google Shape;1919;p8"/>
          <p:cNvSpPr/>
          <p:nvPr/>
        </p:nvSpPr>
        <p:spPr>
          <a:xfrm>
            <a:off x="2343763" y="4035500"/>
            <a:ext cx="1483800" cy="3693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20" name="Google Shape;1920;p8"/>
          <p:cNvSpPr/>
          <p:nvPr/>
        </p:nvSpPr>
        <p:spPr>
          <a:xfrm>
            <a:off x="4073375" y="4035500"/>
            <a:ext cx="2276700" cy="9771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21" name="Google Shape;1921;p8"/>
          <p:cNvCxnSpPr>
            <a:endCxn id="1920" idx="0"/>
          </p:cNvCxnSpPr>
          <p:nvPr/>
        </p:nvCxnSpPr>
        <p:spPr>
          <a:xfrm>
            <a:off x="4474325" y="3581900"/>
            <a:ext cx="737400" cy="453600"/>
          </a:xfrm>
          <a:prstGeom prst="bentConnector2">
            <a:avLst/>
          </a:prstGeom>
          <a:noFill/>
          <a:ln cap="flat" cmpd="sng" w="19050">
            <a:solidFill>
              <a:schemeClr val="dk1"/>
            </a:solidFill>
            <a:prstDash val="solid"/>
            <a:round/>
            <a:headEnd len="med" w="med" type="oval"/>
            <a:tailEnd len="med" w="med" type="oval"/>
          </a:ln>
        </p:spPr>
      </p:cxnSp>
      <p:sp>
        <p:nvSpPr>
          <p:cNvPr id="1922" name="Google Shape;1922;p8"/>
          <p:cNvSpPr/>
          <p:nvPr/>
        </p:nvSpPr>
        <p:spPr>
          <a:xfrm>
            <a:off x="6526275" y="4056912"/>
            <a:ext cx="1721100" cy="692700"/>
          </a:xfrm>
          <a:prstGeom prst="roundRect">
            <a:avLst>
              <a:gd fmla="val 16667" name="adj"/>
            </a:avLst>
          </a:prstGeom>
          <a:no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23" name="Google Shape;1923;p8"/>
          <p:cNvCxnSpPr>
            <a:endCxn id="1922" idx="0"/>
          </p:cNvCxnSpPr>
          <p:nvPr/>
        </p:nvCxnSpPr>
        <p:spPr>
          <a:xfrm>
            <a:off x="7380525" y="3481812"/>
            <a:ext cx="6300" cy="575100"/>
          </a:xfrm>
          <a:prstGeom prst="straightConnector1">
            <a:avLst/>
          </a:prstGeom>
          <a:noFill/>
          <a:ln cap="flat" cmpd="sng" w="19050">
            <a:solidFill>
              <a:schemeClr val="dk1"/>
            </a:solidFill>
            <a:prstDash val="solid"/>
            <a:round/>
            <a:headEnd len="med" w="med" type="oval"/>
            <a:tailEnd len="med" w="med" type="oval"/>
          </a:ln>
        </p:spPr>
      </p:cxnSp>
      <p:sp>
        <p:nvSpPr>
          <p:cNvPr id="1924" name="Google Shape;1924;p8"/>
          <p:cNvSpPr txBox="1"/>
          <p:nvPr/>
        </p:nvSpPr>
        <p:spPr>
          <a:xfrm>
            <a:off x="2310413" y="4049000"/>
            <a:ext cx="1547100" cy="35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dk1"/>
                </a:solidFill>
                <a:latin typeface="Fira Sans"/>
                <a:ea typeface="Fira Sans"/>
                <a:cs typeface="Fira Sans"/>
                <a:sym typeface="Fira Sans"/>
              </a:rPr>
              <a:t>Variable expressivity</a:t>
            </a:r>
            <a:endParaRPr sz="1100">
              <a:latin typeface="Fira Sans"/>
              <a:ea typeface="Fira Sans"/>
              <a:cs typeface="Fira Sans"/>
              <a:sym typeface="Fira Sans"/>
            </a:endParaRPr>
          </a:p>
        </p:txBody>
      </p:sp>
      <p:cxnSp>
        <p:nvCxnSpPr>
          <p:cNvPr id="1925" name="Google Shape;1925;p8"/>
          <p:cNvCxnSpPr>
            <a:endCxn id="1919" idx="0"/>
          </p:cNvCxnSpPr>
          <p:nvPr/>
        </p:nvCxnSpPr>
        <p:spPr>
          <a:xfrm flipH="1">
            <a:off x="3085663" y="3467000"/>
            <a:ext cx="2400" cy="568500"/>
          </a:xfrm>
          <a:prstGeom prst="straightConnector1">
            <a:avLst/>
          </a:prstGeom>
          <a:noFill/>
          <a:ln cap="flat" cmpd="sng" w="19050">
            <a:solidFill>
              <a:schemeClr val="dk1"/>
            </a:solidFill>
            <a:prstDash val="solid"/>
            <a:round/>
            <a:headEnd len="med" w="med" type="oval"/>
            <a:tailEnd len="med" w="med" type="oval"/>
          </a:ln>
        </p:spPr>
      </p:cxnSp>
      <p:sp>
        <p:nvSpPr>
          <p:cNvPr id="1926" name="Google Shape;1926;p8"/>
          <p:cNvSpPr txBox="1"/>
          <p:nvPr>
            <p:ph type="title"/>
          </p:nvPr>
        </p:nvSpPr>
        <p:spPr>
          <a:xfrm>
            <a:off x="457200" y="411475"/>
            <a:ext cx="8229600" cy="340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GB" sz="2300">
                <a:solidFill>
                  <a:srgbClr val="252A30"/>
                </a:solidFill>
              </a:rPr>
              <a:t>Achondroplasia</a:t>
            </a:r>
            <a:r>
              <a:rPr lang="en-GB" sz="2300">
                <a:solidFill>
                  <a:srgbClr val="000000"/>
                </a:solidFill>
              </a:rPr>
              <a:t> </a:t>
            </a:r>
            <a:endParaRPr sz="2300">
              <a:solidFill>
                <a:srgbClr val="000000"/>
              </a:solidFill>
            </a:endParaRPr>
          </a:p>
        </p:txBody>
      </p:sp>
      <p:sp>
        <p:nvSpPr>
          <p:cNvPr id="1927" name="Google Shape;1927;p8"/>
          <p:cNvSpPr txBox="1"/>
          <p:nvPr/>
        </p:nvSpPr>
        <p:spPr>
          <a:xfrm>
            <a:off x="1283550" y="976763"/>
            <a:ext cx="6576900" cy="4443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500"/>
              </a:spcBef>
              <a:spcAft>
                <a:spcPts val="0"/>
              </a:spcAft>
              <a:buNone/>
            </a:pPr>
            <a:r>
              <a:rPr lang="en-GB" sz="1300">
                <a:solidFill>
                  <a:schemeClr val="dk1"/>
                </a:solidFill>
                <a:latin typeface="Fira Sans"/>
                <a:ea typeface="Fira Sans"/>
                <a:cs typeface="Fira Sans"/>
                <a:sym typeface="Fira Sans"/>
              </a:rPr>
              <a:t>A form of short-limbed dwarfism, in which the parents </a:t>
            </a:r>
            <a:r>
              <a:rPr b="1" lang="en-GB" sz="1300">
                <a:solidFill>
                  <a:schemeClr val="dk1"/>
                </a:solidFill>
                <a:latin typeface="Fira Sans"/>
                <a:ea typeface="Fira Sans"/>
                <a:cs typeface="Fira Sans"/>
                <a:sym typeface="Fira Sans"/>
              </a:rPr>
              <a:t>usually </a:t>
            </a:r>
            <a:r>
              <a:rPr lang="en-GB" sz="1300">
                <a:solidFill>
                  <a:schemeClr val="dk1"/>
                </a:solidFill>
                <a:latin typeface="Fira Sans"/>
                <a:ea typeface="Fira Sans"/>
                <a:cs typeface="Fira Sans"/>
                <a:sym typeface="Fira Sans"/>
              </a:rPr>
              <a:t>have normal stature</a:t>
            </a:r>
            <a:endParaRPr sz="1300">
              <a:solidFill>
                <a:schemeClr val="dk1"/>
              </a:solidFill>
              <a:latin typeface="Fira Sans"/>
              <a:ea typeface="Fira Sans"/>
              <a:cs typeface="Fira Sans"/>
              <a:sym typeface="Fira Sans"/>
            </a:endParaRPr>
          </a:p>
        </p:txBody>
      </p:sp>
      <p:grpSp>
        <p:nvGrpSpPr>
          <p:cNvPr id="1928" name="Google Shape;1928;p8"/>
          <p:cNvGrpSpPr/>
          <p:nvPr/>
        </p:nvGrpSpPr>
        <p:grpSpPr>
          <a:xfrm>
            <a:off x="8505464" y="530697"/>
            <a:ext cx="1334370" cy="4082112"/>
            <a:chOff x="3992694" y="1192179"/>
            <a:chExt cx="1158609" cy="3544423"/>
          </a:xfrm>
        </p:grpSpPr>
        <p:sp>
          <p:nvSpPr>
            <p:cNvPr id="1929" name="Google Shape;1929;p8"/>
            <p:cNvSpPr/>
            <p:nvPr/>
          </p:nvSpPr>
          <p:spPr>
            <a:xfrm>
              <a:off x="4201112" y="1248680"/>
              <a:ext cx="380776" cy="53276"/>
            </a:xfrm>
            <a:custGeom>
              <a:rect b="b" l="l" r="r" t="t"/>
              <a:pathLst>
                <a:path extrusionOk="0" h="727" w="5196">
                  <a:moveTo>
                    <a:pt x="1" y="1"/>
                  </a:moveTo>
                  <a:lnTo>
                    <a:pt x="1" y="727"/>
                  </a:lnTo>
                  <a:lnTo>
                    <a:pt x="5196" y="727"/>
                  </a:lnTo>
                  <a:lnTo>
                    <a:pt x="519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8"/>
            <p:cNvSpPr/>
            <p:nvPr/>
          </p:nvSpPr>
          <p:spPr>
            <a:xfrm>
              <a:off x="4563206" y="1248680"/>
              <a:ext cx="381289" cy="53276"/>
            </a:xfrm>
            <a:custGeom>
              <a:rect b="b" l="l" r="r" t="t"/>
              <a:pathLst>
                <a:path extrusionOk="0" h="727" w="5203">
                  <a:moveTo>
                    <a:pt x="0" y="1"/>
                  </a:moveTo>
                  <a:lnTo>
                    <a:pt x="0" y="727"/>
                  </a:lnTo>
                  <a:lnTo>
                    <a:pt x="5203" y="727"/>
                  </a:lnTo>
                  <a:lnTo>
                    <a:pt x="520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8"/>
            <p:cNvSpPr/>
            <p:nvPr/>
          </p:nvSpPr>
          <p:spPr>
            <a:xfrm>
              <a:off x="4270218" y="1505465"/>
              <a:ext cx="310571" cy="53276"/>
            </a:xfrm>
            <a:custGeom>
              <a:rect b="b" l="l" r="r" t="t"/>
              <a:pathLst>
                <a:path extrusionOk="0" h="727" w="4238">
                  <a:moveTo>
                    <a:pt x="1" y="0"/>
                  </a:moveTo>
                  <a:lnTo>
                    <a:pt x="1" y="726"/>
                  </a:lnTo>
                  <a:lnTo>
                    <a:pt x="4238" y="726"/>
                  </a:lnTo>
                  <a:lnTo>
                    <a:pt x="423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8"/>
            <p:cNvSpPr/>
            <p:nvPr/>
          </p:nvSpPr>
          <p:spPr>
            <a:xfrm>
              <a:off x="4565917" y="1505465"/>
              <a:ext cx="310571" cy="53276"/>
            </a:xfrm>
            <a:custGeom>
              <a:rect b="b" l="l" r="r" t="t"/>
              <a:pathLst>
                <a:path extrusionOk="0" h="727" w="4238">
                  <a:moveTo>
                    <a:pt x="1" y="0"/>
                  </a:moveTo>
                  <a:lnTo>
                    <a:pt x="1" y="726"/>
                  </a:lnTo>
                  <a:lnTo>
                    <a:pt x="4237" y="726"/>
                  </a:lnTo>
                  <a:lnTo>
                    <a:pt x="4237"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8"/>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8"/>
            <p:cNvSpPr/>
            <p:nvPr/>
          </p:nvSpPr>
          <p:spPr>
            <a:xfrm>
              <a:off x="4037617" y="1192179"/>
              <a:ext cx="200361" cy="171774"/>
            </a:xfrm>
            <a:custGeom>
              <a:rect b="b" l="l" r="r" t="t"/>
              <a:pathLst>
                <a:path extrusionOk="0" h="2344" w="2734">
                  <a:moveTo>
                    <a:pt x="1565" y="1"/>
                  </a:moveTo>
                  <a:cubicBezTo>
                    <a:pt x="517" y="1"/>
                    <a:pt x="1" y="1266"/>
                    <a:pt x="734" y="2000"/>
                  </a:cubicBezTo>
                  <a:cubicBezTo>
                    <a:pt x="974" y="2237"/>
                    <a:pt x="1269" y="2344"/>
                    <a:pt x="1557" y="2344"/>
                  </a:cubicBezTo>
                  <a:cubicBezTo>
                    <a:pt x="2158" y="2344"/>
                    <a:pt x="2733" y="1880"/>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8"/>
            <p:cNvSpPr/>
            <p:nvPr/>
          </p:nvSpPr>
          <p:spPr>
            <a:xfrm>
              <a:off x="4197301" y="1452261"/>
              <a:ext cx="200281" cy="172000"/>
            </a:xfrm>
            <a:custGeom>
              <a:rect b="b" l="l" r="r" t="t"/>
              <a:pathLst>
                <a:path extrusionOk="0" h="2347" w="2733">
                  <a:moveTo>
                    <a:pt x="1565" y="0"/>
                  </a:moveTo>
                  <a:cubicBezTo>
                    <a:pt x="517" y="0"/>
                    <a:pt x="0" y="1265"/>
                    <a:pt x="734" y="1999"/>
                  </a:cubicBezTo>
                  <a:cubicBezTo>
                    <a:pt x="974" y="2239"/>
                    <a:pt x="1268" y="2346"/>
                    <a:pt x="1556" y="2346"/>
                  </a:cubicBezTo>
                  <a:cubicBezTo>
                    <a:pt x="2158" y="2346"/>
                    <a:pt x="2732" y="1879"/>
                    <a:pt x="2732" y="1175"/>
                  </a:cubicBezTo>
                  <a:cubicBezTo>
                    <a:pt x="2732" y="524"/>
                    <a:pt x="2208" y="0"/>
                    <a:pt x="156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8"/>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8"/>
            <p:cNvSpPr/>
            <p:nvPr/>
          </p:nvSpPr>
          <p:spPr>
            <a:xfrm>
              <a:off x="4920829" y="1192179"/>
              <a:ext cx="200361" cy="171774"/>
            </a:xfrm>
            <a:custGeom>
              <a:rect b="b" l="l" r="r" t="t"/>
              <a:pathLst>
                <a:path extrusionOk="0" h="2344" w="2734">
                  <a:moveTo>
                    <a:pt x="1169" y="1"/>
                  </a:moveTo>
                  <a:cubicBezTo>
                    <a:pt x="525" y="1"/>
                    <a:pt x="1" y="525"/>
                    <a:pt x="1" y="1176"/>
                  </a:cubicBezTo>
                  <a:cubicBezTo>
                    <a:pt x="1" y="1880"/>
                    <a:pt x="576" y="2344"/>
                    <a:pt x="1175" y="2344"/>
                  </a:cubicBezTo>
                  <a:cubicBezTo>
                    <a:pt x="1462" y="2344"/>
                    <a:pt x="1754" y="2237"/>
                    <a:pt x="1992" y="2000"/>
                  </a:cubicBezTo>
                  <a:cubicBezTo>
                    <a:pt x="2733" y="1266"/>
                    <a:pt x="2209" y="1"/>
                    <a:pt x="1169"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8"/>
            <p:cNvSpPr/>
            <p:nvPr/>
          </p:nvSpPr>
          <p:spPr>
            <a:xfrm>
              <a:off x="4761218" y="1452261"/>
              <a:ext cx="171194" cy="171774"/>
            </a:xfrm>
            <a:custGeom>
              <a:rect b="b" l="l" r="r" t="t"/>
              <a:pathLst>
                <a:path extrusionOk="0" h="2344" w="2336">
                  <a:moveTo>
                    <a:pt x="1168" y="0"/>
                  </a:moveTo>
                  <a:cubicBezTo>
                    <a:pt x="524" y="0"/>
                    <a:pt x="0" y="524"/>
                    <a:pt x="0" y="1175"/>
                  </a:cubicBezTo>
                  <a:cubicBezTo>
                    <a:pt x="0" y="1819"/>
                    <a:pt x="524" y="2343"/>
                    <a:pt x="1168" y="2343"/>
                  </a:cubicBezTo>
                  <a:cubicBezTo>
                    <a:pt x="1812" y="2343"/>
                    <a:pt x="2336" y="1819"/>
                    <a:pt x="2336" y="1175"/>
                  </a:cubicBezTo>
                  <a:cubicBezTo>
                    <a:pt x="2336" y="524"/>
                    <a:pt x="1812" y="0"/>
                    <a:pt x="11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9" name="Google Shape;1939;p8"/>
            <p:cNvSpPr/>
            <p:nvPr/>
          </p:nvSpPr>
          <p:spPr>
            <a:xfrm>
              <a:off x="4729413" y="1966784"/>
              <a:ext cx="200281" cy="171628"/>
            </a:xfrm>
            <a:custGeom>
              <a:rect b="b" l="l" r="r" t="t"/>
              <a:pathLst>
                <a:path extrusionOk="0" h="2342" w="2733">
                  <a:moveTo>
                    <a:pt x="1565" y="1"/>
                  </a:moveTo>
                  <a:cubicBezTo>
                    <a:pt x="517" y="1"/>
                    <a:pt x="0" y="1258"/>
                    <a:pt x="734" y="1999"/>
                  </a:cubicBezTo>
                  <a:cubicBezTo>
                    <a:pt x="970" y="2236"/>
                    <a:pt x="1262" y="2341"/>
                    <a:pt x="1549" y="2341"/>
                  </a:cubicBezTo>
                  <a:cubicBezTo>
                    <a:pt x="2151" y="2341"/>
                    <a:pt x="2733" y="1874"/>
                    <a:pt x="2733" y="1168"/>
                  </a:cubicBezTo>
                  <a:cubicBezTo>
                    <a:pt x="2733" y="525"/>
                    <a:pt x="2209" y="1"/>
                    <a:pt x="156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8"/>
            <p:cNvSpPr/>
            <p:nvPr/>
          </p:nvSpPr>
          <p:spPr>
            <a:xfrm>
              <a:off x="4885726" y="2224082"/>
              <a:ext cx="200281" cy="171628"/>
            </a:xfrm>
            <a:custGeom>
              <a:rect b="b" l="l" r="r" t="t"/>
              <a:pathLst>
                <a:path extrusionOk="0" h="2342" w="2733">
                  <a:moveTo>
                    <a:pt x="1565" y="0"/>
                  </a:moveTo>
                  <a:cubicBezTo>
                    <a:pt x="525" y="0"/>
                    <a:pt x="1" y="1258"/>
                    <a:pt x="742" y="1999"/>
                  </a:cubicBezTo>
                  <a:cubicBezTo>
                    <a:pt x="978" y="2235"/>
                    <a:pt x="1269" y="2341"/>
                    <a:pt x="1555" y="2341"/>
                  </a:cubicBezTo>
                  <a:cubicBezTo>
                    <a:pt x="2155" y="2341"/>
                    <a:pt x="2733" y="1873"/>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8"/>
            <p:cNvSpPr/>
            <p:nvPr/>
          </p:nvSpPr>
          <p:spPr>
            <a:xfrm>
              <a:off x="4951022" y="2478083"/>
              <a:ext cx="200281" cy="171707"/>
            </a:xfrm>
            <a:custGeom>
              <a:rect b="b" l="l" r="r" t="t"/>
              <a:pathLst>
                <a:path extrusionOk="0" h="2343" w="2733">
                  <a:moveTo>
                    <a:pt x="1565" y="0"/>
                  </a:moveTo>
                  <a:cubicBezTo>
                    <a:pt x="517" y="0"/>
                    <a:pt x="1" y="1258"/>
                    <a:pt x="734" y="1999"/>
                  </a:cubicBezTo>
                  <a:cubicBezTo>
                    <a:pt x="974" y="2236"/>
                    <a:pt x="1268" y="2343"/>
                    <a:pt x="1555" y="2343"/>
                  </a:cubicBezTo>
                  <a:cubicBezTo>
                    <a:pt x="2157" y="2343"/>
                    <a:pt x="2733" y="1877"/>
                    <a:pt x="2733" y="1168"/>
                  </a:cubicBezTo>
                  <a:cubicBezTo>
                    <a:pt x="2733" y="524"/>
                    <a:pt x="2209" y="0"/>
                    <a:pt x="156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8"/>
            <p:cNvSpPr/>
            <p:nvPr/>
          </p:nvSpPr>
          <p:spPr>
            <a:xfrm>
              <a:off x="4932921" y="2750184"/>
              <a:ext cx="200874" cy="171554"/>
            </a:xfrm>
            <a:custGeom>
              <a:rect b="b" l="l" r="r" t="t"/>
              <a:pathLst>
                <a:path extrusionOk="0" h="2341" w="2741">
                  <a:moveTo>
                    <a:pt x="1565" y="0"/>
                  </a:moveTo>
                  <a:cubicBezTo>
                    <a:pt x="524" y="0"/>
                    <a:pt x="0" y="1258"/>
                    <a:pt x="742" y="1999"/>
                  </a:cubicBezTo>
                  <a:cubicBezTo>
                    <a:pt x="978" y="2235"/>
                    <a:pt x="1270" y="2341"/>
                    <a:pt x="1556" y="2341"/>
                  </a:cubicBezTo>
                  <a:cubicBezTo>
                    <a:pt x="2159" y="2341"/>
                    <a:pt x="2740" y="1873"/>
                    <a:pt x="2740" y="1168"/>
                  </a:cubicBezTo>
                  <a:cubicBezTo>
                    <a:pt x="2740" y="524"/>
                    <a:pt x="2216"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8"/>
            <p:cNvSpPr/>
            <p:nvPr/>
          </p:nvSpPr>
          <p:spPr>
            <a:xfrm>
              <a:off x="4862129" y="2992605"/>
              <a:ext cx="200361" cy="171487"/>
            </a:xfrm>
            <a:custGeom>
              <a:rect b="b" l="l" r="r" t="t"/>
              <a:pathLst>
                <a:path extrusionOk="0" h="2340" w="2734">
                  <a:moveTo>
                    <a:pt x="1565" y="1"/>
                  </a:moveTo>
                  <a:cubicBezTo>
                    <a:pt x="525" y="1"/>
                    <a:pt x="1" y="1258"/>
                    <a:pt x="734" y="1992"/>
                  </a:cubicBezTo>
                  <a:cubicBezTo>
                    <a:pt x="974" y="2232"/>
                    <a:pt x="1269" y="2339"/>
                    <a:pt x="1557" y="2339"/>
                  </a:cubicBezTo>
                  <a:cubicBezTo>
                    <a:pt x="2158" y="2339"/>
                    <a:pt x="2733" y="1872"/>
                    <a:pt x="2733" y="1168"/>
                  </a:cubicBezTo>
                  <a:cubicBezTo>
                    <a:pt x="2733" y="525"/>
                    <a:pt x="2209" y="1"/>
                    <a:pt x="15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8"/>
            <p:cNvSpPr/>
            <p:nvPr/>
          </p:nvSpPr>
          <p:spPr>
            <a:xfrm>
              <a:off x="4726115" y="3258697"/>
              <a:ext cx="200281" cy="171408"/>
            </a:xfrm>
            <a:custGeom>
              <a:rect b="b" l="l" r="r" t="t"/>
              <a:pathLst>
                <a:path extrusionOk="0" h="2339" w="2733">
                  <a:moveTo>
                    <a:pt x="1565" y="0"/>
                  </a:moveTo>
                  <a:cubicBezTo>
                    <a:pt x="524" y="0"/>
                    <a:pt x="0" y="1258"/>
                    <a:pt x="741" y="1991"/>
                  </a:cubicBezTo>
                  <a:cubicBezTo>
                    <a:pt x="979" y="2232"/>
                    <a:pt x="1272" y="2339"/>
                    <a:pt x="1559" y="2339"/>
                  </a:cubicBezTo>
                  <a:cubicBezTo>
                    <a:pt x="2158" y="2339"/>
                    <a:pt x="2733" y="1871"/>
                    <a:pt x="2733" y="1168"/>
                  </a:cubicBezTo>
                  <a:cubicBezTo>
                    <a:pt x="2733" y="524"/>
                    <a:pt x="2209" y="0"/>
                    <a:pt x="15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8"/>
            <p:cNvSpPr/>
            <p:nvPr/>
          </p:nvSpPr>
          <p:spPr>
            <a:xfrm>
              <a:off x="4214303" y="1966784"/>
              <a:ext cx="200281" cy="171628"/>
            </a:xfrm>
            <a:custGeom>
              <a:rect b="b" l="l" r="r" t="t"/>
              <a:pathLst>
                <a:path extrusionOk="0" h="2342" w="2733">
                  <a:moveTo>
                    <a:pt x="1168" y="1"/>
                  </a:moveTo>
                  <a:cubicBezTo>
                    <a:pt x="524" y="1"/>
                    <a:pt x="0" y="525"/>
                    <a:pt x="0" y="1168"/>
                  </a:cubicBezTo>
                  <a:cubicBezTo>
                    <a:pt x="0" y="1874"/>
                    <a:pt x="578" y="2341"/>
                    <a:pt x="1181" y="2341"/>
                  </a:cubicBezTo>
                  <a:cubicBezTo>
                    <a:pt x="1468" y="2341"/>
                    <a:pt x="1760" y="2236"/>
                    <a:pt x="1999" y="1999"/>
                  </a:cubicBezTo>
                  <a:cubicBezTo>
                    <a:pt x="2733" y="1258"/>
                    <a:pt x="2209" y="1"/>
                    <a:pt x="11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46" name="Google Shape;1946;p8"/>
            <p:cNvSpPr/>
            <p:nvPr/>
          </p:nvSpPr>
          <p:spPr>
            <a:xfrm>
              <a:off x="4057403" y="2224082"/>
              <a:ext cx="171774" cy="171194"/>
            </a:xfrm>
            <a:custGeom>
              <a:rect b="b" l="l" r="r" t="t"/>
              <a:pathLst>
                <a:path extrusionOk="0" h="2336" w="2344">
                  <a:moveTo>
                    <a:pt x="1176" y="0"/>
                  </a:moveTo>
                  <a:cubicBezTo>
                    <a:pt x="524" y="0"/>
                    <a:pt x="0" y="524"/>
                    <a:pt x="0" y="1168"/>
                  </a:cubicBezTo>
                  <a:cubicBezTo>
                    <a:pt x="0" y="1812"/>
                    <a:pt x="524" y="2336"/>
                    <a:pt x="1176" y="2336"/>
                  </a:cubicBezTo>
                  <a:cubicBezTo>
                    <a:pt x="1819" y="2336"/>
                    <a:pt x="2343" y="1812"/>
                    <a:pt x="2343" y="1168"/>
                  </a:cubicBezTo>
                  <a:cubicBezTo>
                    <a:pt x="2343" y="524"/>
                    <a:pt x="1819" y="0"/>
                    <a:pt x="11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47" name="Google Shape;1947;p8"/>
            <p:cNvSpPr/>
            <p:nvPr/>
          </p:nvSpPr>
          <p:spPr>
            <a:xfrm>
              <a:off x="3992694" y="2478083"/>
              <a:ext cx="200281" cy="171707"/>
            </a:xfrm>
            <a:custGeom>
              <a:rect b="b" l="l" r="r" t="t"/>
              <a:pathLst>
                <a:path extrusionOk="0" h="2343" w="2733">
                  <a:moveTo>
                    <a:pt x="1168" y="0"/>
                  </a:moveTo>
                  <a:cubicBezTo>
                    <a:pt x="524" y="0"/>
                    <a:pt x="0" y="524"/>
                    <a:pt x="0" y="1168"/>
                  </a:cubicBezTo>
                  <a:cubicBezTo>
                    <a:pt x="0" y="1877"/>
                    <a:pt x="576" y="2343"/>
                    <a:pt x="1175" y="2343"/>
                  </a:cubicBezTo>
                  <a:cubicBezTo>
                    <a:pt x="1462" y="2343"/>
                    <a:pt x="1754" y="2236"/>
                    <a:pt x="1991" y="1999"/>
                  </a:cubicBezTo>
                  <a:cubicBezTo>
                    <a:pt x="2732" y="1258"/>
                    <a:pt x="2208" y="0"/>
                    <a:pt x="11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48" name="Google Shape;1948;p8"/>
            <p:cNvSpPr/>
            <p:nvPr/>
          </p:nvSpPr>
          <p:spPr>
            <a:xfrm>
              <a:off x="4010209" y="2750184"/>
              <a:ext cx="200281" cy="171554"/>
            </a:xfrm>
            <a:custGeom>
              <a:rect b="b" l="l" r="r" t="t"/>
              <a:pathLst>
                <a:path extrusionOk="0" h="2341" w="2733">
                  <a:moveTo>
                    <a:pt x="1168" y="0"/>
                  </a:moveTo>
                  <a:cubicBezTo>
                    <a:pt x="525" y="0"/>
                    <a:pt x="1" y="524"/>
                    <a:pt x="1" y="1168"/>
                  </a:cubicBezTo>
                  <a:cubicBezTo>
                    <a:pt x="1" y="1873"/>
                    <a:pt x="578" y="2341"/>
                    <a:pt x="1181" y="2341"/>
                  </a:cubicBezTo>
                  <a:cubicBezTo>
                    <a:pt x="1468" y="2341"/>
                    <a:pt x="1760" y="2235"/>
                    <a:pt x="1999" y="1999"/>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8"/>
            <p:cNvSpPr/>
            <p:nvPr/>
          </p:nvSpPr>
          <p:spPr>
            <a:xfrm>
              <a:off x="4081000" y="2992605"/>
              <a:ext cx="200794" cy="171487"/>
            </a:xfrm>
            <a:custGeom>
              <a:rect b="b" l="l" r="r" t="t"/>
              <a:pathLst>
                <a:path extrusionOk="0" h="2340" w="2740">
                  <a:moveTo>
                    <a:pt x="1175" y="1"/>
                  </a:moveTo>
                  <a:cubicBezTo>
                    <a:pt x="524" y="1"/>
                    <a:pt x="0" y="525"/>
                    <a:pt x="0" y="1168"/>
                  </a:cubicBezTo>
                  <a:cubicBezTo>
                    <a:pt x="0" y="1872"/>
                    <a:pt x="578" y="2339"/>
                    <a:pt x="1180" y="2339"/>
                  </a:cubicBezTo>
                  <a:cubicBezTo>
                    <a:pt x="1468" y="2339"/>
                    <a:pt x="1761" y="2232"/>
                    <a:pt x="1999" y="1992"/>
                  </a:cubicBezTo>
                  <a:cubicBezTo>
                    <a:pt x="2740" y="1258"/>
                    <a:pt x="2216" y="1"/>
                    <a:pt x="117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8"/>
            <p:cNvSpPr/>
            <p:nvPr/>
          </p:nvSpPr>
          <p:spPr>
            <a:xfrm>
              <a:off x="4217015" y="3258697"/>
              <a:ext cx="200281" cy="171408"/>
            </a:xfrm>
            <a:custGeom>
              <a:rect b="b" l="l" r="r" t="t"/>
              <a:pathLst>
                <a:path extrusionOk="0" h="2339" w="2733">
                  <a:moveTo>
                    <a:pt x="1168" y="0"/>
                  </a:moveTo>
                  <a:cubicBezTo>
                    <a:pt x="525" y="0"/>
                    <a:pt x="1" y="524"/>
                    <a:pt x="1" y="1168"/>
                  </a:cubicBezTo>
                  <a:cubicBezTo>
                    <a:pt x="1" y="1871"/>
                    <a:pt x="579" y="2339"/>
                    <a:pt x="1180" y="2339"/>
                  </a:cubicBezTo>
                  <a:cubicBezTo>
                    <a:pt x="1468" y="2339"/>
                    <a:pt x="1762" y="2232"/>
                    <a:pt x="1999" y="1991"/>
                  </a:cubicBezTo>
                  <a:cubicBezTo>
                    <a:pt x="2733" y="1258"/>
                    <a:pt x="2216"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8"/>
            <p:cNvSpPr/>
            <p:nvPr/>
          </p:nvSpPr>
          <p:spPr>
            <a:xfrm>
              <a:off x="4757920" y="3781501"/>
              <a:ext cx="171774" cy="171774"/>
            </a:xfrm>
            <a:custGeom>
              <a:rect b="b" l="l" r="r" t="t"/>
              <a:pathLst>
                <a:path extrusionOk="0" h="2344" w="2344">
                  <a:moveTo>
                    <a:pt x="1168" y="0"/>
                  </a:moveTo>
                  <a:cubicBezTo>
                    <a:pt x="525" y="0"/>
                    <a:pt x="1" y="524"/>
                    <a:pt x="1" y="1175"/>
                  </a:cubicBezTo>
                  <a:cubicBezTo>
                    <a:pt x="1" y="1819"/>
                    <a:pt x="525" y="2343"/>
                    <a:pt x="1168" y="2343"/>
                  </a:cubicBezTo>
                  <a:cubicBezTo>
                    <a:pt x="1820" y="2343"/>
                    <a:pt x="2344" y="1819"/>
                    <a:pt x="2344" y="1175"/>
                  </a:cubicBezTo>
                  <a:cubicBezTo>
                    <a:pt x="2344" y="524"/>
                    <a:pt x="1820" y="0"/>
                    <a:pt x="1168" y="0"/>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8"/>
            <p:cNvSpPr/>
            <p:nvPr/>
          </p:nvSpPr>
          <p:spPr>
            <a:xfrm>
              <a:off x="4885726" y="4038726"/>
              <a:ext cx="200281" cy="171774"/>
            </a:xfrm>
            <a:custGeom>
              <a:rect b="b" l="l" r="r" t="t"/>
              <a:pathLst>
                <a:path extrusionOk="0" h="2344" w="2733">
                  <a:moveTo>
                    <a:pt x="1565" y="1"/>
                  </a:moveTo>
                  <a:cubicBezTo>
                    <a:pt x="525" y="1"/>
                    <a:pt x="1" y="1258"/>
                    <a:pt x="742" y="2000"/>
                  </a:cubicBezTo>
                  <a:cubicBezTo>
                    <a:pt x="979" y="2237"/>
                    <a:pt x="1271" y="2343"/>
                    <a:pt x="1558" y="2343"/>
                  </a:cubicBezTo>
                  <a:cubicBezTo>
                    <a:pt x="2157" y="2343"/>
                    <a:pt x="2733" y="1878"/>
                    <a:pt x="2733" y="1169"/>
                  </a:cubicBezTo>
                  <a:cubicBezTo>
                    <a:pt x="2733" y="525"/>
                    <a:pt x="2209" y="1"/>
                    <a:pt x="1565" y="1"/>
                  </a:cubicBez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8"/>
            <p:cNvSpPr/>
            <p:nvPr/>
          </p:nvSpPr>
          <p:spPr>
            <a:xfrm>
              <a:off x="4951022" y="4292726"/>
              <a:ext cx="200281" cy="172000"/>
            </a:xfrm>
            <a:custGeom>
              <a:rect b="b" l="l" r="r" t="t"/>
              <a:pathLst>
                <a:path extrusionOk="0" h="2347" w="2733">
                  <a:moveTo>
                    <a:pt x="1565" y="1"/>
                  </a:moveTo>
                  <a:cubicBezTo>
                    <a:pt x="517" y="1"/>
                    <a:pt x="1" y="1266"/>
                    <a:pt x="734" y="1999"/>
                  </a:cubicBezTo>
                  <a:cubicBezTo>
                    <a:pt x="974" y="2239"/>
                    <a:pt x="1268" y="2347"/>
                    <a:pt x="1557" y="2347"/>
                  </a:cubicBezTo>
                  <a:cubicBezTo>
                    <a:pt x="2158" y="2347"/>
                    <a:pt x="2733" y="1879"/>
                    <a:pt x="2733" y="1176"/>
                  </a:cubicBezTo>
                  <a:cubicBezTo>
                    <a:pt x="2733" y="525"/>
                    <a:pt x="2209"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8"/>
            <p:cNvSpPr/>
            <p:nvPr/>
          </p:nvSpPr>
          <p:spPr>
            <a:xfrm>
              <a:off x="4932921" y="4564828"/>
              <a:ext cx="200874" cy="171774"/>
            </a:xfrm>
            <a:custGeom>
              <a:rect b="b" l="l" r="r" t="t"/>
              <a:pathLst>
                <a:path extrusionOk="0" h="2344" w="2741">
                  <a:moveTo>
                    <a:pt x="1565" y="1"/>
                  </a:moveTo>
                  <a:cubicBezTo>
                    <a:pt x="524" y="1"/>
                    <a:pt x="0" y="1258"/>
                    <a:pt x="742" y="1999"/>
                  </a:cubicBezTo>
                  <a:cubicBezTo>
                    <a:pt x="979" y="2237"/>
                    <a:pt x="1272" y="2343"/>
                    <a:pt x="1560" y="2343"/>
                  </a:cubicBezTo>
                  <a:cubicBezTo>
                    <a:pt x="2161" y="2343"/>
                    <a:pt x="2740" y="1877"/>
                    <a:pt x="2740" y="1168"/>
                  </a:cubicBezTo>
                  <a:cubicBezTo>
                    <a:pt x="2740" y="525"/>
                    <a:pt x="2216" y="1"/>
                    <a:pt x="1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8"/>
            <p:cNvSpPr/>
            <p:nvPr/>
          </p:nvSpPr>
          <p:spPr>
            <a:xfrm>
              <a:off x="4225809" y="3781501"/>
              <a:ext cx="200874" cy="172000"/>
            </a:xfrm>
            <a:custGeom>
              <a:rect b="b" l="l" r="r" t="t"/>
              <a:pathLst>
                <a:path extrusionOk="0" h="2347" w="2741">
                  <a:moveTo>
                    <a:pt x="1176" y="0"/>
                  </a:moveTo>
                  <a:cubicBezTo>
                    <a:pt x="524" y="0"/>
                    <a:pt x="0" y="524"/>
                    <a:pt x="0" y="1175"/>
                  </a:cubicBezTo>
                  <a:cubicBezTo>
                    <a:pt x="0" y="1879"/>
                    <a:pt x="579" y="2346"/>
                    <a:pt x="1180" y="2346"/>
                  </a:cubicBezTo>
                  <a:cubicBezTo>
                    <a:pt x="1468" y="2346"/>
                    <a:pt x="1761" y="2239"/>
                    <a:pt x="1999" y="1999"/>
                  </a:cubicBezTo>
                  <a:cubicBezTo>
                    <a:pt x="2740" y="1265"/>
                    <a:pt x="2216" y="0"/>
                    <a:pt x="11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8"/>
            <p:cNvSpPr/>
            <p:nvPr/>
          </p:nvSpPr>
          <p:spPr>
            <a:xfrm>
              <a:off x="4069495" y="4038726"/>
              <a:ext cx="200281" cy="171774"/>
            </a:xfrm>
            <a:custGeom>
              <a:rect b="b" l="l" r="r" t="t"/>
              <a:pathLst>
                <a:path extrusionOk="0" h="2344" w="2733">
                  <a:moveTo>
                    <a:pt x="1168" y="1"/>
                  </a:moveTo>
                  <a:cubicBezTo>
                    <a:pt x="524" y="1"/>
                    <a:pt x="0" y="525"/>
                    <a:pt x="0" y="1169"/>
                  </a:cubicBezTo>
                  <a:cubicBezTo>
                    <a:pt x="0" y="1878"/>
                    <a:pt x="576" y="2343"/>
                    <a:pt x="1177" y="2343"/>
                  </a:cubicBezTo>
                  <a:cubicBezTo>
                    <a:pt x="1465" y="2343"/>
                    <a:pt x="1759" y="2237"/>
                    <a:pt x="1999" y="2000"/>
                  </a:cubicBezTo>
                  <a:cubicBezTo>
                    <a:pt x="2732" y="1258"/>
                    <a:pt x="2208"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8"/>
            <p:cNvSpPr/>
            <p:nvPr/>
          </p:nvSpPr>
          <p:spPr>
            <a:xfrm>
              <a:off x="4004199" y="4292726"/>
              <a:ext cx="200281" cy="172000"/>
            </a:xfrm>
            <a:custGeom>
              <a:rect b="b" l="l" r="r" t="t"/>
              <a:pathLst>
                <a:path extrusionOk="0" h="2347" w="2733">
                  <a:moveTo>
                    <a:pt x="1176" y="1"/>
                  </a:moveTo>
                  <a:cubicBezTo>
                    <a:pt x="524" y="1"/>
                    <a:pt x="0" y="525"/>
                    <a:pt x="0" y="1176"/>
                  </a:cubicBezTo>
                  <a:cubicBezTo>
                    <a:pt x="0" y="1879"/>
                    <a:pt x="578" y="2347"/>
                    <a:pt x="1180" y="2347"/>
                  </a:cubicBezTo>
                  <a:cubicBezTo>
                    <a:pt x="1468" y="2347"/>
                    <a:pt x="1761" y="2239"/>
                    <a:pt x="1999" y="1999"/>
                  </a:cubicBezTo>
                  <a:cubicBezTo>
                    <a:pt x="2733" y="1266"/>
                    <a:pt x="2216" y="1"/>
                    <a:pt x="11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8"/>
            <p:cNvSpPr/>
            <p:nvPr/>
          </p:nvSpPr>
          <p:spPr>
            <a:xfrm>
              <a:off x="4022300" y="4564828"/>
              <a:ext cx="171194" cy="171774"/>
            </a:xfrm>
            <a:custGeom>
              <a:rect b="b" l="l" r="r" t="t"/>
              <a:pathLst>
                <a:path extrusionOk="0" h="2344" w="2336">
                  <a:moveTo>
                    <a:pt x="1168" y="1"/>
                  </a:moveTo>
                  <a:cubicBezTo>
                    <a:pt x="524" y="1"/>
                    <a:pt x="0" y="525"/>
                    <a:pt x="0" y="1168"/>
                  </a:cubicBezTo>
                  <a:cubicBezTo>
                    <a:pt x="0" y="1820"/>
                    <a:pt x="524" y="2344"/>
                    <a:pt x="1168" y="2344"/>
                  </a:cubicBezTo>
                  <a:cubicBezTo>
                    <a:pt x="1812" y="2344"/>
                    <a:pt x="2336" y="1820"/>
                    <a:pt x="2336" y="1168"/>
                  </a:cubicBezTo>
                  <a:cubicBezTo>
                    <a:pt x="2336" y="525"/>
                    <a:pt x="1812" y="1"/>
                    <a:pt x="11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8"/>
            <p:cNvSpPr/>
            <p:nvPr/>
          </p:nvSpPr>
          <p:spPr>
            <a:xfrm>
              <a:off x="4395313" y="1667275"/>
              <a:ext cx="313869" cy="268361"/>
            </a:xfrm>
            <a:custGeom>
              <a:rect b="b" l="l" r="r" t="t"/>
              <a:pathLst>
                <a:path extrusionOk="0" h="3662" w="4283">
                  <a:moveTo>
                    <a:pt x="2448" y="0"/>
                  </a:moveTo>
                  <a:cubicBezTo>
                    <a:pt x="816" y="0"/>
                    <a:pt x="1" y="1969"/>
                    <a:pt x="1153" y="3122"/>
                  </a:cubicBezTo>
                  <a:cubicBezTo>
                    <a:pt x="1526" y="3495"/>
                    <a:pt x="1985" y="3662"/>
                    <a:pt x="2435" y="3662"/>
                  </a:cubicBezTo>
                  <a:cubicBezTo>
                    <a:pt x="3378" y="3662"/>
                    <a:pt x="4282" y="2931"/>
                    <a:pt x="4282" y="1827"/>
                  </a:cubicBezTo>
                  <a:cubicBezTo>
                    <a:pt x="4282" y="816"/>
                    <a:pt x="3459" y="0"/>
                    <a:pt x="244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60" name="Google Shape;1960;p8"/>
            <p:cNvSpPr/>
            <p:nvPr/>
          </p:nvSpPr>
          <p:spPr>
            <a:xfrm>
              <a:off x="4429317" y="3478694"/>
              <a:ext cx="294679" cy="268434"/>
            </a:xfrm>
            <a:custGeom>
              <a:rect b="b" l="l" r="r" t="t"/>
              <a:pathLst>
                <a:path extrusionOk="0" h="3663" w="4021">
                  <a:moveTo>
                    <a:pt x="2011" y="0"/>
                  </a:moveTo>
                  <a:cubicBezTo>
                    <a:pt x="1543" y="0"/>
                    <a:pt x="1075" y="180"/>
                    <a:pt x="719" y="539"/>
                  </a:cubicBezTo>
                  <a:cubicBezTo>
                    <a:pt x="1" y="1250"/>
                    <a:pt x="1" y="2410"/>
                    <a:pt x="719" y="3129"/>
                  </a:cubicBezTo>
                  <a:cubicBezTo>
                    <a:pt x="1075" y="3485"/>
                    <a:pt x="1543" y="3662"/>
                    <a:pt x="2011" y="3662"/>
                  </a:cubicBezTo>
                  <a:cubicBezTo>
                    <a:pt x="2480" y="3662"/>
                    <a:pt x="2950" y="3485"/>
                    <a:pt x="3309" y="3129"/>
                  </a:cubicBezTo>
                  <a:cubicBezTo>
                    <a:pt x="4020" y="2410"/>
                    <a:pt x="4020" y="1250"/>
                    <a:pt x="3309" y="539"/>
                  </a:cubicBezTo>
                  <a:cubicBezTo>
                    <a:pt x="2950" y="180"/>
                    <a:pt x="2480" y="0"/>
                    <a:pt x="20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8"/>
            <p:cNvSpPr/>
            <p:nvPr/>
          </p:nvSpPr>
          <p:spPr>
            <a:xfrm>
              <a:off x="4201112" y="2281683"/>
              <a:ext cx="380776" cy="53276"/>
            </a:xfrm>
            <a:custGeom>
              <a:rect b="b" l="l" r="r" t="t"/>
              <a:pathLst>
                <a:path extrusionOk="0" h="727" w="5196">
                  <a:moveTo>
                    <a:pt x="1" y="0"/>
                  </a:moveTo>
                  <a:lnTo>
                    <a:pt x="1" y="726"/>
                  </a:lnTo>
                  <a:lnTo>
                    <a:pt x="5196" y="726"/>
                  </a:lnTo>
                  <a:lnTo>
                    <a:pt x="5196"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62" name="Google Shape;1962;p8"/>
            <p:cNvSpPr/>
            <p:nvPr/>
          </p:nvSpPr>
          <p:spPr>
            <a:xfrm>
              <a:off x="4563206" y="2281683"/>
              <a:ext cx="381289" cy="53276"/>
            </a:xfrm>
            <a:custGeom>
              <a:rect b="b" l="l" r="r" t="t"/>
              <a:pathLst>
                <a:path extrusionOk="0" h="727" w="5203">
                  <a:moveTo>
                    <a:pt x="0" y="0"/>
                  </a:moveTo>
                  <a:lnTo>
                    <a:pt x="0" y="726"/>
                  </a:lnTo>
                  <a:lnTo>
                    <a:pt x="5203" y="726"/>
                  </a:lnTo>
                  <a:lnTo>
                    <a:pt x="5203"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8"/>
            <p:cNvSpPr/>
            <p:nvPr/>
          </p:nvSpPr>
          <p:spPr>
            <a:xfrm>
              <a:off x="4143511" y="2543305"/>
              <a:ext cx="444971" cy="53351"/>
            </a:xfrm>
            <a:custGeom>
              <a:rect b="b" l="l" r="r" t="t"/>
              <a:pathLst>
                <a:path extrusionOk="0" h="728" w="6072">
                  <a:moveTo>
                    <a:pt x="1" y="1"/>
                  </a:moveTo>
                  <a:lnTo>
                    <a:pt x="1" y="727"/>
                  </a:lnTo>
                  <a:lnTo>
                    <a:pt x="6071" y="727"/>
                  </a:lnTo>
                  <a:lnTo>
                    <a:pt x="6071"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64" name="Google Shape;1964;p8"/>
            <p:cNvSpPr/>
            <p:nvPr/>
          </p:nvSpPr>
          <p:spPr>
            <a:xfrm>
              <a:off x="4567016" y="2543305"/>
              <a:ext cx="445484" cy="53351"/>
            </a:xfrm>
            <a:custGeom>
              <a:rect b="b" l="l" r="r" t="t"/>
              <a:pathLst>
                <a:path extrusionOk="0" h="728" w="6079">
                  <a:moveTo>
                    <a:pt x="1" y="1"/>
                  </a:moveTo>
                  <a:lnTo>
                    <a:pt x="1" y="727"/>
                  </a:lnTo>
                  <a:lnTo>
                    <a:pt x="6079" y="727"/>
                  </a:lnTo>
                  <a:lnTo>
                    <a:pt x="6079"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8"/>
            <p:cNvSpPr/>
            <p:nvPr/>
          </p:nvSpPr>
          <p:spPr>
            <a:xfrm>
              <a:off x="4567016" y="4618031"/>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8"/>
            <p:cNvSpPr/>
            <p:nvPr/>
          </p:nvSpPr>
          <p:spPr>
            <a:xfrm>
              <a:off x="4143511" y="4618031"/>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8"/>
            <p:cNvSpPr/>
            <p:nvPr/>
          </p:nvSpPr>
          <p:spPr>
            <a:xfrm>
              <a:off x="4143511" y="3057388"/>
              <a:ext cx="444971" cy="53276"/>
            </a:xfrm>
            <a:custGeom>
              <a:rect b="b" l="l" r="r" t="t"/>
              <a:pathLst>
                <a:path extrusionOk="0" h="727" w="6072">
                  <a:moveTo>
                    <a:pt x="1" y="0"/>
                  </a:moveTo>
                  <a:lnTo>
                    <a:pt x="1" y="726"/>
                  </a:lnTo>
                  <a:lnTo>
                    <a:pt x="6071" y="726"/>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8"/>
            <p:cNvSpPr/>
            <p:nvPr/>
          </p:nvSpPr>
          <p:spPr>
            <a:xfrm>
              <a:off x="4567016" y="3057388"/>
              <a:ext cx="445484" cy="53276"/>
            </a:xfrm>
            <a:custGeom>
              <a:rect b="b" l="l" r="r" t="t"/>
              <a:pathLst>
                <a:path extrusionOk="0" h="727" w="6079">
                  <a:moveTo>
                    <a:pt x="1" y="0"/>
                  </a:moveTo>
                  <a:lnTo>
                    <a:pt x="1" y="726"/>
                  </a:lnTo>
                  <a:lnTo>
                    <a:pt x="6079" y="726"/>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8"/>
            <p:cNvSpPr/>
            <p:nvPr/>
          </p:nvSpPr>
          <p:spPr>
            <a:xfrm>
              <a:off x="4143511" y="2791296"/>
              <a:ext cx="444971" cy="53276"/>
            </a:xfrm>
            <a:custGeom>
              <a:rect b="b" l="l" r="r" t="t"/>
              <a:pathLst>
                <a:path extrusionOk="0" h="727" w="6072">
                  <a:moveTo>
                    <a:pt x="1" y="0"/>
                  </a:moveTo>
                  <a:lnTo>
                    <a:pt x="1" y="727"/>
                  </a:lnTo>
                  <a:lnTo>
                    <a:pt x="6071" y="727"/>
                  </a:lnTo>
                  <a:lnTo>
                    <a:pt x="6071"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8"/>
            <p:cNvSpPr/>
            <p:nvPr/>
          </p:nvSpPr>
          <p:spPr>
            <a:xfrm>
              <a:off x="4567016" y="2791296"/>
              <a:ext cx="445484" cy="53276"/>
            </a:xfrm>
            <a:custGeom>
              <a:rect b="b" l="l" r="r" t="t"/>
              <a:pathLst>
                <a:path extrusionOk="0" h="727" w="6079">
                  <a:moveTo>
                    <a:pt x="1" y="0"/>
                  </a:moveTo>
                  <a:lnTo>
                    <a:pt x="1" y="727"/>
                  </a:lnTo>
                  <a:lnTo>
                    <a:pt x="6079" y="727"/>
                  </a:lnTo>
                  <a:lnTo>
                    <a:pt x="6079"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8"/>
            <p:cNvSpPr/>
            <p:nvPr/>
          </p:nvSpPr>
          <p:spPr>
            <a:xfrm>
              <a:off x="4270218" y="2028782"/>
              <a:ext cx="310571" cy="53276"/>
            </a:xfrm>
            <a:custGeom>
              <a:rect b="b" l="l" r="r" t="t"/>
              <a:pathLst>
                <a:path extrusionOk="0" h="727" w="4238">
                  <a:moveTo>
                    <a:pt x="1" y="0"/>
                  </a:moveTo>
                  <a:lnTo>
                    <a:pt x="1" y="727"/>
                  </a:lnTo>
                  <a:lnTo>
                    <a:pt x="4238" y="727"/>
                  </a:lnTo>
                  <a:lnTo>
                    <a:pt x="4238" y="0"/>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1972" name="Google Shape;1972;p8"/>
            <p:cNvSpPr/>
            <p:nvPr/>
          </p:nvSpPr>
          <p:spPr>
            <a:xfrm>
              <a:off x="4565917" y="2028782"/>
              <a:ext cx="310571" cy="53276"/>
            </a:xfrm>
            <a:custGeom>
              <a:rect b="b" l="l" r="r" t="t"/>
              <a:pathLst>
                <a:path extrusionOk="0" h="727" w="4238">
                  <a:moveTo>
                    <a:pt x="1" y="0"/>
                  </a:moveTo>
                  <a:lnTo>
                    <a:pt x="1" y="727"/>
                  </a:lnTo>
                  <a:lnTo>
                    <a:pt x="4237" y="727"/>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8"/>
            <p:cNvSpPr/>
            <p:nvPr/>
          </p:nvSpPr>
          <p:spPr>
            <a:xfrm>
              <a:off x="4270218" y="3319010"/>
              <a:ext cx="310571" cy="53276"/>
            </a:xfrm>
            <a:custGeom>
              <a:rect b="b" l="l" r="r" t="t"/>
              <a:pathLst>
                <a:path extrusionOk="0" h="727" w="4238">
                  <a:moveTo>
                    <a:pt x="1" y="1"/>
                  </a:moveTo>
                  <a:lnTo>
                    <a:pt x="1" y="727"/>
                  </a:lnTo>
                  <a:lnTo>
                    <a:pt x="4238" y="727"/>
                  </a:lnTo>
                  <a:lnTo>
                    <a:pt x="4238"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8"/>
            <p:cNvSpPr/>
            <p:nvPr/>
          </p:nvSpPr>
          <p:spPr>
            <a:xfrm>
              <a:off x="4565917" y="3319010"/>
              <a:ext cx="310571" cy="53276"/>
            </a:xfrm>
            <a:custGeom>
              <a:rect b="b" l="l" r="r" t="t"/>
              <a:pathLst>
                <a:path extrusionOk="0" h="727" w="4238">
                  <a:moveTo>
                    <a:pt x="1" y="1"/>
                  </a:moveTo>
                  <a:lnTo>
                    <a:pt x="1" y="727"/>
                  </a:lnTo>
                  <a:lnTo>
                    <a:pt x="4237" y="727"/>
                  </a:lnTo>
                  <a:lnTo>
                    <a:pt x="4237" y="1"/>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8"/>
            <p:cNvSpPr/>
            <p:nvPr/>
          </p:nvSpPr>
          <p:spPr>
            <a:xfrm>
              <a:off x="4567016" y="4099625"/>
              <a:ext cx="445484" cy="52763"/>
            </a:xfrm>
            <a:custGeom>
              <a:rect b="b" l="l" r="r" t="t"/>
              <a:pathLst>
                <a:path extrusionOk="0" h="720" w="6079">
                  <a:moveTo>
                    <a:pt x="1" y="1"/>
                  </a:moveTo>
                  <a:lnTo>
                    <a:pt x="1" y="719"/>
                  </a:lnTo>
                  <a:lnTo>
                    <a:pt x="6079" y="719"/>
                  </a:lnTo>
                  <a:lnTo>
                    <a:pt x="6079" y="1"/>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8"/>
            <p:cNvSpPr/>
            <p:nvPr/>
          </p:nvSpPr>
          <p:spPr>
            <a:xfrm>
              <a:off x="4143511" y="4099625"/>
              <a:ext cx="444971" cy="52763"/>
            </a:xfrm>
            <a:custGeom>
              <a:rect b="b" l="l" r="r" t="t"/>
              <a:pathLst>
                <a:path extrusionOk="0" h="720" w="6072">
                  <a:moveTo>
                    <a:pt x="1" y="1"/>
                  </a:moveTo>
                  <a:lnTo>
                    <a:pt x="1" y="719"/>
                  </a:lnTo>
                  <a:lnTo>
                    <a:pt x="6071" y="719"/>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7" name="Google Shape;1977;p8"/>
            <p:cNvSpPr/>
            <p:nvPr/>
          </p:nvSpPr>
          <p:spPr>
            <a:xfrm>
              <a:off x="4567016" y="4365130"/>
              <a:ext cx="445484" cy="53276"/>
            </a:xfrm>
            <a:custGeom>
              <a:rect b="b" l="l" r="r" t="t"/>
              <a:pathLst>
                <a:path extrusionOk="0" h="727" w="6079">
                  <a:moveTo>
                    <a:pt x="1" y="1"/>
                  </a:moveTo>
                  <a:lnTo>
                    <a:pt x="1" y="727"/>
                  </a:lnTo>
                  <a:lnTo>
                    <a:pt x="6079" y="727"/>
                  </a:lnTo>
                  <a:lnTo>
                    <a:pt x="60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8"/>
            <p:cNvSpPr/>
            <p:nvPr/>
          </p:nvSpPr>
          <p:spPr>
            <a:xfrm>
              <a:off x="4143511" y="4365130"/>
              <a:ext cx="444971" cy="53276"/>
            </a:xfrm>
            <a:custGeom>
              <a:rect b="b" l="l" r="r" t="t"/>
              <a:pathLst>
                <a:path extrusionOk="0" h="727" w="6072">
                  <a:moveTo>
                    <a:pt x="1" y="1"/>
                  </a:moveTo>
                  <a:lnTo>
                    <a:pt x="1" y="727"/>
                  </a:lnTo>
                  <a:lnTo>
                    <a:pt x="6071" y="727"/>
                  </a:lnTo>
                  <a:lnTo>
                    <a:pt x="6071"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8"/>
            <p:cNvSpPr/>
            <p:nvPr/>
          </p:nvSpPr>
          <p:spPr>
            <a:xfrm>
              <a:off x="4574711" y="3838003"/>
              <a:ext cx="310571" cy="53276"/>
            </a:xfrm>
            <a:custGeom>
              <a:rect b="b" l="l" r="r" t="t"/>
              <a:pathLst>
                <a:path extrusionOk="0" h="727" w="4238">
                  <a:moveTo>
                    <a:pt x="0" y="0"/>
                  </a:moveTo>
                  <a:lnTo>
                    <a:pt x="0" y="726"/>
                  </a:lnTo>
                  <a:lnTo>
                    <a:pt x="4237" y="726"/>
                  </a:lnTo>
                  <a:lnTo>
                    <a:pt x="4237" y="0"/>
                  </a:lnTo>
                  <a:close/>
                </a:path>
              </a:pathLst>
            </a:custGeom>
            <a:solidFill>
              <a:srgbClr val="FF9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8"/>
            <p:cNvSpPr/>
            <p:nvPr/>
          </p:nvSpPr>
          <p:spPr>
            <a:xfrm>
              <a:off x="4279012" y="3838003"/>
              <a:ext cx="310571" cy="53276"/>
            </a:xfrm>
            <a:custGeom>
              <a:rect b="b" l="l" r="r" t="t"/>
              <a:pathLst>
                <a:path extrusionOk="0" h="727" w="4238">
                  <a:moveTo>
                    <a:pt x="1" y="0"/>
                  </a:moveTo>
                  <a:lnTo>
                    <a:pt x="1" y="726"/>
                  </a:lnTo>
                  <a:lnTo>
                    <a:pt x="4237" y="726"/>
                  </a:lnTo>
                  <a:lnTo>
                    <a:pt x="4237" y="0"/>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981" name="Google Shape;1981;p8"/>
          <p:cNvPicPr preferRelativeResize="0"/>
          <p:nvPr/>
        </p:nvPicPr>
        <p:blipFill>
          <a:blip r:embed="rId3">
            <a:alphaModFix/>
          </a:blip>
          <a:stretch>
            <a:fillRect/>
          </a:stretch>
        </p:blipFill>
        <p:spPr>
          <a:xfrm>
            <a:off x="75728" y="1646140"/>
            <a:ext cx="1009425" cy="1009425"/>
          </a:xfrm>
          <a:prstGeom prst="rect">
            <a:avLst/>
          </a:prstGeom>
          <a:noFill/>
          <a:ln>
            <a:noFill/>
          </a:ln>
        </p:spPr>
      </p:pic>
      <p:pic>
        <p:nvPicPr>
          <p:cNvPr id="1982" name="Google Shape;1982;p8"/>
          <p:cNvPicPr preferRelativeResize="0"/>
          <p:nvPr/>
        </p:nvPicPr>
        <p:blipFill>
          <a:blip r:embed="rId4">
            <a:alphaModFix/>
          </a:blip>
          <a:stretch>
            <a:fillRect/>
          </a:stretch>
        </p:blipFill>
        <p:spPr>
          <a:xfrm>
            <a:off x="690100" y="2769900"/>
            <a:ext cx="1009425" cy="1009425"/>
          </a:xfrm>
          <a:prstGeom prst="rect">
            <a:avLst/>
          </a:prstGeom>
          <a:noFill/>
          <a:ln>
            <a:noFill/>
          </a:ln>
        </p:spPr>
      </p:pic>
      <p:pic>
        <p:nvPicPr>
          <p:cNvPr id="1983" name="Google Shape;1983;p8"/>
          <p:cNvPicPr preferRelativeResize="0"/>
          <p:nvPr/>
        </p:nvPicPr>
        <p:blipFill>
          <a:blip r:embed="rId5">
            <a:alphaModFix/>
          </a:blip>
          <a:stretch>
            <a:fillRect/>
          </a:stretch>
        </p:blipFill>
        <p:spPr>
          <a:xfrm>
            <a:off x="1085149" y="3909913"/>
            <a:ext cx="1009425" cy="998100"/>
          </a:xfrm>
          <a:prstGeom prst="rect">
            <a:avLst/>
          </a:prstGeom>
          <a:noFill/>
          <a:ln>
            <a:noFill/>
          </a:ln>
        </p:spPr>
      </p:pic>
      <p:sp>
        <p:nvSpPr>
          <p:cNvPr id="1984" name="Google Shape;1984;p8"/>
          <p:cNvSpPr/>
          <p:nvPr/>
        </p:nvSpPr>
        <p:spPr>
          <a:xfrm>
            <a:off x="3014500" y="1646150"/>
            <a:ext cx="4759200" cy="1204500"/>
          </a:xfrm>
          <a:prstGeom prst="round2DiagRect">
            <a:avLst>
              <a:gd fmla="val 16667" name="adj1"/>
              <a:gd fmla="val 0" name="adj2"/>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lnSpc>
                <a:spcPct val="80000"/>
              </a:lnSpc>
              <a:spcBef>
                <a:spcPts val="500"/>
              </a:spcBef>
              <a:spcAft>
                <a:spcPts val="0"/>
              </a:spcAft>
              <a:buClr>
                <a:schemeClr val="dk1"/>
              </a:buClr>
              <a:buSzPts val="1200"/>
              <a:buFont typeface="Fira Sans"/>
              <a:buChar char="●"/>
            </a:pPr>
            <a:r>
              <a:rPr lang="en-GB" sz="1200">
                <a:solidFill>
                  <a:schemeClr val="dk1"/>
                </a:solidFill>
                <a:latin typeface="Fira Sans"/>
                <a:ea typeface="Fira Sans"/>
                <a:cs typeface="Fira Sans"/>
                <a:sym typeface="Fira Sans"/>
              </a:rPr>
              <a:t>Characteristic clinical and radiographic finding</a:t>
            </a:r>
            <a:endParaRPr sz="1200">
              <a:solidFill>
                <a:schemeClr val="dk1"/>
              </a:solidFill>
              <a:latin typeface="Fira Sans"/>
              <a:ea typeface="Fira Sans"/>
              <a:cs typeface="Fira Sans"/>
              <a:sym typeface="Fira Sans"/>
            </a:endParaRPr>
          </a:p>
          <a:p>
            <a:pPr indent="0" lvl="0" marL="0" rtl="0" algn="l">
              <a:lnSpc>
                <a:spcPct val="80000"/>
              </a:lnSpc>
              <a:spcBef>
                <a:spcPts val="500"/>
              </a:spcBef>
              <a:spcAft>
                <a:spcPts val="0"/>
              </a:spcAft>
              <a:buNone/>
            </a:pPr>
            <a:r>
              <a:t/>
            </a:r>
            <a:endParaRPr sz="100">
              <a:solidFill>
                <a:schemeClr val="dk1"/>
              </a:solidFill>
              <a:latin typeface="Fira Sans"/>
              <a:ea typeface="Fira Sans"/>
              <a:cs typeface="Fira Sans"/>
              <a:sym typeface="Fira Sans"/>
            </a:endParaRPr>
          </a:p>
          <a:p>
            <a:pPr indent="-304800" lvl="0" marL="457200" rtl="0" algn="l">
              <a:lnSpc>
                <a:spcPct val="80000"/>
              </a:lnSpc>
              <a:spcBef>
                <a:spcPts val="500"/>
              </a:spcBef>
              <a:spcAft>
                <a:spcPts val="0"/>
              </a:spcAft>
              <a:buClr>
                <a:schemeClr val="dk1"/>
              </a:buClr>
              <a:buSzPts val="1200"/>
              <a:buFont typeface="Fira Sans"/>
              <a:buChar char="●"/>
            </a:pPr>
            <a:r>
              <a:rPr lang="en-GB" sz="1200">
                <a:solidFill>
                  <a:schemeClr val="dk1"/>
                </a:solidFill>
                <a:latin typeface="Fira Sans"/>
                <a:ea typeface="Fira Sans"/>
                <a:cs typeface="Fira Sans"/>
                <a:sym typeface="Fira Sans"/>
              </a:rPr>
              <a:t>Molecular genetic tests: mutation in the </a:t>
            </a:r>
            <a:r>
              <a:rPr i="1" lang="en-GB" sz="1200">
                <a:solidFill>
                  <a:schemeClr val="dk1"/>
                </a:solidFill>
                <a:latin typeface="Fira Sans"/>
                <a:ea typeface="Fira Sans"/>
                <a:cs typeface="Fira Sans"/>
                <a:sym typeface="Fira Sans"/>
              </a:rPr>
              <a:t>FGFR3</a:t>
            </a:r>
            <a:r>
              <a:rPr lang="en-GB" sz="1200">
                <a:solidFill>
                  <a:schemeClr val="dk1"/>
                </a:solidFill>
                <a:latin typeface="Fira Sans"/>
                <a:ea typeface="Fira Sans"/>
                <a:cs typeface="Fira Sans"/>
                <a:sym typeface="Fira Sans"/>
              </a:rPr>
              <a:t> gene on chromosome 4p16.3 (coding for fibroblast growth factor  receptor 3)</a:t>
            </a:r>
            <a:endParaRPr sz="1200">
              <a:latin typeface="Fira Sans"/>
              <a:ea typeface="Fira Sans"/>
              <a:cs typeface="Fira Sans"/>
              <a:sym typeface="Fira Sans"/>
            </a:endParaRPr>
          </a:p>
        </p:txBody>
      </p:sp>
      <p:sp>
        <p:nvSpPr>
          <p:cNvPr id="1985" name="Google Shape;1985;p8"/>
          <p:cNvSpPr txBox="1"/>
          <p:nvPr/>
        </p:nvSpPr>
        <p:spPr>
          <a:xfrm>
            <a:off x="1424300" y="1620700"/>
            <a:ext cx="1661400" cy="280200"/>
          </a:xfrm>
          <a:prstGeom prst="rect">
            <a:avLst/>
          </a:prstGeom>
          <a:noFill/>
          <a:ln>
            <a:noFill/>
          </a:ln>
        </p:spPr>
        <p:txBody>
          <a:bodyPr anchorCtr="0" anchor="ctr" bIns="91425" lIns="91425" spcFirstLastPara="1" rIns="91425" wrap="square" tIns="91425">
            <a:noAutofit/>
          </a:bodyPr>
          <a:lstStyle/>
          <a:p>
            <a:pPr indent="0" lvl="0" marL="0" rtl="0" algn="l">
              <a:lnSpc>
                <a:spcPct val="80000"/>
              </a:lnSpc>
              <a:spcBef>
                <a:spcPts val="500"/>
              </a:spcBef>
              <a:spcAft>
                <a:spcPts val="0"/>
              </a:spcAft>
              <a:buNone/>
            </a:pPr>
            <a:r>
              <a:rPr b="1" lang="en-GB" sz="1300">
                <a:solidFill>
                  <a:schemeClr val="dk1"/>
                </a:solidFill>
                <a:latin typeface="Fira Sans"/>
                <a:ea typeface="Fira Sans"/>
                <a:cs typeface="Fira Sans"/>
                <a:sym typeface="Fira Sans"/>
              </a:rPr>
              <a:t>Diagnosis/testing:</a:t>
            </a:r>
            <a:endParaRPr b="1" sz="1300">
              <a:solidFill>
                <a:schemeClr val="dk1"/>
              </a:solidFill>
              <a:latin typeface="Fira Sans"/>
              <a:ea typeface="Fira Sans"/>
              <a:cs typeface="Fira Sans"/>
              <a:sym typeface="Fira Sans"/>
            </a:endParaRPr>
          </a:p>
        </p:txBody>
      </p:sp>
      <p:sp>
        <p:nvSpPr>
          <p:cNvPr id="1986" name="Google Shape;1986;p8"/>
          <p:cNvSpPr txBox="1"/>
          <p:nvPr/>
        </p:nvSpPr>
        <p:spPr>
          <a:xfrm>
            <a:off x="1897175" y="2918212"/>
            <a:ext cx="6629100" cy="4347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500"/>
              </a:spcBef>
              <a:spcAft>
                <a:spcPts val="0"/>
              </a:spcAft>
              <a:buNone/>
            </a:pPr>
            <a:r>
              <a:rPr lang="en-GB" sz="1200">
                <a:solidFill>
                  <a:schemeClr val="dk1"/>
                </a:solidFill>
                <a:latin typeface="Fira Sans"/>
                <a:ea typeface="Fira Sans"/>
                <a:cs typeface="Fira Sans"/>
                <a:sym typeface="Fira Sans"/>
              </a:rPr>
              <a:t>“</a:t>
            </a:r>
            <a:r>
              <a:rPr lang="en-GB" sz="1200">
                <a:solidFill>
                  <a:schemeClr val="dk1"/>
                </a:solidFill>
                <a:latin typeface="Fira Sans"/>
                <a:ea typeface="Fira Sans"/>
                <a:cs typeface="Fira Sans"/>
                <a:sym typeface="Fira Sans"/>
              </a:rPr>
              <a:t>The offspring of persons with achondroplasia had a </a:t>
            </a:r>
            <a:r>
              <a:rPr b="1" lang="en-GB" sz="1200">
                <a:solidFill>
                  <a:schemeClr val="dk1"/>
                </a:solidFill>
                <a:latin typeface="Fira Sans"/>
                <a:ea typeface="Fira Sans"/>
                <a:cs typeface="Fira Sans"/>
                <a:sym typeface="Fira Sans"/>
              </a:rPr>
              <a:t>50%</a:t>
            </a:r>
            <a:r>
              <a:rPr lang="en-GB" sz="1200">
                <a:solidFill>
                  <a:srgbClr val="FF0066"/>
                </a:solidFill>
                <a:latin typeface="Fira Sans"/>
                <a:ea typeface="Fira Sans"/>
                <a:cs typeface="Fira Sans"/>
                <a:sym typeface="Fira Sans"/>
              </a:rPr>
              <a:t> </a:t>
            </a:r>
            <a:r>
              <a:rPr lang="en-GB" sz="1200">
                <a:solidFill>
                  <a:schemeClr val="dk1"/>
                </a:solidFill>
                <a:latin typeface="Fira Sans"/>
                <a:ea typeface="Fira Sans"/>
                <a:cs typeface="Fira Sans"/>
                <a:sym typeface="Fira Sans"/>
              </a:rPr>
              <a:t>chance of having achondroplasia”</a:t>
            </a:r>
            <a:endParaRPr sz="1200">
              <a:solidFill>
                <a:schemeClr val="dk1"/>
              </a:solidFill>
              <a:latin typeface="Fira Sans"/>
              <a:ea typeface="Fira Sans"/>
              <a:cs typeface="Fira Sans"/>
              <a:sym typeface="Fira Sans"/>
            </a:endParaRPr>
          </a:p>
        </p:txBody>
      </p:sp>
      <p:sp>
        <p:nvSpPr>
          <p:cNvPr id="1987" name="Google Shape;1987;p8"/>
          <p:cNvSpPr txBox="1"/>
          <p:nvPr/>
        </p:nvSpPr>
        <p:spPr>
          <a:xfrm>
            <a:off x="2343775" y="3420474"/>
            <a:ext cx="5909100" cy="384900"/>
          </a:xfrm>
          <a:prstGeom prst="rect">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i="0" lang="en-GB" sz="1200" u="none" cap="none" strike="noStrike">
                <a:solidFill>
                  <a:srgbClr val="000000"/>
                </a:solidFill>
                <a:latin typeface="Fira Sans"/>
                <a:ea typeface="Fira Sans"/>
                <a:cs typeface="Fira Sans"/>
                <a:sym typeface="Fira Sans"/>
              </a:rPr>
              <a:t>What other possible explanations for the 'sudden' appearance of this disorder?</a:t>
            </a:r>
            <a:endParaRPr i="0" sz="1200" u="none" cap="none" strike="noStrike">
              <a:solidFill>
                <a:srgbClr val="000000"/>
              </a:solidFill>
              <a:latin typeface="Fira Sans"/>
              <a:ea typeface="Fira Sans"/>
              <a:cs typeface="Fira Sans"/>
              <a:sym typeface="Fira Sans"/>
            </a:endParaRPr>
          </a:p>
        </p:txBody>
      </p:sp>
      <p:sp>
        <p:nvSpPr>
          <p:cNvPr id="1988" name="Google Shape;1988;p8"/>
          <p:cNvSpPr txBox="1"/>
          <p:nvPr/>
        </p:nvSpPr>
        <p:spPr>
          <a:xfrm>
            <a:off x="4073225" y="4008350"/>
            <a:ext cx="2276700" cy="105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solidFill>
                  <a:schemeClr val="dk1"/>
                </a:solidFill>
                <a:latin typeface="Fira Sans"/>
                <a:ea typeface="Fira Sans"/>
                <a:cs typeface="Fira Sans"/>
                <a:sym typeface="Fira Sans"/>
              </a:rPr>
              <a:t>non-penetrance: </a:t>
            </a:r>
            <a:r>
              <a:rPr lang="en-GB" sz="1100">
                <a:solidFill>
                  <a:schemeClr val="dk1"/>
                </a:solidFill>
                <a:latin typeface="Fira Sans"/>
                <a:ea typeface="Fira Sans"/>
                <a:cs typeface="Fira Sans"/>
                <a:sym typeface="Fira Sans"/>
              </a:rPr>
              <a:t>One of the parents might be heterozygous for the mutant allele but so mildly affected that it has not previously been detected</a:t>
            </a:r>
            <a:endParaRPr sz="1100">
              <a:latin typeface="Fira Sans"/>
              <a:ea typeface="Fira Sans"/>
              <a:cs typeface="Fira Sans"/>
              <a:sym typeface="Fira Sans"/>
            </a:endParaRPr>
          </a:p>
        </p:txBody>
      </p:sp>
      <p:sp>
        <p:nvSpPr>
          <p:cNvPr id="1989" name="Google Shape;1989;p8"/>
          <p:cNvSpPr txBox="1"/>
          <p:nvPr/>
        </p:nvSpPr>
        <p:spPr>
          <a:xfrm>
            <a:off x="6526275" y="4056913"/>
            <a:ext cx="1721100" cy="70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chemeClr val="dk1"/>
                </a:solidFill>
                <a:latin typeface="Fira Sans"/>
                <a:ea typeface="Fira Sans"/>
                <a:cs typeface="Fira Sans"/>
                <a:sym typeface="Fira Sans"/>
              </a:rPr>
              <a:t>the family relationships not being as stated, e.g. non-paternity</a:t>
            </a:r>
            <a:endParaRPr sz="1100">
              <a:latin typeface="Fira Sans"/>
              <a:ea typeface="Fira Sans"/>
              <a:cs typeface="Fira Sans"/>
              <a:sym typeface="Fir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10"/>
          <p:cNvSpPr txBox="1"/>
          <p:nvPr>
            <p:ph type="title"/>
          </p:nvPr>
        </p:nvSpPr>
        <p:spPr>
          <a:xfrm>
            <a:off x="1003350" y="364975"/>
            <a:ext cx="7137300" cy="404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lang="en-GB"/>
              <a:t>COMPLEX TRAITS</a:t>
            </a:r>
            <a:endParaRPr/>
          </a:p>
        </p:txBody>
      </p:sp>
      <p:grpSp>
        <p:nvGrpSpPr>
          <p:cNvPr id="1995" name="Google Shape;1995;p10"/>
          <p:cNvGrpSpPr/>
          <p:nvPr/>
        </p:nvGrpSpPr>
        <p:grpSpPr>
          <a:xfrm>
            <a:off x="628721" y="4138153"/>
            <a:ext cx="7886558" cy="775417"/>
            <a:chOff x="808801" y="2320752"/>
            <a:chExt cx="8852350" cy="870375"/>
          </a:xfrm>
        </p:grpSpPr>
        <p:sp>
          <p:nvSpPr>
            <p:cNvPr id="1996" name="Google Shape;1996;p10"/>
            <p:cNvSpPr/>
            <p:nvPr/>
          </p:nvSpPr>
          <p:spPr>
            <a:xfrm rot="-2922755">
              <a:off x="874633" y="2924360"/>
              <a:ext cx="50137" cy="36950"/>
            </a:xfrm>
            <a:custGeom>
              <a:rect b="b" l="l" r="r" t="t"/>
              <a:pathLst>
                <a:path extrusionOk="0" h="297" w="403">
                  <a:moveTo>
                    <a:pt x="204" y="0"/>
                  </a:moveTo>
                  <a:cubicBezTo>
                    <a:pt x="163" y="0"/>
                    <a:pt x="120" y="17"/>
                    <a:pt x="88" y="49"/>
                  </a:cubicBezTo>
                  <a:cubicBezTo>
                    <a:pt x="1" y="144"/>
                    <a:pt x="70" y="297"/>
                    <a:pt x="199" y="297"/>
                  </a:cubicBezTo>
                  <a:cubicBezTo>
                    <a:pt x="202" y="297"/>
                    <a:pt x="205" y="296"/>
                    <a:pt x="208" y="296"/>
                  </a:cubicBezTo>
                  <a:cubicBezTo>
                    <a:pt x="343" y="296"/>
                    <a:pt x="403" y="132"/>
                    <a:pt x="305" y="42"/>
                  </a:cubicBezTo>
                  <a:cubicBezTo>
                    <a:pt x="277" y="14"/>
                    <a:pt x="241"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0"/>
            <p:cNvSpPr/>
            <p:nvPr/>
          </p:nvSpPr>
          <p:spPr>
            <a:xfrm rot="-2922755">
              <a:off x="814343" y="2333219"/>
              <a:ext cx="50137" cy="37448"/>
            </a:xfrm>
            <a:custGeom>
              <a:rect b="b" l="l" r="r" t="t"/>
              <a:pathLst>
                <a:path extrusionOk="0" h="301" w="403">
                  <a:moveTo>
                    <a:pt x="197" y="0"/>
                  </a:moveTo>
                  <a:cubicBezTo>
                    <a:pt x="158" y="0"/>
                    <a:pt x="119" y="15"/>
                    <a:pt x="88" y="46"/>
                  </a:cubicBezTo>
                  <a:cubicBezTo>
                    <a:pt x="0" y="141"/>
                    <a:pt x="70" y="301"/>
                    <a:pt x="199" y="301"/>
                  </a:cubicBezTo>
                  <a:cubicBezTo>
                    <a:pt x="202" y="301"/>
                    <a:pt x="205" y="301"/>
                    <a:pt x="208" y="301"/>
                  </a:cubicBezTo>
                  <a:cubicBezTo>
                    <a:pt x="335" y="293"/>
                    <a:pt x="403" y="128"/>
                    <a:pt x="298" y="39"/>
                  </a:cubicBezTo>
                  <a:cubicBezTo>
                    <a:pt x="269" y="13"/>
                    <a:pt x="233" y="0"/>
                    <a:pt x="1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0"/>
            <p:cNvSpPr/>
            <p:nvPr/>
          </p:nvSpPr>
          <p:spPr>
            <a:xfrm rot="-2922755">
              <a:off x="884175" y="2877581"/>
              <a:ext cx="18786" cy="13436"/>
            </a:xfrm>
            <a:custGeom>
              <a:rect b="b" l="l" r="r" t="t"/>
              <a:pathLst>
                <a:path extrusionOk="0" h="108" w="151">
                  <a:moveTo>
                    <a:pt x="76" y="1"/>
                  </a:moveTo>
                  <a:cubicBezTo>
                    <a:pt x="62" y="1"/>
                    <a:pt x="49" y="7"/>
                    <a:pt x="38" y="18"/>
                  </a:cubicBezTo>
                  <a:cubicBezTo>
                    <a:pt x="1" y="55"/>
                    <a:pt x="31" y="108"/>
                    <a:pt x="76" y="108"/>
                  </a:cubicBezTo>
                  <a:cubicBezTo>
                    <a:pt x="128" y="108"/>
                    <a:pt x="150" y="48"/>
                    <a:pt x="113" y="18"/>
                  </a:cubicBezTo>
                  <a:cubicBezTo>
                    <a:pt x="102" y="7"/>
                    <a:pt x="89"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0"/>
            <p:cNvSpPr/>
            <p:nvPr/>
          </p:nvSpPr>
          <p:spPr>
            <a:xfrm rot="-2922755">
              <a:off x="880301" y="2834667"/>
              <a:ext cx="17791" cy="13436"/>
            </a:xfrm>
            <a:custGeom>
              <a:rect b="b" l="l" r="r" t="t"/>
              <a:pathLst>
                <a:path extrusionOk="0" h="108" w="143">
                  <a:moveTo>
                    <a:pt x="71" y="0"/>
                  </a:moveTo>
                  <a:cubicBezTo>
                    <a:pt x="56" y="0"/>
                    <a:pt x="41" y="6"/>
                    <a:pt x="30" y="17"/>
                  </a:cubicBezTo>
                  <a:cubicBezTo>
                    <a:pt x="0" y="55"/>
                    <a:pt x="30" y="107"/>
                    <a:pt x="75" y="107"/>
                  </a:cubicBezTo>
                  <a:cubicBezTo>
                    <a:pt x="120" y="107"/>
                    <a:pt x="142" y="47"/>
                    <a:pt x="113" y="17"/>
                  </a:cubicBezTo>
                  <a:cubicBezTo>
                    <a:pt x="101" y="6"/>
                    <a:pt x="86" y="0"/>
                    <a:pt x="7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0"/>
            <p:cNvSpPr/>
            <p:nvPr/>
          </p:nvSpPr>
          <p:spPr>
            <a:xfrm rot="-2922755">
              <a:off x="876062" y="2791344"/>
              <a:ext cx="17915" cy="13436"/>
            </a:xfrm>
            <a:custGeom>
              <a:rect b="b" l="l" r="r" t="t"/>
              <a:pathLst>
                <a:path extrusionOk="0" h="108" w="144">
                  <a:moveTo>
                    <a:pt x="68" y="1"/>
                  </a:moveTo>
                  <a:cubicBezTo>
                    <a:pt x="55" y="1"/>
                    <a:pt x="42" y="7"/>
                    <a:pt x="31" y="18"/>
                  </a:cubicBezTo>
                  <a:cubicBezTo>
                    <a:pt x="1" y="55"/>
                    <a:pt x="23" y="108"/>
                    <a:pt x="76" y="108"/>
                  </a:cubicBezTo>
                  <a:cubicBezTo>
                    <a:pt x="121" y="108"/>
                    <a:pt x="143" y="48"/>
                    <a:pt x="106" y="18"/>
                  </a:cubicBezTo>
                  <a:cubicBezTo>
                    <a:pt x="94" y="7"/>
                    <a:pt x="8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10"/>
            <p:cNvSpPr/>
            <p:nvPr/>
          </p:nvSpPr>
          <p:spPr>
            <a:xfrm rot="-2922755">
              <a:off x="871167" y="2748373"/>
              <a:ext cx="18786" cy="13561"/>
            </a:xfrm>
            <a:custGeom>
              <a:rect b="b" l="l" r="r" t="t"/>
              <a:pathLst>
                <a:path extrusionOk="0" h="109" w="151">
                  <a:moveTo>
                    <a:pt x="77" y="0"/>
                  </a:moveTo>
                  <a:cubicBezTo>
                    <a:pt x="62" y="0"/>
                    <a:pt x="47" y="6"/>
                    <a:pt x="38" y="18"/>
                  </a:cubicBezTo>
                  <a:cubicBezTo>
                    <a:pt x="1" y="56"/>
                    <a:pt x="31" y="108"/>
                    <a:pt x="76" y="108"/>
                  </a:cubicBezTo>
                  <a:cubicBezTo>
                    <a:pt x="128" y="108"/>
                    <a:pt x="151" y="48"/>
                    <a:pt x="113" y="11"/>
                  </a:cubicBezTo>
                  <a:cubicBezTo>
                    <a:pt x="103" y="4"/>
                    <a:pt x="90"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10"/>
            <p:cNvSpPr/>
            <p:nvPr/>
          </p:nvSpPr>
          <p:spPr>
            <a:xfrm rot="-2922755">
              <a:off x="867200" y="2705377"/>
              <a:ext cx="17791" cy="13561"/>
            </a:xfrm>
            <a:custGeom>
              <a:rect b="b" l="l" r="r" t="t"/>
              <a:pathLst>
                <a:path extrusionOk="0" h="109" w="143">
                  <a:moveTo>
                    <a:pt x="75" y="1"/>
                  </a:moveTo>
                  <a:cubicBezTo>
                    <a:pt x="60" y="1"/>
                    <a:pt x="43" y="6"/>
                    <a:pt x="30" y="19"/>
                  </a:cubicBezTo>
                  <a:cubicBezTo>
                    <a:pt x="0" y="56"/>
                    <a:pt x="23" y="109"/>
                    <a:pt x="75" y="109"/>
                  </a:cubicBezTo>
                  <a:cubicBezTo>
                    <a:pt x="120" y="109"/>
                    <a:pt x="143" y="49"/>
                    <a:pt x="105" y="11"/>
                  </a:cubicBezTo>
                  <a:cubicBezTo>
                    <a:pt x="98" y="5"/>
                    <a:pt x="87"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10"/>
            <p:cNvSpPr/>
            <p:nvPr/>
          </p:nvSpPr>
          <p:spPr>
            <a:xfrm rot="-2922755">
              <a:off x="862331" y="2662463"/>
              <a:ext cx="18786" cy="13561"/>
            </a:xfrm>
            <a:custGeom>
              <a:rect b="b" l="l" r="r" t="t"/>
              <a:pathLst>
                <a:path extrusionOk="0" h="109" w="151">
                  <a:moveTo>
                    <a:pt x="79" y="0"/>
                  </a:moveTo>
                  <a:cubicBezTo>
                    <a:pt x="65" y="0"/>
                    <a:pt x="50" y="6"/>
                    <a:pt x="38" y="18"/>
                  </a:cubicBezTo>
                  <a:cubicBezTo>
                    <a:pt x="0" y="48"/>
                    <a:pt x="30" y="108"/>
                    <a:pt x="75" y="108"/>
                  </a:cubicBezTo>
                  <a:cubicBezTo>
                    <a:pt x="128" y="108"/>
                    <a:pt x="150" y="48"/>
                    <a:pt x="113" y="11"/>
                  </a:cubicBezTo>
                  <a:cubicBezTo>
                    <a:pt x="103" y="4"/>
                    <a:pt x="91" y="0"/>
                    <a:pt x="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10"/>
            <p:cNvSpPr/>
            <p:nvPr/>
          </p:nvSpPr>
          <p:spPr>
            <a:xfrm rot="-2922755">
              <a:off x="858261" y="2619514"/>
              <a:ext cx="17915" cy="13561"/>
            </a:xfrm>
            <a:custGeom>
              <a:rect b="b" l="l" r="r" t="t"/>
              <a:pathLst>
                <a:path extrusionOk="0" h="109" w="144">
                  <a:moveTo>
                    <a:pt x="77" y="1"/>
                  </a:moveTo>
                  <a:cubicBezTo>
                    <a:pt x="60" y="1"/>
                    <a:pt x="43" y="6"/>
                    <a:pt x="31" y="19"/>
                  </a:cubicBezTo>
                  <a:cubicBezTo>
                    <a:pt x="1" y="49"/>
                    <a:pt x="31" y="109"/>
                    <a:pt x="76" y="109"/>
                  </a:cubicBezTo>
                  <a:cubicBezTo>
                    <a:pt x="128" y="109"/>
                    <a:pt x="143" y="49"/>
                    <a:pt x="113" y="11"/>
                  </a:cubicBezTo>
                  <a:cubicBezTo>
                    <a:pt x="103" y="5"/>
                    <a:pt x="90"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10"/>
            <p:cNvSpPr/>
            <p:nvPr/>
          </p:nvSpPr>
          <p:spPr>
            <a:xfrm rot="-2922755">
              <a:off x="854099" y="2575963"/>
              <a:ext cx="17791" cy="13934"/>
            </a:xfrm>
            <a:custGeom>
              <a:rect b="b" l="l" r="r" t="t"/>
              <a:pathLst>
                <a:path extrusionOk="0" h="112" w="143">
                  <a:moveTo>
                    <a:pt x="74" y="0"/>
                  </a:moveTo>
                  <a:cubicBezTo>
                    <a:pt x="59" y="0"/>
                    <a:pt x="44" y="8"/>
                    <a:pt x="30" y="21"/>
                  </a:cubicBezTo>
                  <a:cubicBezTo>
                    <a:pt x="1" y="51"/>
                    <a:pt x="23" y="111"/>
                    <a:pt x="75" y="111"/>
                  </a:cubicBezTo>
                  <a:cubicBezTo>
                    <a:pt x="120" y="111"/>
                    <a:pt x="143" y="51"/>
                    <a:pt x="105" y="14"/>
                  </a:cubicBezTo>
                  <a:cubicBezTo>
                    <a:pt x="96" y="4"/>
                    <a:pt x="85" y="0"/>
                    <a:pt x="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10"/>
            <p:cNvSpPr/>
            <p:nvPr/>
          </p:nvSpPr>
          <p:spPr>
            <a:xfrm rot="-2922755">
              <a:off x="849137" y="2532967"/>
              <a:ext cx="18786" cy="13934"/>
            </a:xfrm>
            <a:custGeom>
              <a:rect b="b" l="l" r="r" t="t"/>
              <a:pathLst>
                <a:path extrusionOk="0" h="112" w="151">
                  <a:moveTo>
                    <a:pt x="80" y="1"/>
                  </a:moveTo>
                  <a:cubicBezTo>
                    <a:pt x="63" y="1"/>
                    <a:pt x="47" y="9"/>
                    <a:pt x="38" y="22"/>
                  </a:cubicBezTo>
                  <a:cubicBezTo>
                    <a:pt x="1" y="52"/>
                    <a:pt x="31" y="112"/>
                    <a:pt x="75" y="112"/>
                  </a:cubicBezTo>
                  <a:cubicBezTo>
                    <a:pt x="128" y="104"/>
                    <a:pt x="150" y="52"/>
                    <a:pt x="113" y="14"/>
                  </a:cubicBezTo>
                  <a:cubicBezTo>
                    <a:pt x="103" y="5"/>
                    <a:pt x="91" y="1"/>
                    <a:pt x="8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10"/>
            <p:cNvSpPr/>
            <p:nvPr/>
          </p:nvSpPr>
          <p:spPr>
            <a:xfrm rot="-2922755">
              <a:off x="845263" y="2490053"/>
              <a:ext cx="17791" cy="13934"/>
            </a:xfrm>
            <a:custGeom>
              <a:rect b="b" l="l" r="r" t="t"/>
              <a:pathLst>
                <a:path extrusionOk="0" h="112" w="143">
                  <a:moveTo>
                    <a:pt x="79" y="0"/>
                  </a:moveTo>
                  <a:cubicBezTo>
                    <a:pt x="61" y="0"/>
                    <a:pt x="43" y="8"/>
                    <a:pt x="30" y="21"/>
                  </a:cubicBezTo>
                  <a:cubicBezTo>
                    <a:pt x="0" y="51"/>
                    <a:pt x="23" y="111"/>
                    <a:pt x="75" y="111"/>
                  </a:cubicBezTo>
                  <a:cubicBezTo>
                    <a:pt x="120" y="104"/>
                    <a:pt x="142" y="51"/>
                    <a:pt x="112" y="14"/>
                  </a:cubicBezTo>
                  <a:cubicBezTo>
                    <a:pt x="103" y="4"/>
                    <a:pt x="91" y="0"/>
                    <a:pt x="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0"/>
            <p:cNvSpPr/>
            <p:nvPr/>
          </p:nvSpPr>
          <p:spPr>
            <a:xfrm rot="-2922755">
              <a:off x="840904" y="2446467"/>
              <a:ext cx="17791" cy="14307"/>
            </a:xfrm>
            <a:custGeom>
              <a:rect b="b" l="l" r="r" t="t"/>
              <a:pathLst>
                <a:path extrusionOk="0" h="115" w="143">
                  <a:moveTo>
                    <a:pt x="68" y="0"/>
                  </a:moveTo>
                  <a:cubicBezTo>
                    <a:pt x="55" y="0"/>
                    <a:pt x="42" y="6"/>
                    <a:pt x="31" y="17"/>
                  </a:cubicBezTo>
                  <a:cubicBezTo>
                    <a:pt x="1" y="55"/>
                    <a:pt x="23" y="115"/>
                    <a:pt x="76" y="115"/>
                  </a:cubicBezTo>
                  <a:cubicBezTo>
                    <a:pt x="120" y="107"/>
                    <a:pt x="143" y="47"/>
                    <a:pt x="105" y="17"/>
                  </a:cubicBezTo>
                  <a:cubicBezTo>
                    <a:pt x="94" y="6"/>
                    <a:pt x="8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10"/>
            <p:cNvSpPr/>
            <p:nvPr/>
          </p:nvSpPr>
          <p:spPr>
            <a:xfrm rot="-2922755">
              <a:off x="835989" y="2403450"/>
              <a:ext cx="18786" cy="14432"/>
            </a:xfrm>
            <a:custGeom>
              <a:rect b="b" l="l" r="r" t="t"/>
              <a:pathLst>
                <a:path extrusionOk="0" h="116" w="151">
                  <a:moveTo>
                    <a:pt x="73" y="1"/>
                  </a:moveTo>
                  <a:cubicBezTo>
                    <a:pt x="59" y="1"/>
                    <a:pt x="46" y="6"/>
                    <a:pt x="38" y="18"/>
                  </a:cubicBezTo>
                  <a:cubicBezTo>
                    <a:pt x="1" y="55"/>
                    <a:pt x="31" y="115"/>
                    <a:pt x="76" y="115"/>
                  </a:cubicBezTo>
                  <a:cubicBezTo>
                    <a:pt x="128" y="108"/>
                    <a:pt x="150" y="48"/>
                    <a:pt x="113" y="18"/>
                  </a:cubicBezTo>
                  <a:cubicBezTo>
                    <a:pt x="102" y="6"/>
                    <a:pt x="87" y="1"/>
                    <a:pt x="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10"/>
            <p:cNvSpPr/>
            <p:nvPr/>
          </p:nvSpPr>
          <p:spPr>
            <a:xfrm rot="-2922755">
              <a:off x="1022843" y="2906353"/>
              <a:ext cx="49266" cy="36950"/>
            </a:xfrm>
            <a:custGeom>
              <a:rect b="b" l="l" r="r" t="t"/>
              <a:pathLst>
                <a:path extrusionOk="0" h="297" w="396">
                  <a:moveTo>
                    <a:pt x="197" y="1"/>
                  </a:moveTo>
                  <a:cubicBezTo>
                    <a:pt x="194" y="1"/>
                    <a:pt x="191" y="1"/>
                    <a:pt x="188" y="1"/>
                  </a:cubicBezTo>
                  <a:cubicBezTo>
                    <a:pt x="61" y="1"/>
                    <a:pt x="1" y="166"/>
                    <a:pt x="98" y="255"/>
                  </a:cubicBezTo>
                  <a:cubicBezTo>
                    <a:pt x="126" y="283"/>
                    <a:pt x="161" y="297"/>
                    <a:pt x="196" y="297"/>
                  </a:cubicBezTo>
                  <a:cubicBezTo>
                    <a:pt x="236" y="297"/>
                    <a:pt x="276" y="280"/>
                    <a:pt x="308" y="248"/>
                  </a:cubicBezTo>
                  <a:cubicBezTo>
                    <a:pt x="396" y="153"/>
                    <a:pt x="326" y="1"/>
                    <a:pt x="19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10"/>
            <p:cNvSpPr/>
            <p:nvPr/>
          </p:nvSpPr>
          <p:spPr>
            <a:xfrm rot="-2922755">
              <a:off x="968021" y="2372031"/>
              <a:ext cx="49142" cy="37448"/>
            </a:xfrm>
            <a:custGeom>
              <a:rect b="b" l="l" r="r" t="t"/>
              <a:pathLst>
                <a:path extrusionOk="0" h="301" w="395">
                  <a:moveTo>
                    <a:pt x="204" y="0"/>
                  </a:moveTo>
                  <a:cubicBezTo>
                    <a:pt x="201" y="0"/>
                    <a:pt x="198" y="0"/>
                    <a:pt x="195" y="0"/>
                  </a:cubicBezTo>
                  <a:cubicBezTo>
                    <a:pt x="60" y="8"/>
                    <a:pt x="0" y="165"/>
                    <a:pt x="98" y="262"/>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10"/>
            <p:cNvSpPr/>
            <p:nvPr/>
          </p:nvSpPr>
          <p:spPr>
            <a:xfrm rot="-2922755">
              <a:off x="1032772" y="2865567"/>
              <a:ext cx="18537" cy="13436"/>
            </a:xfrm>
            <a:custGeom>
              <a:rect b="b" l="l" r="r" t="t"/>
              <a:pathLst>
                <a:path extrusionOk="0" h="108" w="149">
                  <a:moveTo>
                    <a:pt x="83" y="0"/>
                  </a:moveTo>
                  <a:cubicBezTo>
                    <a:pt x="81" y="0"/>
                    <a:pt x="78" y="0"/>
                    <a:pt x="75" y="1"/>
                  </a:cubicBezTo>
                  <a:cubicBezTo>
                    <a:pt x="23" y="1"/>
                    <a:pt x="1" y="61"/>
                    <a:pt x="38" y="91"/>
                  </a:cubicBezTo>
                  <a:cubicBezTo>
                    <a:pt x="49" y="102"/>
                    <a:pt x="64" y="107"/>
                    <a:pt x="78" y="107"/>
                  </a:cubicBezTo>
                  <a:cubicBezTo>
                    <a:pt x="92" y="107"/>
                    <a:pt x="105" y="102"/>
                    <a:pt x="113" y="91"/>
                  </a:cubicBezTo>
                  <a:cubicBezTo>
                    <a:pt x="148" y="55"/>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10"/>
            <p:cNvSpPr/>
            <p:nvPr/>
          </p:nvSpPr>
          <p:spPr>
            <a:xfrm rot="-2922755">
              <a:off x="1029024" y="2826516"/>
              <a:ext cx="17791" cy="13436"/>
            </a:xfrm>
            <a:custGeom>
              <a:rect b="b" l="l" r="r" t="t"/>
              <a:pathLst>
                <a:path extrusionOk="0" h="108" w="143">
                  <a:moveTo>
                    <a:pt x="68" y="1"/>
                  </a:moveTo>
                  <a:cubicBezTo>
                    <a:pt x="23" y="1"/>
                    <a:pt x="1" y="61"/>
                    <a:pt x="38" y="91"/>
                  </a:cubicBezTo>
                  <a:cubicBezTo>
                    <a:pt x="49" y="102"/>
                    <a:pt x="62" y="107"/>
                    <a:pt x="75" y="107"/>
                  </a:cubicBezTo>
                  <a:cubicBezTo>
                    <a:pt x="89"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10"/>
            <p:cNvSpPr/>
            <p:nvPr/>
          </p:nvSpPr>
          <p:spPr>
            <a:xfrm rot="-2922755">
              <a:off x="1025197" y="2787163"/>
              <a:ext cx="17791" cy="13561"/>
            </a:xfrm>
            <a:custGeom>
              <a:rect b="b" l="l" r="r" t="t"/>
              <a:pathLst>
                <a:path extrusionOk="0" h="109" w="143">
                  <a:moveTo>
                    <a:pt x="68" y="1"/>
                  </a:moveTo>
                  <a:cubicBezTo>
                    <a:pt x="23" y="1"/>
                    <a:pt x="1" y="61"/>
                    <a:pt x="31" y="98"/>
                  </a:cubicBezTo>
                  <a:cubicBezTo>
                    <a:pt x="41" y="105"/>
                    <a:pt x="54" y="108"/>
                    <a:pt x="67" y="108"/>
                  </a:cubicBezTo>
                  <a:cubicBezTo>
                    <a:pt x="84" y="108"/>
                    <a:pt x="101" y="103"/>
                    <a:pt x="113" y="90"/>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10"/>
            <p:cNvSpPr/>
            <p:nvPr/>
          </p:nvSpPr>
          <p:spPr>
            <a:xfrm rot="-2922755">
              <a:off x="1020579" y="2748112"/>
              <a:ext cx="18786" cy="13561"/>
            </a:xfrm>
            <a:custGeom>
              <a:rect b="b" l="l" r="r" t="t"/>
              <a:pathLst>
                <a:path extrusionOk="0" h="109" w="151">
                  <a:moveTo>
                    <a:pt x="75" y="1"/>
                  </a:moveTo>
                  <a:cubicBezTo>
                    <a:pt x="23" y="1"/>
                    <a:pt x="0" y="60"/>
                    <a:pt x="38" y="98"/>
                  </a:cubicBezTo>
                  <a:cubicBezTo>
                    <a:pt x="48" y="105"/>
                    <a:pt x="59" y="108"/>
                    <a:pt x="71" y="108"/>
                  </a:cubicBezTo>
                  <a:cubicBezTo>
                    <a:pt x="86" y="108"/>
                    <a:pt x="100" y="103"/>
                    <a:pt x="113"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0"/>
            <p:cNvSpPr/>
            <p:nvPr/>
          </p:nvSpPr>
          <p:spPr>
            <a:xfrm rot="-2922755">
              <a:off x="1017154" y="2709027"/>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3" y="98"/>
                  </a:cubicBezTo>
                  <a:cubicBezTo>
                    <a:pt x="143"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0"/>
            <p:cNvSpPr/>
            <p:nvPr/>
          </p:nvSpPr>
          <p:spPr>
            <a:xfrm rot="-2922755">
              <a:off x="1012926" y="2670839"/>
              <a:ext cx="18413" cy="13436"/>
            </a:xfrm>
            <a:custGeom>
              <a:rect b="b" l="l" r="r" t="t"/>
              <a:pathLst>
                <a:path extrusionOk="0" h="108" w="148">
                  <a:moveTo>
                    <a:pt x="82" y="0"/>
                  </a:moveTo>
                  <a:cubicBezTo>
                    <a:pt x="80" y="0"/>
                    <a:pt x="77" y="1"/>
                    <a:pt x="75" y="1"/>
                  </a:cubicBezTo>
                  <a:cubicBezTo>
                    <a:pt x="22" y="1"/>
                    <a:pt x="0" y="61"/>
                    <a:pt x="37" y="91"/>
                  </a:cubicBezTo>
                  <a:cubicBezTo>
                    <a:pt x="49" y="102"/>
                    <a:pt x="64" y="108"/>
                    <a:pt x="78" y="108"/>
                  </a:cubicBezTo>
                  <a:cubicBezTo>
                    <a:pt x="92" y="108"/>
                    <a:pt x="105" y="102"/>
                    <a:pt x="112" y="91"/>
                  </a:cubicBezTo>
                  <a:cubicBezTo>
                    <a:pt x="148" y="56"/>
                    <a:pt x="123" y="0"/>
                    <a:pt x="8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10"/>
            <p:cNvSpPr/>
            <p:nvPr/>
          </p:nvSpPr>
          <p:spPr>
            <a:xfrm rot="-2922755">
              <a:off x="1009158" y="2631741"/>
              <a:ext cx="17791" cy="13436"/>
            </a:xfrm>
            <a:custGeom>
              <a:rect b="b" l="l" r="r" t="t"/>
              <a:pathLst>
                <a:path extrusionOk="0" h="108" w="143">
                  <a:moveTo>
                    <a:pt x="67" y="1"/>
                  </a:moveTo>
                  <a:cubicBezTo>
                    <a:pt x="23" y="1"/>
                    <a:pt x="0" y="61"/>
                    <a:pt x="38" y="91"/>
                  </a:cubicBezTo>
                  <a:cubicBezTo>
                    <a:pt x="49" y="102"/>
                    <a:pt x="62" y="108"/>
                    <a:pt x="75" y="108"/>
                  </a:cubicBezTo>
                  <a:cubicBezTo>
                    <a:pt x="88" y="108"/>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0"/>
            <p:cNvSpPr/>
            <p:nvPr/>
          </p:nvSpPr>
          <p:spPr>
            <a:xfrm rot="-2922755">
              <a:off x="1005284" y="2592409"/>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2" y="91"/>
                  </a:cubicBezTo>
                  <a:cubicBezTo>
                    <a:pt x="142" y="53"/>
                    <a:pt x="112"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0"/>
            <p:cNvSpPr/>
            <p:nvPr/>
          </p:nvSpPr>
          <p:spPr>
            <a:xfrm rot="-2922755">
              <a:off x="1000630" y="2553430"/>
              <a:ext cx="18786" cy="13561"/>
            </a:xfrm>
            <a:custGeom>
              <a:rect b="b" l="l" r="r" t="t"/>
              <a:pathLst>
                <a:path extrusionOk="0" h="109" w="151">
                  <a:moveTo>
                    <a:pt x="76" y="1"/>
                  </a:moveTo>
                  <a:cubicBezTo>
                    <a:pt x="23" y="1"/>
                    <a:pt x="1" y="61"/>
                    <a:pt x="38" y="98"/>
                  </a:cubicBezTo>
                  <a:cubicBezTo>
                    <a:pt x="48" y="105"/>
                    <a:pt x="60" y="109"/>
                    <a:pt x="72" y="109"/>
                  </a:cubicBezTo>
                  <a:cubicBezTo>
                    <a:pt x="86" y="109"/>
                    <a:pt x="101" y="103"/>
                    <a:pt x="113" y="91"/>
                  </a:cubicBezTo>
                  <a:cubicBezTo>
                    <a:pt x="150" y="61"/>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0"/>
            <p:cNvSpPr/>
            <p:nvPr/>
          </p:nvSpPr>
          <p:spPr>
            <a:xfrm rot="-2922755">
              <a:off x="997044" y="2514362"/>
              <a:ext cx="17915" cy="13934"/>
            </a:xfrm>
            <a:custGeom>
              <a:rect b="b" l="l" r="r" t="t"/>
              <a:pathLst>
                <a:path extrusionOk="0" h="112" w="144">
                  <a:moveTo>
                    <a:pt x="68" y="1"/>
                  </a:moveTo>
                  <a:cubicBezTo>
                    <a:pt x="23" y="8"/>
                    <a:pt x="1" y="61"/>
                    <a:pt x="38" y="98"/>
                  </a:cubicBezTo>
                  <a:cubicBezTo>
                    <a:pt x="45" y="107"/>
                    <a:pt x="55" y="112"/>
                    <a:pt x="66" y="112"/>
                  </a:cubicBezTo>
                  <a:cubicBezTo>
                    <a:pt x="82" y="112"/>
                    <a:pt x="100" y="104"/>
                    <a:pt x="113" y="91"/>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10"/>
            <p:cNvSpPr/>
            <p:nvPr/>
          </p:nvSpPr>
          <p:spPr>
            <a:xfrm rot="-2922755">
              <a:off x="992587" y="2475294"/>
              <a:ext cx="18786" cy="14307"/>
            </a:xfrm>
            <a:custGeom>
              <a:rect b="b" l="l" r="r" t="t"/>
              <a:pathLst>
                <a:path extrusionOk="0" h="115" w="151">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10"/>
            <p:cNvSpPr/>
            <p:nvPr/>
          </p:nvSpPr>
          <p:spPr>
            <a:xfrm rot="-2922755">
              <a:off x="989231" y="2437106"/>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10"/>
            <p:cNvSpPr/>
            <p:nvPr/>
          </p:nvSpPr>
          <p:spPr>
            <a:xfrm rot="-2922755">
              <a:off x="1154094" y="2886303"/>
              <a:ext cx="50137" cy="36950"/>
            </a:xfrm>
            <a:custGeom>
              <a:rect b="b" l="l" r="r" t="t"/>
              <a:pathLst>
                <a:path extrusionOk="0" h="297" w="403">
                  <a:moveTo>
                    <a:pt x="205" y="0"/>
                  </a:moveTo>
                  <a:cubicBezTo>
                    <a:pt x="202" y="0"/>
                    <a:pt x="199" y="0"/>
                    <a:pt x="195" y="1"/>
                  </a:cubicBezTo>
                  <a:cubicBezTo>
                    <a:pt x="61" y="1"/>
                    <a:pt x="1" y="165"/>
                    <a:pt x="98" y="255"/>
                  </a:cubicBezTo>
                  <a:cubicBezTo>
                    <a:pt x="126" y="283"/>
                    <a:pt x="162" y="296"/>
                    <a:pt x="199" y="296"/>
                  </a:cubicBezTo>
                  <a:cubicBezTo>
                    <a:pt x="239" y="296"/>
                    <a:pt x="280" y="279"/>
                    <a:pt x="308" y="248"/>
                  </a:cubicBezTo>
                  <a:cubicBezTo>
                    <a:pt x="403" y="152"/>
                    <a:pt x="334"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10"/>
            <p:cNvSpPr/>
            <p:nvPr/>
          </p:nvSpPr>
          <p:spPr>
            <a:xfrm rot="-2922755">
              <a:off x="1104762" y="2407550"/>
              <a:ext cx="50386" cy="37448"/>
            </a:xfrm>
            <a:custGeom>
              <a:rect b="b" l="l" r="r" t="t"/>
              <a:pathLst>
                <a:path extrusionOk="0" h="301" w="405">
                  <a:moveTo>
                    <a:pt x="195" y="0"/>
                  </a:moveTo>
                  <a:cubicBezTo>
                    <a:pt x="60" y="8"/>
                    <a:pt x="0" y="173"/>
                    <a:pt x="98" y="262"/>
                  </a:cubicBezTo>
                  <a:cubicBezTo>
                    <a:pt x="127" y="288"/>
                    <a:pt x="164" y="301"/>
                    <a:pt x="202" y="301"/>
                  </a:cubicBezTo>
                  <a:cubicBezTo>
                    <a:pt x="243" y="301"/>
                    <a:pt x="284" y="286"/>
                    <a:pt x="315" y="255"/>
                  </a:cubicBezTo>
                  <a:cubicBezTo>
                    <a:pt x="404"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10"/>
            <p:cNvSpPr/>
            <p:nvPr/>
          </p:nvSpPr>
          <p:spPr>
            <a:xfrm rot="-2922755">
              <a:off x="1165296" y="2850645"/>
              <a:ext cx="17791" cy="13436"/>
            </a:xfrm>
            <a:custGeom>
              <a:rect b="b" l="l" r="r" t="t"/>
              <a:pathLst>
                <a:path extrusionOk="0" h="108" w="143">
                  <a:moveTo>
                    <a:pt x="67" y="0"/>
                  </a:moveTo>
                  <a:cubicBezTo>
                    <a:pt x="22" y="0"/>
                    <a:pt x="0" y="60"/>
                    <a:pt x="37" y="90"/>
                  </a:cubicBezTo>
                  <a:cubicBezTo>
                    <a:pt x="49" y="101"/>
                    <a:pt x="62" y="107"/>
                    <a:pt x="75" y="107"/>
                  </a:cubicBezTo>
                  <a:cubicBezTo>
                    <a:pt x="88" y="107"/>
                    <a:pt x="101" y="101"/>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0"/>
            <p:cNvSpPr/>
            <p:nvPr/>
          </p:nvSpPr>
          <p:spPr>
            <a:xfrm rot="-2922755">
              <a:off x="1161101" y="2815491"/>
              <a:ext cx="18661" cy="14058"/>
            </a:xfrm>
            <a:custGeom>
              <a:rect b="b" l="l" r="r" t="t"/>
              <a:pathLst>
                <a:path extrusionOk="0" h="113" w="150">
                  <a:moveTo>
                    <a:pt x="75" y="1"/>
                  </a:moveTo>
                  <a:cubicBezTo>
                    <a:pt x="23" y="8"/>
                    <a:pt x="0" y="61"/>
                    <a:pt x="38" y="98"/>
                  </a:cubicBezTo>
                  <a:cubicBezTo>
                    <a:pt x="48" y="108"/>
                    <a:pt x="61" y="112"/>
                    <a:pt x="74" y="112"/>
                  </a:cubicBezTo>
                  <a:cubicBezTo>
                    <a:pt x="89" y="112"/>
                    <a:pt x="104" y="106"/>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0"/>
            <p:cNvSpPr/>
            <p:nvPr/>
          </p:nvSpPr>
          <p:spPr>
            <a:xfrm rot="-2922755">
              <a:off x="1158079" y="2781252"/>
              <a:ext cx="17666" cy="13436"/>
            </a:xfrm>
            <a:custGeom>
              <a:rect b="b" l="l" r="r" t="t"/>
              <a:pathLst>
                <a:path extrusionOk="0" h="108" w="142">
                  <a:moveTo>
                    <a:pt x="77" y="0"/>
                  </a:moveTo>
                  <a:cubicBezTo>
                    <a:pt x="74" y="0"/>
                    <a:pt x="71" y="0"/>
                    <a:pt x="68" y="1"/>
                  </a:cubicBezTo>
                  <a:cubicBezTo>
                    <a:pt x="23" y="1"/>
                    <a:pt x="1" y="61"/>
                    <a:pt x="38" y="91"/>
                  </a:cubicBezTo>
                  <a:cubicBezTo>
                    <a:pt x="49" y="102"/>
                    <a:pt x="63" y="107"/>
                    <a:pt x="76" y="107"/>
                  </a:cubicBezTo>
                  <a:cubicBezTo>
                    <a:pt x="89" y="107"/>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10"/>
            <p:cNvSpPr/>
            <p:nvPr/>
          </p:nvSpPr>
          <p:spPr>
            <a:xfrm rot="-2922755">
              <a:off x="1154527" y="2745818"/>
              <a:ext cx="17791" cy="13436"/>
            </a:xfrm>
            <a:custGeom>
              <a:rect b="b" l="l" r="r" t="t"/>
              <a:pathLst>
                <a:path extrusionOk="0" h="108" w="143">
                  <a:moveTo>
                    <a:pt x="68" y="0"/>
                  </a:moveTo>
                  <a:cubicBezTo>
                    <a:pt x="23" y="0"/>
                    <a:pt x="0" y="60"/>
                    <a:pt x="30" y="97"/>
                  </a:cubicBezTo>
                  <a:cubicBezTo>
                    <a:pt x="40" y="104"/>
                    <a:pt x="54" y="108"/>
                    <a:pt x="67" y="108"/>
                  </a:cubicBezTo>
                  <a:cubicBezTo>
                    <a:pt x="83" y="108"/>
                    <a:pt x="100" y="102"/>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10"/>
            <p:cNvSpPr/>
            <p:nvPr/>
          </p:nvSpPr>
          <p:spPr>
            <a:xfrm rot="-2922755">
              <a:off x="1150774" y="2711391"/>
              <a:ext cx="18537" cy="13436"/>
            </a:xfrm>
            <a:custGeom>
              <a:rect b="b" l="l" r="r" t="t"/>
              <a:pathLst>
                <a:path extrusionOk="0" h="108" w="149">
                  <a:moveTo>
                    <a:pt x="83" y="0"/>
                  </a:moveTo>
                  <a:cubicBezTo>
                    <a:pt x="81" y="0"/>
                    <a:pt x="78" y="1"/>
                    <a:pt x="75" y="1"/>
                  </a:cubicBezTo>
                  <a:cubicBezTo>
                    <a:pt x="23" y="1"/>
                    <a:pt x="1" y="61"/>
                    <a:pt x="38" y="91"/>
                  </a:cubicBezTo>
                  <a:cubicBezTo>
                    <a:pt x="49" y="102"/>
                    <a:pt x="64" y="108"/>
                    <a:pt x="78" y="108"/>
                  </a:cubicBezTo>
                  <a:cubicBezTo>
                    <a:pt x="92" y="108"/>
                    <a:pt x="105"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10"/>
            <p:cNvSpPr/>
            <p:nvPr/>
          </p:nvSpPr>
          <p:spPr>
            <a:xfrm rot="-2922755">
              <a:off x="1147418" y="2676263"/>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10"/>
            <p:cNvSpPr/>
            <p:nvPr/>
          </p:nvSpPr>
          <p:spPr>
            <a:xfrm rot="-2922755">
              <a:off x="1143249" y="2641041"/>
              <a:ext cx="18786" cy="14307"/>
            </a:xfrm>
            <a:custGeom>
              <a:rect b="b" l="l" r="r" t="t"/>
              <a:pathLst>
                <a:path extrusionOk="0" h="115" w="151">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0"/>
            <p:cNvSpPr/>
            <p:nvPr/>
          </p:nvSpPr>
          <p:spPr>
            <a:xfrm rot="-2922755">
              <a:off x="1140112" y="2606798"/>
              <a:ext cx="17915" cy="13436"/>
            </a:xfrm>
            <a:custGeom>
              <a:rect b="b" l="l" r="r" t="t"/>
              <a:pathLst>
                <a:path extrusionOk="0" h="108" w="144">
                  <a:moveTo>
                    <a:pt x="68" y="1"/>
                  </a:moveTo>
                  <a:cubicBezTo>
                    <a:pt x="23" y="1"/>
                    <a:pt x="1" y="61"/>
                    <a:pt x="38" y="90"/>
                  </a:cubicBezTo>
                  <a:cubicBezTo>
                    <a:pt x="50" y="102"/>
                    <a:pt x="63" y="107"/>
                    <a:pt x="76" y="107"/>
                  </a:cubicBezTo>
                  <a:cubicBezTo>
                    <a:pt x="89" y="107"/>
                    <a:pt x="102" y="102"/>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0"/>
            <p:cNvSpPr/>
            <p:nvPr/>
          </p:nvSpPr>
          <p:spPr>
            <a:xfrm rot="-2922755">
              <a:off x="1136790" y="2571373"/>
              <a:ext cx="17791" cy="13934"/>
            </a:xfrm>
            <a:custGeom>
              <a:rect b="b" l="l" r="r" t="t"/>
              <a:pathLst>
                <a:path extrusionOk="0" h="112" w="143">
                  <a:moveTo>
                    <a:pt x="68" y="0"/>
                  </a:moveTo>
                  <a:cubicBezTo>
                    <a:pt x="23" y="8"/>
                    <a:pt x="1" y="60"/>
                    <a:pt x="31" y="97"/>
                  </a:cubicBezTo>
                  <a:cubicBezTo>
                    <a:pt x="41" y="108"/>
                    <a:pt x="54" y="112"/>
                    <a:pt x="67" y="112"/>
                  </a:cubicBezTo>
                  <a:cubicBezTo>
                    <a:pt x="84" y="112"/>
                    <a:pt x="101" y="106"/>
                    <a:pt x="113" y="97"/>
                  </a:cubicBezTo>
                  <a:cubicBezTo>
                    <a:pt x="143" y="60"/>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0"/>
            <p:cNvSpPr/>
            <p:nvPr/>
          </p:nvSpPr>
          <p:spPr>
            <a:xfrm rot="-2922755">
              <a:off x="1132850" y="2537031"/>
              <a:ext cx="18537" cy="13436"/>
            </a:xfrm>
            <a:custGeom>
              <a:rect b="b" l="l" r="r" t="t"/>
              <a:pathLst>
                <a:path extrusionOk="0" h="108" w="149">
                  <a:moveTo>
                    <a:pt x="83" y="0"/>
                  </a:moveTo>
                  <a:cubicBezTo>
                    <a:pt x="81" y="0"/>
                    <a:pt x="78" y="1"/>
                    <a:pt x="76" y="1"/>
                  </a:cubicBezTo>
                  <a:cubicBezTo>
                    <a:pt x="23" y="1"/>
                    <a:pt x="1" y="61"/>
                    <a:pt x="38" y="91"/>
                  </a:cubicBezTo>
                  <a:cubicBezTo>
                    <a:pt x="49" y="102"/>
                    <a:pt x="62" y="108"/>
                    <a:pt x="76" y="108"/>
                  </a:cubicBezTo>
                  <a:cubicBezTo>
                    <a:pt x="89" y="108"/>
                    <a:pt x="102"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0"/>
            <p:cNvSpPr/>
            <p:nvPr/>
          </p:nvSpPr>
          <p:spPr>
            <a:xfrm rot="-2922755">
              <a:off x="1129493" y="2501903"/>
              <a:ext cx="17791" cy="13561"/>
            </a:xfrm>
            <a:custGeom>
              <a:rect b="b" l="l" r="r" t="t"/>
              <a:pathLst>
                <a:path extrusionOk="0" h="109" w="143">
                  <a:moveTo>
                    <a:pt x="68" y="0"/>
                  </a:moveTo>
                  <a:cubicBezTo>
                    <a:pt x="23" y="0"/>
                    <a:pt x="0" y="60"/>
                    <a:pt x="38" y="98"/>
                  </a:cubicBezTo>
                  <a:cubicBezTo>
                    <a:pt x="45" y="104"/>
                    <a:pt x="56" y="108"/>
                    <a:pt x="68" y="108"/>
                  </a:cubicBezTo>
                  <a:cubicBezTo>
                    <a:pt x="83" y="108"/>
                    <a:pt x="100"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0"/>
            <p:cNvSpPr/>
            <p:nvPr/>
          </p:nvSpPr>
          <p:spPr>
            <a:xfrm rot="-2922755">
              <a:off x="1125693" y="2467497"/>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0"/>
            <p:cNvSpPr/>
            <p:nvPr/>
          </p:nvSpPr>
          <p:spPr>
            <a:xfrm rot="-2922755">
              <a:off x="1277422" y="2863367"/>
              <a:ext cx="37323" cy="37323"/>
            </a:xfrm>
            <a:custGeom>
              <a:rect b="b" l="l" r="r" t="t"/>
              <a:pathLst>
                <a:path extrusionOk="0" h="300" w="300">
                  <a:moveTo>
                    <a:pt x="150" y="0"/>
                  </a:moveTo>
                  <a:cubicBezTo>
                    <a:pt x="68" y="0"/>
                    <a:pt x="0" y="68"/>
                    <a:pt x="0" y="150"/>
                  </a:cubicBezTo>
                  <a:cubicBezTo>
                    <a:pt x="0" y="232"/>
                    <a:pt x="68" y="300"/>
                    <a:pt x="150" y="300"/>
                  </a:cubicBezTo>
                  <a:cubicBezTo>
                    <a:pt x="232" y="300"/>
                    <a:pt x="300" y="232"/>
                    <a:pt x="300" y="150"/>
                  </a:cubicBezTo>
                  <a:cubicBezTo>
                    <a:pt x="300" y="68"/>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0"/>
            <p:cNvSpPr/>
            <p:nvPr/>
          </p:nvSpPr>
          <p:spPr>
            <a:xfrm rot="-2922755">
              <a:off x="1228010" y="2441446"/>
              <a:ext cx="49515" cy="37821"/>
            </a:xfrm>
            <a:custGeom>
              <a:rect b="b" l="l" r="r" t="t"/>
              <a:pathLst>
                <a:path extrusionOk="0" h="304" w="398">
                  <a:moveTo>
                    <a:pt x="195" y="0"/>
                  </a:moveTo>
                  <a:cubicBezTo>
                    <a:pt x="60" y="8"/>
                    <a:pt x="0" y="172"/>
                    <a:pt x="98" y="262"/>
                  </a:cubicBezTo>
                  <a:cubicBezTo>
                    <a:pt x="126" y="290"/>
                    <a:pt x="162" y="304"/>
                    <a:pt x="198" y="304"/>
                  </a:cubicBezTo>
                  <a:cubicBezTo>
                    <a:pt x="239" y="304"/>
                    <a:pt x="279" y="287"/>
                    <a:pt x="307" y="255"/>
                  </a:cubicBezTo>
                  <a:cubicBezTo>
                    <a:pt x="397" y="157"/>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0"/>
            <p:cNvSpPr/>
            <p:nvPr/>
          </p:nvSpPr>
          <p:spPr>
            <a:xfrm rot="-2922755">
              <a:off x="1282996" y="2833733"/>
              <a:ext cx="17791" cy="13561"/>
            </a:xfrm>
            <a:custGeom>
              <a:rect b="b" l="l" r="r" t="t"/>
              <a:pathLst>
                <a:path extrusionOk="0" h="109" w="143">
                  <a:moveTo>
                    <a:pt x="68" y="1"/>
                  </a:moveTo>
                  <a:cubicBezTo>
                    <a:pt x="23" y="1"/>
                    <a:pt x="0" y="61"/>
                    <a:pt x="38" y="98"/>
                  </a:cubicBezTo>
                  <a:cubicBezTo>
                    <a:pt x="48" y="105"/>
                    <a:pt x="59" y="108"/>
                    <a:pt x="71" y="108"/>
                  </a:cubicBezTo>
                  <a:cubicBezTo>
                    <a:pt x="85" y="108"/>
                    <a:pt x="100" y="103"/>
                    <a:pt x="112" y="91"/>
                  </a:cubicBezTo>
                  <a:cubicBezTo>
                    <a:pt x="142"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0"/>
            <p:cNvSpPr/>
            <p:nvPr/>
          </p:nvSpPr>
          <p:spPr>
            <a:xfrm rot="-2922755">
              <a:off x="1280284" y="2802991"/>
              <a:ext cx="17542" cy="13436"/>
            </a:xfrm>
            <a:custGeom>
              <a:rect b="b" l="l" r="r" t="t"/>
              <a:pathLst>
                <a:path extrusionOk="0" h="108" w="141">
                  <a:moveTo>
                    <a:pt x="75" y="0"/>
                  </a:moveTo>
                  <a:cubicBezTo>
                    <a:pt x="73" y="0"/>
                    <a:pt x="70" y="1"/>
                    <a:pt x="68" y="1"/>
                  </a:cubicBezTo>
                  <a:cubicBezTo>
                    <a:pt x="15" y="1"/>
                    <a:pt x="0" y="61"/>
                    <a:pt x="30" y="91"/>
                  </a:cubicBezTo>
                  <a:cubicBezTo>
                    <a:pt x="41" y="102"/>
                    <a:pt x="56" y="108"/>
                    <a:pt x="71" y="108"/>
                  </a:cubicBezTo>
                  <a:cubicBezTo>
                    <a:pt x="86" y="108"/>
                    <a:pt x="101" y="102"/>
                    <a:pt x="113" y="91"/>
                  </a:cubicBezTo>
                  <a:cubicBezTo>
                    <a:pt x="141" y="56"/>
                    <a:pt x="116"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0"/>
            <p:cNvSpPr/>
            <p:nvPr/>
          </p:nvSpPr>
          <p:spPr>
            <a:xfrm rot="-2922755">
              <a:off x="1276493" y="2772037"/>
              <a:ext cx="17791" cy="13934"/>
            </a:xfrm>
            <a:custGeom>
              <a:rect b="b" l="l" r="r" t="t"/>
              <a:pathLst>
                <a:path extrusionOk="0" h="112" w="143">
                  <a:moveTo>
                    <a:pt x="67" y="1"/>
                  </a:moveTo>
                  <a:cubicBezTo>
                    <a:pt x="22" y="8"/>
                    <a:pt x="0" y="61"/>
                    <a:pt x="37" y="98"/>
                  </a:cubicBezTo>
                  <a:cubicBezTo>
                    <a:pt x="47" y="108"/>
                    <a:pt x="58" y="112"/>
                    <a:pt x="68" y="112"/>
                  </a:cubicBezTo>
                  <a:cubicBezTo>
                    <a:pt x="84" y="112"/>
                    <a:pt x="99" y="104"/>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10"/>
            <p:cNvSpPr/>
            <p:nvPr/>
          </p:nvSpPr>
          <p:spPr>
            <a:xfrm rot="-2922755">
              <a:off x="1273692" y="2741348"/>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2"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0"/>
            <p:cNvSpPr/>
            <p:nvPr/>
          </p:nvSpPr>
          <p:spPr>
            <a:xfrm rot="-2922755">
              <a:off x="1270154" y="2710856"/>
              <a:ext cx="18537" cy="13561"/>
            </a:xfrm>
            <a:custGeom>
              <a:rect b="b" l="l" r="r" t="t"/>
              <a:pathLst>
                <a:path extrusionOk="0" h="109" w="149">
                  <a:moveTo>
                    <a:pt x="83" y="1"/>
                  </a:moveTo>
                  <a:cubicBezTo>
                    <a:pt x="81" y="1"/>
                    <a:pt x="78" y="1"/>
                    <a:pt x="76" y="2"/>
                  </a:cubicBezTo>
                  <a:cubicBezTo>
                    <a:pt x="23" y="2"/>
                    <a:pt x="1" y="61"/>
                    <a:pt x="38" y="91"/>
                  </a:cubicBezTo>
                  <a:cubicBezTo>
                    <a:pt x="50" y="103"/>
                    <a:pt x="64" y="108"/>
                    <a:pt x="79" y="108"/>
                  </a:cubicBezTo>
                  <a:cubicBezTo>
                    <a:pt x="93" y="108"/>
                    <a:pt x="106" y="103"/>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10"/>
            <p:cNvSpPr/>
            <p:nvPr/>
          </p:nvSpPr>
          <p:spPr>
            <a:xfrm rot="-2922755">
              <a:off x="1267235" y="2679631"/>
              <a:ext cx="17791" cy="13934"/>
            </a:xfrm>
            <a:custGeom>
              <a:rect b="b" l="l" r="r" t="t"/>
              <a:pathLst>
                <a:path extrusionOk="0" h="112" w="143">
                  <a:moveTo>
                    <a:pt x="67" y="0"/>
                  </a:moveTo>
                  <a:cubicBezTo>
                    <a:pt x="22" y="8"/>
                    <a:pt x="0" y="60"/>
                    <a:pt x="37" y="98"/>
                  </a:cubicBezTo>
                  <a:cubicBezTo>
                    <a:pt x="48" y="108"/>
                    <a:pt x="59" y="112"/>
                    <a:pt x="71" y="112"/>
                  </a:cubicBezTo>
                  <a:cubicBezTo>
                    <a:pt x="85" y="112"/>
                    <a:pt x="100" y="106"/>
                    <a:pt x="112" y="98"/>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0"/>
            <p:cNvSpPr/>
            <p:nvPr/>
          </p:nvSpPr>
          <p:spPr>
            <a:xfrm rot="-2922755">
              <a:off x="1263562" y="2649212"/>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0"/>
            <p:cNvSpPr/>
            <p:nvPr/>
          </p:nvSpPr>
          <p:spPr>
            <a:xfrm rot="-2922755">
              <a:off x="1260998" y="261879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0"/>
            <p:cNvSpPr/>
            <p:nvPr/>
          </p:nvSpPr>
          <p:spPr>
            <a:xfrm rot="-2922755">
              <a:off x="1257931" y="2587121"/>
              <a:ext cx="17791" cy="14058"/>
            </a:xfrm>
            <a:custGeom>
              <a:rect b="b" l="l" r="r" t="t"/>
              <a:pathLst>
                <a:path extrusionOk="0" h="113" w="143">
                  <a:moveTo>
                    <a:pt x="67" y="1"/>
                  </a:moveTo>
                  <a:cubicBezTo>
                    <a:pt x="23" y="8"/>
                    <a:pt x="0" y="61"/>
                    <a:pt x="30" y="98"/>
                  </a:cubicBezTo>
                  <a:cubicBezTo>
                    <a:pt x="40" y="108"/>
                    <a:pt x="53" y="112"/>
                    <a:pt x="67" y="112"/>
                  </a:cubicBezTo>
                  <a:cubicBezTo>
                    <a:pt x="83" y="112"/>
                    <a:pt x="100" y="107"/>
                    <a:pt x="112" y="98"/>
                  </a:cubicBezTo>
                  <a:cubicBezTo>
                    <a:pt x="142" y="61"/>
                    <a:pt x="112"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10"/>
            <p:cNvSpPr/>
            <p:nvPr/>
          </p:nvSpPr>
          <p:spPr>
            <a:xfrm rot="-2922755">
              <a:off x="1254304" y="2556806"/>
              <a:ext cx="18786" cy="13561"/>
            </a:xfrm>
            <a:custGeom>
              <a:rect b="b" l="l" r="r" t="t"/>
              <a:pathLst>
                <a:path extrusionOk="0" h="109" w="151">
                  <a:moveTo>
                    <a:pt x="76" y="0"/>
                  </a:moveTo>
                  <a:cubicBezTo>
                    <a:pt x="23" y="0"/>
                    <a:pt x="1" y="60"/>
                    <a:pt x="38" y="98"/>
                  </a:cubicBezTo>
                  <a:cubicBezTo>
                    <a:pt x="48" y="104"/>
                    <a:pt x="60" y="108"/>
                    <a:pt x="72" y="108"/>
                  </a:cubicBezTo>
                  <a:cubicBezTo>
                    <a:pt x="86" y="108"/>
                    <a:pt x="101" y="103"/>
                    <a:pt x="113" y="90"/>
                  </a:cubicBezTo>
                  <a:cubicBezTo>
                    <a:pt x="150"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10"/>
            <p:cNvSpPr/>
            <p:nvPr/>
          </p:nvSpPr>
          <p:spPr>
            <a:xfrm rot="-2922755">
              <a:off x="1251741" y="2526391"/>
              <a:ext cx="17666" cy="13436"/>
            </a:xfrm>
            <a:custGeom>
              <a:rect b="b" l="l" r="r" t="t"/>
              <a:pathLst>
                <a:path extrusionOk="0" h="108" w="142">
                  <a:moveTo>
                    <a:pt x="77" y="0"/>
                  </a:moveTo>
                  <a:cubicBezTo>
                    <a:pt x="74" y="0"/>
                    <a:pt x="71" y="0"/>
                    <a:pt x="68" y="1"/>
                  </a:cubicBezTo>
                  <a:cubicBezTo>
                    <a:pt x="23" y="1"/>
                    <a:pt x="1" y="61"/>
                    <a:pt x="31" y="91"/>
                  </a:cubicBezTo>
                  <a:cubicBezTo>
                    <a:pt x="42" y="102"/>
                    <a:pt x="57" y="107"/>
                    <a:pt x="72" y="107"/>
                  </a:cubicBezTo>
                  <a:cubicBezTo>
                    <a:pt x="87" y="107"/>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10"/>
            <p:cNvSpPr/>
            <p:nvPr/>
          </p:nvSpPr>
          <p:spPr>
            <a:xfrm rot="-2922755">
              <a:off x="1247848" y="2495089"/>
              <a:ext cx="18786" cy="14058"/>
            </a:xfrm>
            <a:custGeom>
              <a:rect b="b" l="l" r="r" t="t"/>
              <a:pathLst>
                <a:path extrusionOk="0" h="113" w="151">
                  <a:moveTo>
                    <a:pt x="75" y="1"/>
                  </a:moveTo>
                  <a:cubicBezTo>
                    <a:pt x="23" y="8"/>
                    <a:pt x="1" y="68"/>
                    <a:pt x="38" y="98"/>
                  </a:cubicBezTo>
                  <a:cubicBezTo>
                    <a:pt x="48" y="108"/>
                    <a:pt x="61" y="112"/>
                    <a:pt x="74" y="112"/>
                  </a:cubicBezTo>
                  <a:cubicBezTo>
                    <a:pt x="90" y="112"/>
                    <a:pt x="105" y="106"/>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10"/>
            <p:cNvSpPr/>
            <p:nvPr/>
          </p:nvSpPr>
          <p:spPr>
            <a:xfrm rot="-2922755">
              <a:off x="1381994" y="2838707"/>
              <a:ext cx="37447" cy="37448"/>
            </a:xfrm>
            <a:custGeom>
              <a:rect b="b" l="l" r="r" t="t"/>
              <a:pathLst>
                <a:path extrusionOk="0" h="301" w="301">
                  <a:moveTo>
                    <a:pt x="151" y="1"/>
                  </a:moveTo>
                  <a:cubicBezTo>
                    <a:pt x="68" y="1"/>
                    <a:pt x="1" y="68"/>
                    <a:pt x="1" y="151"/>
                  </a:cubicBezTo>
                  <a:cubicBezTo>
                    <a:pt x="1" y="233"/>
                    <a:pt x="68" y="300"/>
                    <a:pt x="151" y="300"/>
                  </a:cubicBezTo>
                  <a:cubicBezTo>
                    <a:pt x="233" y="300"/>
                    <a:pt x="300" y="233"/>
                    <a:pt x="300" y="151"/>
                  </a:cubicBezTo>
                  <a:cubicBezTo>
                    <a:pt x="300" y="68"/>
                    <a:pt x="233" y="1"/>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0"/>
            <p:cNvSpPr/>
            <p:nvPr/>
          </p:nvSpPr>
          <p:spPr>
            <a:xfrm rot="-2922755">
              <a:off x="1344569" y="2473563"/>
              <a:ext cx="37323" cy="37448"/>
            </a:xfrm>
            <a:custGeom>
              <a:rect b="b" l="l" r="r" t="t"/>
              <a:pathLst>
                <a:path extrusionOk="0" h="301" w="300">
                  <a:moveTo>
                    <a:pt x="150" y="1"/>
                  </a:moveTo>
                  <a:cubicBezTo>
                    <a:pt x="67" y="1"/>
                    <a:pt x="0" y="68"/>
                    <a:pt x="0" y="150"/>
                  </a:cubicBezTo>
                  <a:cubicBezTo>
                    <a:pt x="0" y="233"/>
                    <a:pt x="67" y="300"/>
                    <a:pt x="150" y="300"/>
                  </a:cubicBezTo>
                  <a:cubicBezTo>
                    <a:pt x="232" y="300"/>
                    <a:pt x="299" y="233"/>
                    <a:pt x="299" y="150"/>
                  </a:cubicBezTo>
                  <a:cubicBezTo>
                    <a:pt x="299" y="68"/>
                    <a:pt x="232"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0"/>
            <p:cNvSpPr/>
            <p:nvPr/>
          </p:nvSpPr>
          <p:spPr>
            <a:xfrm rot="-2922755">
              <a:off x="1388607" y="2815133"/>
              <a:ext cx="17666" cy="13436"/>
            </a:xfrm>
            <a:custGeom>
              <a:rect b="b" l="l" r="r" t="t"/>
              <a:pathLst>
                <a:path extrusionOk="0" h="108" w="142">
                  <a:moveTo>
                    <a:pt x="76" y="0"/>
                  </a:moveTo>
                  <a:cubicBezTo>
                    <a:pt x="73" y="0"/>
                    <a:pt x="71" y="0"/>
                    <a:pt x="68" y="1"/>
                  </a:cubicBezTo>
                  <a:cubicBezTo>
                    <a:pt x="16" y="1"/>
                    <a:pt x="1" y="61"/>
                    <a:pt x="31" y="90"/>
                  </a:cubicBezTo>
                  <a:cubicBezTo>
                    <a:pt x="42" y="102"/>
                    <a:pt x="57" y="107"/>
                    <a:pt x="72" y="107"/>
                  </a:cubicBezTo>
                  <a:cubicBezTo>
                    <a:pt x="87" y="107"/>
                    <a:pt x="102" y="102"/>
                    <a:pt x="113" y="90"/>
                  </a:cubicBezTo>
                  <a:cubicBezTo>
                    <a:pt x="141" y="55"/>
                    <a:pt x="116"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10"/>
            <p:cNvSpPr/>
            <p:nvPr/>
          </p:nvSpPr>
          <p:spPr>
            <a:xfrm rot="-2922755">
              <a:off x="1385274" y="2788004"/>
              <a:ext cx="17791" cy="14432"/>
            </a:xfrm>
            <a:custGeom>
              <a:rect b="b" l="l" r="r" t="t"/>
              <a:pathLst>
                <a:path extrusionOk="0" h="116" w="143">
                  <a:moveTo>
                    <a:pt x="67" y="1"/>
                  </a:moveTo>
                  <a:cubicBezTo>
                    <a:pt x="23" y="8"/>
                    <a:pt x="0" y="68"/>
                    <a:pt x="38" y="98"/>
                  </a:cubicBezTo>
                  <a:cubicBezTo>
                    <a:pt x="49" y="110"/>
                    <a:pt x="62" y="115"/>
                    <a:pt x="75" y="115"/>
                  </a:cubicBezTo>
                  <a:cubicBezTo>
                    <a:pt x="88" y="115"/>
                    <a:pt x="101" y="110"/>
                    <a:pt x="112" y="98"/>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10"/>
            <p:cNvSpPr/>
            <p:nvPr/>
          </p:nvSpPr>
          <p:spPr>
            <a:xfrm rot="-2922755">
              <a:off x="1382668" y="2761203"/>
              <a:ext cx="17915" cy="14058"/>
            </a:xfrm>
            <a:custGeom>
              <a:rect b="b" l="l" r="r" t="t"/>
              <a:pathLst>
                <a:path extrusionOk="0" h="113" w="144">
                  <a:moveTo>
                    <a:pt x="68" y="1"/>
                  </a:moveTo>
                  <a:cubicBezTo>
                    <a:pt x="23" y="8"/>
                    <a:pt x="1" y="68"/>
                    <a:pt x="31" y="98"/>
                  </a:cubicBezTo>
                  <a:cubicBezTo>
                    <a:pt x="41" y="108"/>
                    <a:pt x="54" y="112"/>
                    <a:pt x="68" y="112"/>
                  </a:cubicBezTo>
                  <a:cubicBezTo>
                    <a:pt x="84" y="112"/>
                    <a:pt x="101" y="106"/>
                    <a:pt x="113" y="98"/>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10"/>
            <p:cNvSpPr/>
            <p:nvPr/>
          </p:nvSpPr>
          <p:spPr>
            <a:xfrm rot="-2922755">
              <a:off x="1379556" y="2734686"/>
              <a:ext cx="18661" cy="13934"/>
            </a:xfrm>
            <a:custGeom>
              <a:rect b="b" l="l" r="r" t="t"/>
              <a:pathLst>
                <a:path extrusionOk="0" h="112" w="150">
                  <a:moveTo>
                    <a:pt x="75" y="1"/>
                  </a:moveTo>
                  <a:cubicBezTo>
                    <a:pt x="22" y="8"/>
                    <a:pt x="0" y="60"/>
                    <a:pt x="37" y="98"/>
                  </a:cubicBezTo>
                  <a:cubicBezTo>
                    <a:pt x="47" y="107"/>
                    <a:pt x="58" y="111"/>
                    <a:pt x="69" y="111"/>
                  </a:cubicBezTo>
                  <a:cubicBezTo>
                    <a:pt x="84" y="111"/>
                    <a:pt x="99" y="103"/>
                    <a:pt x="112"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0"/>
            <p:cNvSpPr/>
            <p:nvPr/>
          </p:nvSpPr>
          <p:spPr>
            <a:xfrm rot="-2922755">
              <a:off x="1377119" y="2708259"/>
              <a:ext cx="17791" cy="13561"/>
            </a:xfrm>
            <a:custGeom>
              <a:rect b="b" l="l" r="r" t="t"/>
              <a:pathLst>
                <a:path extrusionOk="0" h="109" w="143">
                  <a:moveTo>
                    <a:pt x="68" y="0"/>
                  </a:moveTo>
                  <a:cubicBezTo>
                    <a:pt x="23" y="0"/>
                    <a:pt x="1" y="60"/>
                    <a:pt x="38" y="98"/>
                  </a:cubicBezTo>
                  <a:cubicBezTo>
                    <a:pt x="45" y="104"/>
                    <a:pt x="56" y="108"/>
                    <a:pt x="69" y="108"/>
                  </a:cubicBezTo>
                  <a:cubicBezTo>
                    <a:pt x="84" y="108"/>
                    <a:pt x="101"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0"/>
            <p:cNvSpPr/>
            <p:nvPr/>
          </p:nvSpPr>
          <p:spPr>
            <a:xfrm rot="-2922755">
              <a:off x="1373883" y="2681743"/>
              <a:ext cx="18786" cy="13436"/>
            </a:xfrm>
            <a:custGeom>
              <a:rect b="b" l="l" r="r" t="t"/>
              <a:pathLst>
                <a:path extrusionOk="0" h="108" w="151">
                  <a:moveTo>
                    <a:pt x="76" y="0"/>
                  </a:moveTo>
                  <a:cubicBezTo>
                    <a:pt x="23" y="0"/>
                    <a:pt x="1" y="60"/>
                    <a:pt x="38" y="98"/>
                  </a:cubicBezTo>
                  <a:cubicBezTo>
                    <a:pt x="48" y="104"/>
                    <a:pt x="62" y="108"/>
                    <a:pt x="74" y="108"/>
                  </a:cubicBezTo>
                  <a:cubicBezTo>
                    <a:pt x="90" y="108"/>
                    <a:pt x="105" y="102"/>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0"/>
            <p:cNvSpPr/>
            <p:nvPr/>
          </p:nvSpPr>
          <p:spPr>
            <a:xfrm rot="-2922755">
              <a:off x="1371642" y="2655102"/>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0"/>
            <p:cNvSpPr/>
            <p:nvPr/>
          </p:nvSpPr>
          <p:spPr>
            <a:xfrm rot="-2922755">
              <a:off x="1368406" y="2628586"/>
              <a:ext cx="18786" cy="13436"/>
            </a:xfrm>
            <a:custGeom>
              <a:rect b="b" l="l" r="r" t="t"/>
              <a:pathLst>
                <a:path extrusionOk="0" h="108" w="151">
                  <a:moveTo>
                    <a:pt x="76" y="1"/>
                  </a:moveTo>
                  <a:cubicBezTo>
                    <a:pt x="23" y="1"/>
                    <a:pt x="1" y="61"/>
                    <a:pt x="38" y="91"/>
                  </a:cubicBezTo>
                  <a:cubicBezTo>
                    <a:pt x="50" y="102"/>
                    <a:pt x="65" y="107"/>
                    <a:pt x="79" y="107"/>
                  </a:cubicBezTo>
                  <a:cubicBezTo>
                    <a:pt x="93" y="107"/>
                    <a:pt x="106" y="102"/>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10"/>
            <p:cNvSpPr/>
            <p:nvPr/>
          </p:nvSpPr>
          <p:spPr>
            <a:xfrm rot="-2922755">
              <a:off x="1366212" y="2602049"/>
              <a:ext cx="17791" cy="13436"/>
            </a:xfrm>
            <a:custGeom>
              <a:rect b="b" l="l" r="r" t="t"/>
              <a:pathLst>
                <a:path extrusionOk="0" h="108" w="143">
                  <a:moveTo>
                    <a:pt x="68" y="1"/>
                  </a:moveTo>
                  <a:cubicBezTo>
                    <a:pt x="23" y="1"/>
                    <a:pt x="1" y="60"/>
                    <a:pt x="38" y="90"/>
                  </a:cubicBezTo>
                  <a:cubicBezTo>
                    <a:pt x="49" y="102"/>
                    <a:pt x="62" y="107"/>
                    <a:pt x="75" y="107"/>
                  </a:cubicBezTo>
                  <a:cubicBezTo>
                    <a:pt x="89" y="107"/>
                    <a:pt x="102" y="102"/>
                    <a:pt x="113" y="90"/>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10"/>
            <p:cNvSpPr/>
            <p:nvPr/>
          </p:nvSpPr>
          <p:spPr>
            <a:xfrm rot="-2922755">
              <a:off x="1363845" y="2575128"/>
              <a:ext cx="17542" cy="13561"/>
            </a:xfrm>
            <a:custGeom>
              <a:rect b="b" l="l" r="r" t="t"/>
              <a:pathLst>
                <a:path extrusionOk="0" h="109" w="141">
                  <a:moveTo>
                    <a:pt x="75" y="1"/>
                  </a:moveTo>
                  <a:cubicBezTo>
                    <a:pt x="73" y="1"/>
                    <a:pt x="70" y="1"/>
                    <a:pt x="68" y="1"/>
                  </a:cubicBezTo>
                  <a:cubicBezTo>
                    <a:pt x="23" y="1"/>
                    <a:pt x="0" y="61"/>
                    <a:pt x="30" y="91"/>
                  </a:cubicBezTo>
                  <a:cubicBezTo>
                    <a:pt x="42" y="102"/>
                    <a:pt x="56" y="108"/>
                    <a:pt x="71" y="108"/>
                  </a:cubicBezTo>
                  <a:cubicBezTo>
                    <a:pt x="86" y="108"/>
                    <a:pt x="101" y="102"/>
                    <a:pt x="113" y="91"/>
                  </a:cubicBezTo>
                  <a:cubicBezTo>
                    <a:pt x="141" y="56"/>
                    <a:pt x="116"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0"/>
            <p:cNvSpPr/>
            <p:nvPr/>
          </p:nvSpPr>
          <p:spPr>
            <a:xfrm rot="-2922755">
              <a:off x="1360609" y="2548612"/>
              <a:ext cx="18537" cy="13436"/>
            </a:xfrm>
            <a:custGeom>
              <a:rect b="b" l="l" r="r" t="t"/>
              <a:pathLst>
                <a:path extrusionOk="0" h="108"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0"/>
            <p:cNvSpPr/>
            <p:nvPr/>
          </p:nvSpPr>
          <p:spPr>
            <a:xfrm rot="-2922755">
              <a:off x="1358415" y="2522074"/>
              <a:ext cx="17542" cy="13436"/>
            </a:xfrm>
            <a:custGeom>
              <a:rect b="b" l="l" r="r" t="t"/>
              <a:pathLst>
                <a:path extrusionOk="0" h="108" w="141">
                  <a:moveTo>
                    <a:pt x="76" y="0"/>
                  </a:moveTo>
                  <a:cubicBezTo>
                    <a:pt x="74" y="0"/>
                    <a:pt x="71" y="1"/>
                    <a:pt x="68" y="1"/>
                  </a:cubicBezTo>
                  <a:cubicBezTo>
                    <a:pt x="23" y="1"/>
                    <a:pt x="0" y="61"/>
                    <a:pt x="38" y="91"/>
                  </a:cubicBezTo>
                  <a:cubicBezTo>
                    <a:pt x="45" y="102"/>
                    <a:pt x="58" y="108"/>
                    <a:pt x="72" y="108"/>
                  </a:cubicBezTo>
                  <a:cubicBezTo>
                    <a:pt x="86" y="108"/>
                    <a:pt x="101" y="102"/>
                    <a:pt x="113" y="91"/>
                  </a:cubicBezTo>
                  <a:cubicBezTo>
                    <a:pt x="141" y="56"/>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10"/>
            <p:cNvSpPr/>
            <p:nvPr/>
          </p:nvSpPr>
          <p:spPr>
            <a:xfrm rot="-2922755">
              <a:off x="1476159" y="2813533"/>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10"/>
            <p:cNvSpPr/>
            <p:nvPr/>
          </p:nvSpPr>
          <p:spPr>
            <a:xfrm rot="-2922755">
              <a:off x="1437399" y="2504219"/>
              <a:ext cx="50261" cy="36950"/>
            </a:xfrm>
            <a:custGeom>
              <a:rect b="b" l="l" r="r" t="t"/>
              <a:pathLst>
                <a:path extrusionOk="0" h="297" w="404">
                  <a:moveTo>
                    <a:pt x="205" y="1"/>
                  </a:moveTo>
                  <a:cubicBezTo>
                    <a:pt x="202" y="1"/>
                    <a:pt x="199" y="1"/>
                    <a:pt x="196" y="1"/>
                  </a:cubicBezTo>
                  <a:cubicBezTo>
                    <a:pt x="61" y="1"/>
                    <a:pt x="1" y="166"/>
                    <a:pt x="98" y="256"/>
                  </a:cubicBezTo>
                  <a:cubicBezTo>
                    <a:pt x="130" y="284"/>
                    <a:pt x="166" y="297"/>
                    <a:pt x="202" y="297"/>
                  </a:cubicBezTo>
                  <a:cubicBezTo>
                    <a:pt x="243" y="297"/>
                    <a:pt x="284" y="280"/>
                    <a:pt x="315"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10"/>
            <p:cNvSpPr/>
            <p:nvPr/>
          </p:nvSpPr>
          <p:spPr>
            <a:xfrm rot="-2922755">
              <a:off x="1482417" y="2794434"/>
              <a:ext cx="17791" cy="13561"/>
            </a:xfrm>
            <a:custGeom>
              <a:rect b="b" l="l" r="r" t="t"/>
              <a:pathLst>
                <a:path extrusionOk="0" h="109" w="143">
                  <a:moveTo>
                    <a:pt x="68" y="0"/>
                  </a:moveTo>
                  <a:cubicBezTo>
                    <a:pt x="23" y="0"/>
                    <a:pt x="0" y="60"/>
                    <a:pt x="30" y="98"/>
                  </a:cubicBezTo>
                  <a:cubicBezTo>
                    <a:pt x="40" y="104"/>
                    <a:pt x="53" y="108"/>
                    <a:pt x="67" y="108"/>
                  </a:cubicBezTo>
                  <a:cubicBezTo>
                    <a:pt x="83" y="108"/>
                    <a:pt x="100" y="102"/>
                    <a:pt x="112" y="90"/>
                  </a:cubicBezTo>
                  <a:cubicBezTo>
                    <a:pt x="142"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0"/>
            <p:cNvSpPr/>
            <p:nvPr/>
          </p:nvSpPr>
          <p:spPr>
            <a:xfrm rot="-2922755">
              <a:off x="1479537" y="2771789"/>
              <a:ext cx="18786" cy="13934"/>
            </a:xfrm>
            <a:custGeom>
              <a:rect b="b" l="l" r="r" t="t"/>
              <a:pathLst>
                <a:path extrusionOk="0" h="112" w="151">
                  <a:moveTo>
                    <a:pt x="76" y="1"/>
                  </a:moveTo>
                  <a:cubicBezTo>
                    <a:pt x="23" y="1"/>
                    <a:pt x="1" y="60"/>
                    <a:pt x="38" y="98"/>
                  </a:cubicBezTo>
                  <a:cubicBezTo>
                    <a:pt x="48" y="107"/>
                    <a:pt x="58" y="111"/>
                    <a:pt x="69" y="111"/>
                  </a:cubicBezTo>
                  <a:cubicBezTo>
                    <a:pt x="85" y="111"/>
                    <a:pt x="100" y="103"/>
                    <a:pt x="113" y="90"/>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0"/>
            <p:cNvSpPr/>
            <p:nvPr/>
          </p:nvSpPr>
          <p:spPr>
            <a:xfrm rot="-2922755">
              <a:off x="1477734" y="2749051"/>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0"/>
            <p:cNvSpPr/>
            <p:nvPr/>
          </p:nvSpPr>
          <p:spPr>
            <a:xfrm rot="-2922755">
              <a:off x="1475129" y="2727265"/>
              <a:ext cx="18537" cy="13561"/>
            </a:xfrm>
            <a:custGeom>
              <a:rect b="b" l="l" r="r" t="t"/>
              <a:pathLst>
                <a:path extrusionOk="0" h="109" w="149">
                  <a:moveTo>
                    <a:pt x="83" y="1"/>
                  </a:moveTo>
                  <a:cubicBezTo>
                    <a:pt x="81" y="1"/>
                    <a:pt x="78" y="1"/>
                    <a:pt x="76" y="2"/>
                  </a:cubicBezTo>
                  <a:cubicBezTo>
                    <a:pt x="23" y="2"/>
                    <a:pt x="1" y="61"/>
                    <a:pt x="38" y="91"/>
                  </a:cubicBezTo>
                  <a:cubicBezTo>
                    <a:pt x="50" y="103"/>
                    <a:pt x="65" y="108"/>
                    <a:pt x="79" y="108"/>
                  </a:cubicBezTo>
                  <a:cubicBezTo>
                    <a:pt x="93" y="108"/>
                    <a:pt x="106" y="103"/>
                    <a:pt x="113" y="91"/>
                  </a:cubicBezTo>
                  <a:cubicBezTo>
                    <a:pt x="149"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0"/>
            <p:cNvSpPr/>
            <p:nvPr/>
          </p:nvSpPr>
          <p:spPr>
            <a:xfrm rot="-2922755">
              <a:off x="1473233" y="2704694"/>
              <a:ext cx="17542" cy="13436"/>
            </a:xfrm>
            <a:custGeom>
              <a:rect b="b" l="l" r="r" t="t"/>
              <a:pathLst>
                <a:path extrusionOk="0" h="108" w="141">
                  <a:moveTo>
                    <a:pt x="76" y="0"/>
                  </a:moveTo>
                  <a:cubicBezTo>
                    <a:pt x="74" y="0"/>
                    <a:pt x="71" y="0"/>
                    <a:pt x="68" y="1"/>
                  </a:cubicBezTo>
                  <a:cubicBezTo>
                    <a:pt x="23" y="1"/>
                    <a:pt x="0" y="61"/>
                    <a:pt x="38" y="91"/>
                  </a:cubicBezTo>
                  <a:cubicBezTo>
                    <a:pt x="49" y="102"/>
                    <a:pt x="62" y="107"/>
                    <a:pt x="75" y="107"/>
                  </a:cubicBezTo>
                  <a:cubicBezTo>
                    <a:pt x="88" y="107"/>
                    <a:pt x="101" y="102"/>
                    <a:pt x="113" y="91"/>
                  </a:cubicBezTo>
                  <a:cubicBezTo>
                    <a:pt x="141" y="55"/>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0"/>
            <p:cNvSpPr/>
            <p:nvPr/>
          </p:nvSpPr>
          <p:spPr>
            <a:xfrm rot="-2922755">
              <a:off x="1470216" y="2682122"/>
              <a:ext cx="18786" cy="13312"/>
            </a:xfrm>
            <a:custGeom>
              <a:rect b="b" l="l" r="r" t="t"/>
              <a:pathLst>
                <a:path extrusionOk="0" h="107" w="151">
                  <a:moveTo>
                    <a:pt x="76" y="0"/>
                  </a:moveTo>
                  <a:cubicBezTo>
                    <a:pt x="23" y="0"/>
                    <a:pt x="1" y="60"/>
                    <a:pt x="38" y="90"/>
                  </a:cubicBezTo>
                  <a:cubicBezTo>
                    <a:pt x="50" y="101"/>
                    <a:pt x="65" y="107"/>
                    <a:pt x="79" y="107"/>
                  </a:cubicBezTo>
                  <a:cubicBezTo>
                    <a:pt x="93" y="107"/>
                    <a:pt x="106" y="101"/>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0"/>
            <p:cNvSpPr/>
            <p:nvPr/>
          </p:nvSpPr>
          <p:spPr>
            <a:xfrm rot="-2922755">
              <a:off x="1468367" y="2659405"/>
              <a:ext cx="17791" cy="13561"/>
            </a:xfrm>
            <a:custGeom>
              <a:rect b="b" l="l" r="r" t="t"/>
              <a:pathLst>
                <a:path extrusionOk="0" h="109" w="143">
                  <a:moveTo>
                    <a:pt x="68" y="0"/>
                  </a:moveTo>
                  <a:cubicBezTo>
                    <a:pt x="23" y="0"/>
                    <a:pt x="0" y="60"/>
                    <a:pt x="38" y="98"/>
                  </a:cubicBezTo>
                  <a:cubicBezTo>
                    <a:pt x="48" y="104"/>
                    <a:pt x="59" y="108"/>
                    <a:pt x="71" y="108"/>
                  </a:cubicBezTo>
                  <a:cubicBezTo>
                    <a:pt x="86" y="108"/>
                    <a:pt x="100" y="103"/>
                    <a:pt x="113"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0"/>
            <p:cNvSpPr/>
            <p:nvPr/>
          </p:nvSpPr>
          <p:spPr>
            <a:xfrm rot="-2922755">
              <a:off x="1466172" y="2636450"/>
              <a:ext cx="17791" cy="13561"/>
            </a:xfrm>
            <a:custGeom>
              <a:rect b="b" l="l" r="r" t="t"/>
              <a:pathLst>
                <a:path extrusionOk="0" h="109" w="143">
                  <a:moveTo>
                    <a:pt x="68" y="1"/>
                  </a:moveTo>
                  <a:cubicBezTo>
                    <a:pt x="23" y="1"/>
                    <a:pt x="1" y="60"/>
                    <a:pt x="30" y="98"/>
                  </a:cubicBezTo>
                  <a:cubicBezTo>
                    <a:pt x="41" y="105"/>
                    <a:pt x="54" y="108"/>
                    <a:pt x="67" y="108"/>
                  </a:cubicBezTo>
                  <a:cubicBezTo>
                    <a:pt x="84" y="108"/>
                    <a:pt x="100"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10"/>
            <p:cNvSpPr/>
            <p:nvPr/>
          </p:nvSpPr>
          <p:spPr>
            <a:xfrm rot="-2922755">
              <a:off x="1463442" y="2613738"/>
              <a:ext cx="18661" cy="14058"/>
            </a:xfrm>
            <a:custGeom>
              <a:rect b="b" l="l" r="r" t="t"/>
              <a:pathLst>
                <a:path extrusionOk="0" h="113" w="150">
                  <a:moveTo>
                    <a:pt x="75" y="1"/>
                  </a:moveTo>
                  <a:cubicBezTo>
                    <a:pt x="23" y="8"/>
                    <a:pt x="0" y="61"/>
                    <a:pt x="38" y="98"/>
                  </a:cubicBezTo>
                  <a:cubicBezTo>
                    <a:pt x="48" y="108"/>
                    <a:pt x="60" y="112"/>
                    <a:pt x="71" y="112"/>
                  </a:cubicBezTo>
                  <a:cubicBezTo>
                    <a:pt x="86" y="112"/>
                    <a:pt x="100" y="106"/>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10"/>
            <p:cNvSpPr/>
            <p:nvPr/>
          </p:nvSpPr>
          <p:spPr>
            <a:xfrm rot="-2922755">
              <a:off x="1461582" y="2591150"/>
              <a:ext cx="17791" cy="14307"/>
            </a:xfrm>
            <a:custGeom>
              <a:rect b="b" l="l" r="r" t="t"/>
              <a:pathLst>
                <a:path extrusionOk="0" h="115" w="143">
                  <a:moveTo>
                    <a:pt x="68" y="0"/>
                  </a:moveTo>
                  <a:cubicBezTo>
                    <a:pt x="23" y="8"/>
                    <a:pt x="1" y="67"/>
                    <a:pt x="30" y="97"/>
                  </a:cubicBezTo>
                  <a:cubicBezTo>
                    <a:pt x="42" y="109"/>
                    <a:pt x="57" y="114"/>
                    <a:pt x="72" y="114"/>
                  </a:cubicBezTo>
                  <a:cubicBezTo>
                    <a:pt x="87" y="114"/>
                    <a:pt x="102" y="109"/>
                    <a:pt x="113" y="97"/>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10"/>
            <p:cNvSpPr/>
            <p:nvPr/>
          </p:nvSpPr>
          <p:spPr>
            <a:xfrm rot="-2922755">
              <a:off x="1459034" y="2569338"/>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10"/>
            <p:cNvSpPr/>
            <p:nvPr/>
          </p:nvSpPr>
          <p:spPr>
            <a:xfrm rot="-2922755">
              <a:off x="1456992" y="2546720"/>
              <a:ext cx="17791" cy="13312"/>
            </a:xfrm>
            <a:custGeom>
              <a:rect b="b" l="l" r="r" t="t"/>
              <a:pathLst>
                <a:path extrusionOk="0" h="107" w="143">
                  <a:moveTo>
                    <a:pt x="68" y="0"/>
                  </a:moveTo>
                  <a:cubicBezTo>
                    <a:pt x="23" y="0"/>
                    <a:pt x="1" y="60"/>
                    <a:pt x="38" y="90"/>
                  </a:cubicBezTo>
                  <a:cubicBezTo>
                    <a:pt x="45" y="101"/>
                    <a:pt x="59" y="107"/>
                    <a:pt x="73" y="107"/>
                  </a:cubicBezTo>
                  <a:cubicBezTo>
                    <a:pt x="87"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10"/>
            <p:cNvSpPr/>
            <p:nvPr/>
          </p:nvSpPr>
          <p:spPr>
            <a:xfrm rot="-2922755">
              <a:off x="1553748" y="2785957"/>
              <a:ext cx="49515" cy="37448"/>
            </a:xfrm>
            <a:custGeom>
              <a:rect b="b" l="l" r="r" t="t"/>
              <a:pathLst>
                <a:path extrusionOk="0" h="301" w="398">
                  <a:moveTo>
                    <a:pt x="195" y="0"/>
                  </a:moveTo>
                  <a:cubicBezTo>
                    <a:pt x="60" y="8"/>
                    <a:pt x="1" y="173"/>
                    <a:pt x="98" y="262"/>
                  </a:cubicBezTo>
                  <a:cubicBezTo>
                    <a:pt x="127" y="288"/>
                    <a:pt x="165" y="301"/>
                    <a:pt x="202" y="301"/>
                  </a:cubicBezTo>
                  <a:cubicBezTo>
                    <a:pt x="241" y="301"/>
                    <a:pt x="280" y="286"/>
                    <a:pt x="307" y="255"/>
                  </a:cubicBezTo>
                  <a:cubicBezTo>
                    <a:pt x="397"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10"/>
            <p:cNvSpPr/>
            <p:nvPr/>
          </p:nvSpPr>
          <p:spPr>
            <a:xfrm rot="-2922755">
              <a:off x="1566600" y="2772824"/>
              <a:ext cx="18786" cy="13436"/>
            </a:xfrm>
            <a:custGeom>
              <a:rect b="b" l="l" r="r" t="t"/>
              <a:pathLst>
                <a:path extrusionOk="0" h="108" w="151">
                  <a:moveTo>
                    <a:pt x="75" y="0"/>
                  </a:moveTo>
                  <a:cubicBezTo>
                    <a:pt x="23" y="0"/>
                    <a:pt x="1" y="60"/>
                    <a:pt x="38" y="97"/>
                  </a:cubicBezTo>
                  <a:cubicBezTo>
                    <a:pt x="48" y="104"/>
                    <a:pt x="61" y="108"/>
                    <a:pt x="74" y="108"/>
                  </a:cubicBezTo>
                  <a:cubicBezTo>
                    <a:pt x="90" y="108"/>
                    <a:pt x="105" y="102"/>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10"/>
            <p:cNvSpPr/>
            <p:nvPr/>
          </p:nvSpPr>
          <p:spPr>
            <a:xfrm rot="-2922755">
              <a:off x="1565522" y="2754774"/>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1"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10"/>
            <p:cNvSpPr/>
            <p:nvPr/>
          </p:nvSpPr>
          <p:spPr>
            <a:xfrm rot="-2922755">
              <a:off x="1562850" y="2736023"/>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10"/>
            <p:cNvSpPr/>
            <p:nvPr/>
          </p:nvSpPr>
          <p:spPr>
            <a:xfrm rot="-2922755">
              <a:off x="1561449" y="2717260"/>
              <a:ext cx="17791" cy="14307"/>
            </a:xfrm>
            <a:custGeom>
              <a:rect b="b" l="l" r="r" t="t"/>
              <a:pathLst>
                <a:path extrusionOk="0" h="115" w="143">
                  <a:moveTo>
                    <a:pt x="68" y="1"/>
                  </a:moveTo>
                  <a:cubicBezTo>
                    <a:pt x="23" y="8"/>
                    <a:pt x="0" y="68"/>
                    <a:pt x="38" y="98"/>
                  </a:cubicBezTo>
                  <a:cubicBezTo>
                    <a:pt x="49" y="109"/>
                    <a:pt x="62" y="115"/>
                    <a:pt x="75" y="115"/>
                  </a:cubicBezTo>
                  <a:cubicBezTo>
                    <a:pt x="88"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10"/>
            <p:cNvSpPr/>
            <p:nvPr/>
          </p:nvSpPr>
          <p:spPr>
            <a:xfrm rot="-2922755">
              <a:off x="1559926" y="2698972"/>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10"/>
            <p:cNvSpPr/>
            <p:nvPr/>
          </p:nvSpPr>
          <p:spPr>
            <a:xfrm rot="-2922755">
              <a:off x="1557465" y="2680689"/>
              <a:ext cx="17791" cy="13561"/>
            </a:xfrm>
            <a:custGeom>
              <a:rect b="b" l="l" r="r" t="t"/>
              <a:pathLst>
                <a:path extrusionOk="0" h="109" w="143">
                  <a:moveTo>
                    <a:pt x="75" y="1"/>
                  </a:moveTo>
                  <a:cubicBezTo>
                    <a:pt x="23" y="1"/>
                    <a:pt x="1" y="60"/>
                    <a:pt x="38" y="98"/>
                  </a:cubicBezTo>
                  <a:cubicBezTo>
                    <a:pt x="48" y="105"/>
                    <a:pt x="60" y="108"/>
                    <a:pt x="71" y="108"/>
                  </a:cubicBezTo>
                  <a:cubicBezTo>
                    <a:pt x="86" y="108"/>
                    <a:pt x="101" y="103"/>
                    <a:pt x="113" y="90"/>
                  </a:cubicBezTo>
                  <a:cubicBezTo>
                    <a:pt x="143"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10"/>
            <p:cNvSpPr/>
            <p:nvPr/>
          </p:nvSpPr>
          <p:spPr>
            <a:xfrm rot="-2922755">
              <a:off x="1556265" y="2662368"/>
              <a:ext cx="17542" cy="13436"/>
            </a:xfrm>
            <a:custGeom>
              <a:rect b="b" l="l" r="r" t="t"/>
              <a:pathLst>
                <a:path extrusionOk="0" h="108" w="141">
                  <a:moveTo>
                    <a:pt x="77" y="0"/>
                  </a:moveTo>
                  <a:cubicBezTo>
                    <a:pt x="74" y="0"/>
                    <a:pt x="71" y="0"/>
                    <a:pt x="68" y="1"/>
                  </a:cubicBezTo>
                  <a:cubicBezTo>
                    <a:pt x="23" y="1"/>
                    <a:pt x="0" y="61"/>
                    <a:pt x="30" y="91"/>
                  </a:cubicBezTo>
                  <a:cubicBezTo>
                    <a:pt x="42" y="102"/>
                    <a:pt x="57" y="107"/>
                    <a:pt x="71" y="107"/>
                  </a:cubicBezTo>
                  <a:cubicBezTo>
                    <a:pt x="86" y="107"/>
                    <a:pt x="101"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10"/>
            <p:cNvSpPr/>
            <p:nvPr/>
          </p:nvSpPr>
          <p:spPr>
            <a:xfrm rot="-2922755">
              <a:off x="1553592" y="2643617"/>
              <a:ext cx="18786" cy="13561"/>
            </a:xfrm>
            <a:custGeom>
              <a:rect b="b" l="l" r="r" t="t"/>
              <a:pathLst>
                <a:path extrusionOk="0" h="109" w="151">
                  <a:moveTo>
                    <a:pt x="76" y="0"/>
                  </a:moveTo>
                  <a:cubicBezTo>
                    <a:pt x="23" y="0"/>
                    <a:pt x="1" y="60"/>
                    <a:pt x="38" y="98"/>
                  </a:cubicBezTo>
                  <a:cubicBezTo>
                    <a:pt x="48" y="105"/>
                    <a:pt x="61" y="108"/>
                    <a:pt x="74" y="108"/>
                  </a:cubicBezTo>
                  <a:cubicBezTo>
                    <a:pt x="90" y="108"/>
                    <a:pt x="105" y="103"/>
                    <a:pt x="113" y="90"/>
                  </a:cubicBezTo>
                  <a:cubicBezTo>
                    <a:pt x="150" y="53"/>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10"/>
            <p:cNvSpPr/>
            <p:nvPr/>
          </p:nvSpPr>
          <p:spPr>
            <a:xfrm rot="-2922755">
              <a:off x="1552192" y="2624853"/>
              <a:ext cx="17791" cy="14307"/>
            </a:xfrm>
            <a:custGeom>
              <a:rect b="b" l="l" r="r" t="t"/>
              <a:pathLst>
                <a:path extrusionOk="0" h="115" w="143">
                  <a:moveTo>
                    <a:pt x="68" y="0"/>
                  </a:moveTo>
                  <a:cubicBezTo>
                    <a:pt x="23" y="8"/>
                    <a:pt x="0" y="68"/>
                    <a:pt x="38" y="98"/>
                  </a:cubicBezTo>
                  <a:cubicBezTo>
                    <a:pt x="45" y="109"/>
                    <a:pt x="59" y="114"/>
                    <a:pt x="73" y="114"/>
                  </a:cubicBezTo>
                  <a:cubicBezTo>
                    <a:pt x="87"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10"/>
            <p:cNvSpPr/>
            <p:nvPr/>
          </p:nvSpPr>
          <p:spPr>
            <a:xfrm rot="-2922755">
              <a:off x="1549842" y="2606940"/>
              <a:ext cx="18786" cy="13436"/>
            </a:xfrm>
            <a:custGeom>
              <a:rect b="b" l="l" r="r" t="t"/>
              <a:pathLst>
                <a:path extrusionOk="0" h="108" w="151">
                  <a:moveTo>
                    <a:pt x="76" y="0"/>
                  </a:moveTo>
                  <a:cubicBezTo>
                    <a:pt x="23" y="0"/>
                    <a:pt x="1" y="60"/>
                    <a:pt x="38" y="90"/>
                  </a:cubicBezTo>
                  <a:cubicBezTo>
                    <a:pt x="49" y="101"/>
                    <a:pt x="64" y="107"/>
                    <a:pt x="78" y="107"/>
                  </a:cubicBezTo>
                  <a:cubicBezTo>
                    <a:pt x="93" y="107"/>
                    <a:pt x="106" y="101"/>
                    <a:pt x="113" y="90"/>
                  </a:cubicBezTo>
                  <a:cubicBezTo>
                    <a:pt x="151"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10"/>
            <p:cNvSpPr/>
            <p:nvPr/>
          </p:nvSpPr>
          <p:spPr>
            <a:xfrm rot="-2922755">
              <a:off x="1548161" y="2588303"/>
              <a:ext cx="17791" cy="13436"/>
            </a:xfrm>
            <a:custGeom>
              <a:rect b="b" l="l" r="r" t="t"/>
              <a:pathLst>
                <a:path extrusionOk="0" h="108" w="143">
                  <a:moveTo>
                    <a:pt x="68" y="0"/>
                  </a:moveTo>
                  <a:cubicBezTo>
                    <a:pt x="23" y="0"/>
                    <a:pt x="1" y="60"/>
                    <a:pt x="38" y="97"/>
                  </a:cubicBezTo>
                  <a:cubicBezTo>
                    <a:pt x="48" y="104"/>
                    <a:pt x="60" y="108"/>
                    <a:pt x="71" y="108"/>
                  </a:cubicBezTo>
                  <a:cubicBezTo>
                    <a:pt x="86" y="108"/>
                    <a:pt x="101" y="102"/>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10"/>
            <p:cNvSpPr/>
            <p:nvPr/>
          </p:nvSpPr>
          <p:spPr>
            <a:xfrm rot="-2922755">
              <a:off x="1546088" y="2570253"/>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10"/>
            <p:cNvSpPr/>
            <p:nvPr/>
          </p:nvSpPr>
          <p:spPr>
            <a:xfrm rot="-2922755">
              <a:off x="1528116" y="2533027"/>
              <a:ext cx="49266" cy="37448"/>
            </a:xfrm>
            <a:custGeom>
              <a:rect b="b" l="l" r="r" t="t"/>
              <a:pathLst>
                <a:path extrusionOk="0" h="301" w="396">
                  <a:moveTo>
                    <a:pt x="204" y="0"/>
                  </a:moveTo>
                  <a:cubicBezTo>
                    <a:pt x="201" y="0"/>
                    <a:pt x="198" y="0"/>
                    <a:pt x="196" y="0"/>
                  </a:cubicBezTo>
                  <a:cubicBezTo>
                    <a:pt x="61" y="8"/>
                    <a:pt x="1" y="172"/>
                    <a:pt x="98" y="262"/>
                  </a:cubicBezTo>
                  <a:cubicBezTo>
                    <a:pt x="127" y="288"/>
                    <a:pt x="165" y="301"/>
                    <a:pt x="202" y="301"/>
                  </a:cubicBezTo>
                  <a:cubicBezTo>
                    <a:pt x="242" y="301"/>
                    <a:pt x="281" y="286"/>
                    <a:pt x="308" y="255"/>
                  </a:cubicBezTo>
                  <a:cubicBezTo>
                    <a:pt x="396" y="160"/>
                    <a:pt x="333"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10"/>
            <p:cNvSpPr/>
            <p:nvPr/>
          </p:nvSpPr>
          <p:spPr>
            <a:xfrm rot="-2922755">
              <a:off x="1630307" y="2757585"/>
              <a:ext cx="50261" cy="37572"/>
            </a:xfrm>
            <a:custGeom>
              <a:rect b="b" l="l" r="r" t="t"/>
              <a:pathLst>
                <a:path extrusionOk="0" h="302" w="404">
                  <a:moveTo>
                    <a:pt x="204" y="1"/>
                  </a:moveTo>
                  <a:cubicBezTo>
                    <a:pt x="202" y="1"/>
                    <a:pt x="199" y="1"/>
                    <a:pt x="196" y="1"/>
                  </a:cubicBezTo>
                  <a:cubicBezTo>
                    <a:pt x="61" y="8"/>
                    <a:pt x="1" y="173"/>
                    <a:pt x="98" y="263"/>
                  </a:cubicBezTo>
                  <a:cubicBezTo>
                    <a:pt x="131" y="288"/>
                    <a:pt x="169" y="301"/>
                    <a:pt x="206" y="301"/>
                  </a:cubicBezTo>
                  <a:cubicBezTo>
                    <a:pt x="245" y="301"/>
                    <a:pt x="284" y="286"/>
                    <a:pt x="315" y="255"/>
                  </a:cubicBezTo>
                  <a:cubicBezTo>
                    <a:pt x="403" y="160"/>
                    <a:pt x="334"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0"/>
            <p:cNvSpPr/>
            <p:nvPr/>
          </p:nvSpPr>
          <p:spPr>
            <a:xfrm rot="-2922755">
              <a:off x="1644735" y="2749499"/>
              <a:ext cx="17791" cy="14307"/>
            </a:xfrm>
            <a:custGeom>
              <a:rect b="b" l="l" r="r" t="t"/>
              <a:pathLst>
                <a:path extrusionOk="0" h="115" w="143">
                  <a:moveTo>
                    <a:pt x="68" y="0"/>
                  </a:moveTo>
                  <a:cubicBezTo>
                    <a:pt x="23" y="8"/>
                    <a:pt x="1" y="68"/>
                    <a:pt x="30" y="98"/>
                  </a:cubicBezTo>
                  <a:cubicBezTo>
                    <a:pt x="42" y="109"/>
                    <a:pt x="57" y="115"/>
                    <a:pt x="72" y="115"/>
                  </a:cubicBezTo>
                  <a:cubicBezTo>
                    <a:pt x="87" y="115"/>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0"/>
            <p:cNvSpPr/>
            <p:nvPr/>
          </p:nvSpPr>
          <p:spPr>
            <a:xfrm rot="-2922755">
              <a:off x="1642729" y="2735531"/>
              <a:ext cx="18786" cy="13436"/>
            </a:xfrm>
            <a:custGeom>
              <a:rect b="b" l="l" r="r" t="t"/>
              <a:pathLst>
                <a:path extrusionOk="0" h="108" w="151">
                  <a:moveTo>
                    <a:pt x="75" y="0"/>
                  </a:moveTo>
                  <a:cubicBezTo>
                    <a:pt x="23" y="0"/>
                    <a:pt x="0" y="60"/>
                    <a:pt x="38" y="97"/>
                  </a:cubicBezTo>
                  <a:cubicBezTo>
                    <a:pt x="48" y="104"/>
                    <a:pt x="61" y="108"/>
                    <a:pt x="74" y="108"/>
                  </a:cubicBezTo>
                  <a:cubicBezTo>
                    <a:pt x="89" y="108"/>
                    <a:pt x="104" y="102"/>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0"/>
            <p:cNvSpPr/>
            <p:nvPr/>
          </p:nvSpPr>
          <p:spPr>
            <a:xfrm rot="-2922755">
              <a:off x="1641871" y="2721425"/>
              <a:ext cx="17791" cy="13436"/>
            </a:xfrm>
            <a:custGeom>
              <a:rect b="b" l="l" r="r" t="t"/>
              <a:pathLst>
                <a:path extrusionOk="0" h="108" w="143">
                  <a:moveTo>
                    <a:pt x="68" y="1"/>
                  </a:moveTo>
                  <a:cubicBezTo>
                    <a:pt x="23" y="1"/>
                    <a:pt x="1" y="61"/>
                    <a:pt x="38" y="91"/>
                  </a:cubicBezTo>
                  <a:cubicBezTo>
                    <a:pt x="46" y="102"/>
                    <a:pt x="59" y="107"/>
                    <a:pt x="73"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10"/>
            <p:cNvSpPr/>
            <p:nvPr/>
          </p:nvSpPr>
          <p:spPr>
            <a:xfrm rot="-2922755">
              <a:off x="1639819" y="2706482"/>
              <a:ext cx="18786" cy="14432"/>
            </a:xfrm>
            <a:custGeom>
              <a:rect b="b" l="l" r="r" t="t"/>
              <a:pathLst>
                <a:path extrusionOk="0" h="116" w="151">
                  <a:moveTo>
                    <a:pt x="75" y="1"/>
                  </a:moveTo>
                  <a:cubicBezTo>
                    <a:pt x="23" y="8"/>
                    <a:pt x="1"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10"/>
            <p:cNvSpPr/>
            <p:nvPr/>
          </p:nvSpPr>
          <p:spPr>
            <a:xfrm rot="-2922755">
              <a:off x="1638706" y="2692560"/>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10"/>
            <p:cNvSpPr/>
            <p:nvPr/>
          </p:nvSpPr>
          <p:spPr>
            <a:xfrm rot="-2922755">
              <a:off x="1636951" y="2678522"/>
              <a:ext cx="18537" cy="13436"/>
            </a:xfrm>
            <a:custGeom>
              <a:rect b="b" l="l" r="r" t="t"/>
              <a:pathLst>
                <a:path extrusionOk="0" h="108" w="149">
                  <a:moveTo>
                    <a:pt x="83" y="1"/>
                  </a:moveTo>
                  <a:cubicBezTo>
                    <a:pt x="81" y="1"/>
                    <a:pt x="78" y="1"/>
                    <a:pt x="76" y="1"/>
                  </a:cubicBezTo>
                  <a:cubicBezTo>
                    <a:pt x="23" y="1"/>
                    <a:pt x="1" y="61"/>
                    <a:pt x="38" y="91"/>
                  </a:cubicBezTo>
                  <a:cubicBezTo>
                    <a:pt x="49" y="102"/>
                    <a:pt x="64" y="108"/>
                    <a:pt x="78" y="108"/>
                  </a:cubicBezTo>
                  <a:cubicBezTo>
                    <a:pt x="92"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10"/>
            <p:cNvSpPr/>
            <p:nvPr/>
          </p:nvSpPr>
          <p:spPr>
            <a:xfrm rot="-2922755">
              <a:off x="1635759" y="2663653"/>
              <a:ext cx="17791" cy="13934"/>
            </a:xfrm>
            <a:custGeom>
              <a:rect b="b" l="l" r="r" t="t"/>
              <a:pathLst>
                <a:path extrusionOk="0" h="112" w="143">
                  <a:moveTo>
                    <a:pt x="67" y="0"/>
                  </a:moveTo>
                  <a:cubicBezTo>
                    <a:pt x="23" y="8"/>
                    <a:pt x="0" y="60"/>
                    <a:pt x="38" y="98"/>
                  </a:cubicBezTo>
                  <a:cubicBezTo>
                    <a:pt x="48" y="108"/>
                    <a:pt x="59" y="112"/>
                    <a:pt x="71" y="112"/>
                  </a:cubicBezTo>
                  <a:cubicBezTo>
                    <a:pt x="85" y="112"/>
                    <a:pt x="100" y="106"/>
                    <a:pt x="112" y="98"/>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10"/>
            <p:cNvSpPr/>
            <p:nvPr/>
          </p:nvSpPr>
          <p:spPr>
            <a:xfrm rot="-2922755">
              <a:off x="1633811" y="2649714"/>
              <a:ext cx="18786" cy="13436"/>
            </a:xfrm>
            <a:custGeom>
              <a:rect b="b" l="l" r="r" t="t"/>
              <a:pathLst>
                <a:path extrusionOk="0" h="108" w="151">
                  <a:moveTo>
                    <a:pt x="76" y="0"/>
                  </a:moveTo>
                  <a:cubicBezTo>
                    <a:pt x="23" y="0"/>
                    <a:pt x="1" y="60"/>
                    <a:pt x="38" y="97"/>
                  </a:cubicBezTo>
                  <a:cubicBezTo>
                    <a:pt x="48" y="104"/>
                    <a:pt x="62" y="108"/>
                    <a:pt x="74" y="108"/>
                  </a:cubicBezTo>
                  <a:cubicBezTo>
                    <a:pt x="90" y="108"/>
                    <a:pt x="105" y="102"/>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10"/>
            <p:cNvSpPr/>
            <p:nvPr/>
          </p:nvSpPr>
          <p:spPr>
            <a:xfrm rot="-2922755">
              <a:off x="1633078" y="2635608"/>
              <a:ext cx="17542" cy="13436"/>
            </a:xfrm>
            <a:custGeom>
              <a:rect b="b" l="l" r="r" t="t"/>
              <a:pathLst>
                <a:path extrusionOk="0" h="108" w="141">
                  <a:moveTo>
                    <a:pt x="76" y="0"/>
                  </a:moveTo>
                  <a:cubicBezTo>
                    <a:pt x="74" y="0"/>
                    <a:pt x="71" y="0"/>
                    <a:pt x="68" y="1"/>
                  </a:cubicBezTo>
                  <a:cubicBezTo>
                    <a:pt x="23" y="1"/>
                    <a:pt x="0" y="61"/>
                    <a:pt x="38" y="90"/>
                  </a:cubicBezTo>
                  <a:cubicBezTo>
                    <a:pt x="49" y="102"/>
                    <a:pt x="62" y="107"/>
                    <a:pt x="75" y="107"/>
                  </a:cubicBezTo>
                  <a:cubicBezTo>
                    <a:pt x="88" y="107"/>
                    <a:pt x="101" y="102"/>
                    <a:pt x="113" y="90"/>
                  </a:cubicBezTo>
                  <a:cubicBezTo>
                    <a:pt x="141" y="55"/>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10"/>
            <p:cNvSpPr/>
            <p:nvPr/>
          </p:nvSpPr>
          <p:spPr>
            <a:xfrm rot="-2922755">
              <a:off x="1631540" y="2620376"/>
              <a:ext cx="17791" cy="13934"/>
            </a:xfrm>
            <a:custGeom>
              <a:rect b="b" l="l" r="r" t="t"/>
              <a:pathLst>
                <a:path extrusionOk="0" h="112" w="143">
                  <a:moveTo>
                    <a:pt x="68" y="1"/>
                  </a:moveTo>
                  <a:cubicBezTo>
                    <a:pt x="23" y="8"/>
                    <a:pt x="1" y="61"/>
                    <a:pt x="31" y="98"/>
                  </a:cubicBezTo>
                  <a:cubicBezTo>
                    <a:pt x="40" y="108"/>
                    <a:pt x="52" y="112"/>
                    <a:pt x="64" y="112"/>
                  </a:cubicBezTo>
                  <a:cubicBezTo>
                    <a:pt x="82" y="112"/>
                    <a:pt x="100" y="104"/>
                    <a:pt x="113" y="91"/>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10"/>
            <p:cNvSpPr/>
            <p:nvPr/>
          </p:nvSpPr>
          <p:spPr>
            <a:xfrm rot="-2922755">
              <a:off x="1629844" y="2606718"/>
              <a:ext cx="17791" cy="13436"/>
            </a:xfrm>
            <a:custGeom>
              <a:rect b="b" l="l" r="r" t="t"/>
              <a:pathLst>
                <a:path extrusionOk="0" h="108" w="143">
                  <a:moveTo>
                    <a:pt x="68" y="0"/>
                  </a:moveTo>
                  <a:cubicBezTo>
                    <a:pt x="23" y="0"/>
                    <a:pt x="0" y="60"/>
                    <a:pt x="38" y="90"/>
                  </a:cubicBezTo>
                  <a:cubicBezTo>
                    <a:pt x="49" y="102"/>
                    <a:pt x="62" y="107"/>
                    <a:pt x="75" y="107"/>
                  </a:cubicBezTo>
                  <a:cubicBezTo>
                    <a:pt x="88" y="107"/>
                    <a:pt x="102"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10"/>
            <p:cNvSpPr/>
            <p:nvPr/>
          </p:nvSpPr>
          <p:spPr>
            <a:xfrm rot="-2922755">
              <a:off x="1628838" y="2592285"/>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10"/>
            <p:cNvSpPr/>
            <p:nvPr/>
          </p:nvSpPr>
          <p:spPr>
            <a:xfrm rot="-2922755">
              <a:off x="1616718" y="2560254"/>
              <a:ext cx="37447" cy="37323"/>
            </a:xfrm>
            <a:custGeom>
              <a:rect b="b" l="l" r="r" t="t"/>
              <a:pathLst>
                <a:path extrusionOk="0" h="300" w="301">
                  <a:moveTo>
                    <a:pt x="150" y="0"/>
                  </a:moveTo>
                  <a:cubicBezTo>
                    <a:pt x="68" y="0"/>
                    <a:pt x="1" y="67"/>
                    <a:pt x="1" y="150"/>
                  </a:cubicBezTo>
                  <a:cubicBezTo>
                    <a:pt x="1" y="232"/>
                    <a:pt x="68" y="299"/>
                    <a:pt x="150" y="299"/>
                  </a:cubicBezTo>
                  <a:cubicBezTo>
                    <a:pt x="233" y="299"/>
                    <a:pt x="300" y="232"/>
                    <a:pt x="300" y="150"/>
                  </a:cubicBezTo>
                  <a:cubicBezTo>
                    <a:pt x="300" y="67"/>
                    <a:pt x="233"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10"/>
            <p:cNvSpPr/>
            <p:nvPr/>
          </p:nvSpPr>
          <p:spPr>
            <a:xfrm rot="-2922755">
              <a:off x="1701448" y="2728640"/>
              <a:ext cx="50261" cy="36950"/>
            </a:xfrm>
            <a:custGeom>
              <a:rect b="b" l="l" r="r" t="t"/>
              <a:pathLst>
                <a:path extrusionOk="0" h="297" w="404">
                  <a:moveTo>
                    <a:pt x="205" y="1"/>
                  </a:moveTo>
                  <a:cubicBezTo>
                    <a:pt x="202" y="1"/>
                    <a:pt x="199" y="1"/>
                    <a:pt x="196" y="1"/>
                  </a:cubicBezTo>
                  <a:cubicBezTo>
                    <a:pt x="68" y="1"/>
                    <a:pt x="1" y="165"/>
                    <a:pt x="106" y="255"/>
                  </a:cubicBezTo>
                  <a:cubicBezTo>
                    <a:pt x="134" y="283"/>
                    <a:pt x="168" y="297"/>
                    <a:pt x="204" y="297"/>
                  </a:cubicBezTo>
                  <a:cubicBezTo>
                    <a:pt x="243" y="297"/>
                    <a:pt x="283" y="280"/>
                    <a:pt x="315"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10"/>
            <p:cNvSpPr/>
            <p:nvPr/>
          </p:nvSpPr>
          <p:spPr>
            <a:xfrm rot="-2922755">
              <a:off x="1716451" y="2725716"/>
              <a:ext cx="17791" cy="14307"/>
            </a:xfrm>
            <a:custGeom>
              <a:rect b="b" l="l" r="r" t="t"/>
              <a:pathLst>
                <a:path extrusionOk="0" h="115" w="143">
                  <a:moveTo>
                    <a:pt x="68" y="0"/>
                  </a:moveTo>
                  <a:cubicBezTo>
                    <a:pt x="23" y="8"/>
                    <a:pt x="0" y="68"/>
                    <a:pt x="30" y="98"/>
                  </a:cubicBezTo>
                  <a:cubicBezTo>
                    <a:pt x="42" y="109"/>
                    <a:pt x="57" y="114"/>
                    <a:pt x="72" y="114"/>
                  </a:cubicBezTo>
                  <a:cubicBezTo>
                    <a:pt x="87"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10"/>
            <p:cNvSpPr/>
            <p:nvPr/>
          </p:nvSpPr>
          <p:spPr>
            <a:xfrm rot="-2922755">
              <a:off x="1714801" y="2715618"/>
              <a:ext cx="18786" cy="13934"/>
            </a:xfrm>
            <a:custGeom>
              <a:rect b="b" l="l" r="r" t="t"/>
              <a:pathLst>
                <a:path extrusionOk="0" h="112" w="151">
                  <a:moveTo>
                    <a:pt x="76" y="0"/>
                  </a:moveTo>
                  <a:cubicBezTo>
                    <a:pt x="23" y="8"/>
                    <a:pt x="1" y="68"/>
                    <a:pt x="38" y="98"/>
                  </a:cubicBezTo>
                  <a:cubicBezTo>
                    <a:pt x="48" y="108"/>
                    <a:pt x="60" y="112"/>
                    <a:pt x="72" y="112"/>
                  </a:cubicBezTo>
                  <a:cubicBezTo>
                    <a:pt x="86" y="112"/>
                    <a:pt x="101" y="106"/>
                    <a:pt x="113" y="98"/>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10"/>
            <p:cNvSpPr/>
            <p:nvPr/>
          </p:nvSpPr>
          <p:spPr>
            <a:xfrm rot="-2922755">
              <a:off x="1714266" y="2705411"/>
              <a:ext cx="17915" cy="13934"/>
            </a:xfrm>
            <a:custGeom>
              <a:rect b="b" l="l" r="r" t="t"/>
              <a:pathLst>
                <a:path extrusionOk="0" h="112" w="144">
                  <a:moveTo>
                    <a:pt x="68" y="1"/>
                  </a:moveTo>
                  <a:cubicBezTo>
                    <a:pt x="23" y="1"/>
                    <a:pt x="1" y="60"/>
                    <a:pt x="31" y="98"/>
                  </a:cubicBezTo>
                  <a:cubicBezTo>
                    <a:pt x="40" y="107"/>
                    <a:pt x="52" y="111"/>
                    <a:pt x="65" y="111"/>
                  </a:cubicBezTo>
                  <a:cubicBezTo>
                    <a:pt x="82" y="111"/>
                    <a:pt x="100" y="103"/>
                    <a:pt x="113" y="90"/>
                  </a:cubicBezTo>
                  <a:cubicBezTo>
                    <a:pt x="143" y="60"/>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10"/>
            <p:cNvSpPr/>
            <p:nvPr/>
          </p:nvSpPr>
          <p:spPr>
            <a:xfrm rot="-2922755">
              <a:off x="1712741" y="2695314"/>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10"/>
            <p:cNvSpPr/>
            <p:nvPr/>
          </p:nvSpPr>
          <p:spPr>
            <a:xfrm rot="-2922755">
              <a:off x="1712205" y="2685106"/>
              <a:ext cx="17791" cy="13561"/>
            </a:xfrm>
            <a:custGeom>
              <a:rect b="b" l="l" r="r" t="t"/>
              <a:pathLst>
                <a:path extrusionOk="0" h="109" w="143">
                  <a:moveTo>
                    <a:pt x="67" y="1"/>
                  </a:moveTo>
                  <a:cubicBezTo>
                    <a:pt x="23" y="1"/>
                    <a:pt x="0" y="61"/>
                    <a:pt x="30" y="98"/>
                  </a:cubicBezTo>
                  <a:cubicBezTo>
                    <a:pt x="40" y="105"/>
                    <a:pt x="53" y="108"/>
                    <a:pt x="67" y="108"/>
                  </a:cubicBezTo>
                  <a:cubicBezTo>
                    <a:pt x="83" y="108"/>
                    <a:pt x="100" y="103"/>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10"/>
            <p:cNvSpPr/>
            <p:nvPr/>
          </p:nvSpPr>
          <p:spPr>
            <a:xfrm rot="-2922755">
              <a:off x="1710649" y="2674967"/>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10"/>
            <p:cNvSpPr/>
            <p:nvPr/>
          </p:nvSpPr>
          <p:spPr>
            <a:xfrm rot="-2922755">
              <a:off x="1710135" y="2664806"/>
              <a:ext cx="17791" cy="13436"/>
            </a:xfrm>
            <a:custGeom>
              <a:rect b="b" l="l" r="r" t="t"/>
              <a:pathLst>
                <a:path extrusionOk="0" h="108" w="143">
                  <a:moveTo>
                    <a:pt x="68" y="1"/>
                  </a:moveTo>
                  <a:cubicBezTo>
                    <a:pt x="23" y="1"/>
                    <a:pt x="0" y="61"/>
                    <a:pt x="38" y="91"/>
                  </a:cubicBezTo>
                  <a:cubicBezTo>
                    <a:pt x="45" y="102"/>
                    <a:pt x="58" y="108"/>
                    <a:pt x="72" y="108"/>
                  </a:cubicBezTo>
                  <a:cubicBezTo>
                    <a:pt x="86" y="108"/>
                    <a:pt x="101"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10"/>
            <p:cNvSpPr/>
            <p:nvPr/>
          </p:nvSpPr>
          <p:spPr>
            <a:xfrm rot="-2922755">
              <a:off x="1708668" y="2654739"/>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10"/>
            <p:cNvSpPr/>
            <p:nvPr/>
          </p:nvSpPr>
          <p:spPr>
            <a:xfrm rot="-2922755">
              <a:off x="1708132" y="2644531"/>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10"/>
            <p:cNvSpPr/>
            <p:nvPr/>
          </p:nvSpPr>
          <p:spPr>
            <a:xfrm rot="-2922755">
              <a:off x="1706378" y="2633554"/>
              <a:ext cx="18661" cy="14307"/>
            </a:xfrm>
            <a:custGeom>
              <a:rect b="b" l="l" r="r" t="t"/>
              <a:pathLst>
                <a:path extrusionOk="0" h="115" w="150">
                  <a:moveTo>
                    <a:pt x="75" y="1"/>
                  </a:moveTo>
                  <a:cubicBezTo>
                    <a:pt x="22" y="8"/>
                    <a:pt x="0" y="68"/>
                    <a:pt x="37" y="98"/>
                  </a:cubicBezTo>
                  <a:cubicBezTo>
                    <a:pt x="49" y="109"/>
                    <a:pt x="64" y="115"/>
                    <a:pt x="78" y="115"/>
                  </a:cubicBezTo>
                  <a:cubicBezTo>
                    <a:pt x="92" y="115"/>
                    <a:pt x="105" y="109"/>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10"/>
            <p:cNvSpPr/>
            <p:nvPr/>
          </p:nvSpPr>
          <p:spPr>
            <a:xfrm rot="-2922755">
              <a:off x="1705645" y="2623436"/>
              <a:ext cx="17915" cy="14058"/>
            </a:xfrm>
            <a:custGeom>
              <a:rect b="b" l="l" r="r" t="t"/>
              <a:pathLst>
                <a:path extrusionOk="0" h="113" w="144">
                  <a:moveTo>
                    <a:pt x="68" y="1"/>
                  </a:moveTo>
                  <a:cubicBezTo>
                    <a:pt x="23" y="8"/>
                    <a:pt x="1" y="68"/>
                    <a:pt x="38" y="98"/>
                  </a:cubicBezTo>
                  <a:cubicBezTo>
                    <a:pt x="48" y="108"/>
                    <a:pt x="60" y="112"/>
                    <a:pt x="72" y="112"/>
                  </a:cubicBezTo>
                  <a:cubicBezTo>
                    <a:pt x="86" y="112"/>
                    <a:pt x="101" y="106"/>
                    <a:pt x="113" y="98"/>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10"/>
            <p:cNvSpPr/>
            <p:nvPr/>
          </p:nvSpPr>
          <p:spPr>
            <a:xfrm rot="-2922755">
              <a:off x="1704239" y="2613353"/>
              <a:ext cx="18786" cy="13810"/>
            </a:xfrm>
            <a:custGeom>
              <a:rect b="b" l="l" r="r" t="t"/>
              <a:pathLst>
                <a:path extrusionOk="0" h="111" w="151">
                  <a:moveTo>
                    <a:pt x="75" y="0"/>
                  </a:moveTo>
                  <a:cubicBezTo>
                    <a:pt x="23" y="0"/>
                    <a:pt x="0" y="60"/>
                    <a:pt x="38" y="97"/>
                  </a:cubicBezTo>
                  <a:cubicBezTo>
                    <a:pt x="47" y="107"/>
                    <a:pt x="59" y="111"/>
                    <a:pt x="71" y="111"/>
                  </a:cubicBezTo>
                  <a:cubicBezTo>
                    <a:pt x="88" y="111"/>
                    <a:pt x="104"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10"/>
            <p:cNvSpPr/>
            <p:nvPr/>
          </p:nvSpPr>
          <p:spPr>
            <a:xfrm rot="-2922755">
              <a:off x="1687512" y="2587154"/>
              <a:ext cx="49515" cy="37821"/>
            </a:xfrm>
            <a:custGeom>
              <a:rect b="b" l="l" r="r" t="t"/>
              <a:pathLst>
                <a:path extrusionOk="0" h="304" w="398">
                  <a:moveTo>
                    <a:pt x="195" y="0"/>
                  </a:moveTo>
                  <a:cubicBezTo>
                    <a:pt x="60" y="8"/>
                    <a:pt x="0" y="173"/>
                    <a:pt x="98" y="262"/>
                  </a:cubicBezTo>
                  <a:cubicBezTo>
                    <a:pt x="126" y="290"/>
                    <a:pt x="160" y="304"/>
                    <a:pt x="196" y="304"/>
                  </a:cubicBezTo>
                  <a:cubicBezTo>
                    <a:pt x="235" y="304"/>
                    <a:pt x="276" y="287"/>
                    <a:pt x="307" y="255"/>
                  </a:cubicBezTo>
                  <a:cubicBezTo>
                    <a:pt x="397" y="158"/>
                    <a:pt x="322"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10"/>
            <p:cNvSpPr/>
            <p:nvPr/>
          </p:nvSpPr>
          <p:spPr>
            <a:xfrm rot="-2922755">
              <a:off x="1768808" y="2698575"/>
              <a:ext cx="50137" cy="36950"/>
            </a:xfrm>
            <a:custGeom>
              <a:rect b="b" l="l" r="r" t="t"/>
              <a:pathLst>
                <a:path extrusionOk="0" h="297" w="403">
                  <a:moveTo>
                    <a:pt x="205" y="1"/>
                  </a:moveTo>
                  <a:cubicBezTo>
                    <a:pt x="202" y="1"/>
                    <a:pt x="199" y="1"/>
                    <a:pt x="195" y="1"/>
                  </a:cubicBezTo>
                  <a:cubicBezTo>
                    <a:pt x="61" y="1"/>
                    <a:pt x="1" y="166"/>
                    <a:pt x="98" y="255"/>
                  </a:cubicBezTo>
                  <a:cubicBezTo>
                    <a:pt x="126" y="283"/>
                    <a:pt x="163" y="297"/>
                    <a:pt x="199" y="297"/>
                  </a:cubicBezTo>
                  <a:cubicBezTo>
                    <a:pt x="239" y="297"/>
                    <a:pt x="280" y="280"/>
                    <a:pt x="308"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10"/>
            <p:cNvSpPr/>
            <p:nvPr/>
          </p:nvSpPr>
          <p:spPr>
            <a:xfrm rot="-2922755">
              <a:off x="1783778" y="2702015"/>
              <a:ext cx="18413" cy="13436"/>
            </a:xfrm>
            <a:custGeom>
              <a:rect b="b" l="l" r="r" t="t"/>
              <a:pathLst>
                <a:path extrusionOk="0" h="108" w="148">
                  <a:moveTo>
                    <a:pt x="83" y="0"/>
                  </a:moveTo>
                  <a:cubicBezTo>
                    <a:pt x="80" y="0"/>
                    <a:pt x="77" y="0"/>
                    <a:pt x="75" y="1"/>
                  </a:cubicBezTo>
                  <a:cubicBezTo>
                    <a:pt x="22" y="1"/>
                    <a:pt x="0" y="61"/>
                    <a:pt x="37" y="91"/>
                  </a:cubicBezTo>
                  <a:cubicBezTo>
                    <a:pt x="49" y="102"/>
                    <a:pt x="62" y="107"/>
                    <a:pt x="75" y="107"/>
                  </a:cubicBezTo>
                  <a:cubicBezTo>
                    <a:pt x="88" y="107"/>
                    <a:pt x="101" y="102"/>
                    <a:pt x="112" y="91"/>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10"/>
            <p:cNvSpPr/>
            <p:nvPr/>
          </p:nvSpPr>
          <p:spPr>
            <a:xfrm rot="-2922755">
              <a:off x="1783416" y="2695773"/>
              <a:ext cx="17791" cy="13312"/>
            </a:xfrm>
            <a:custGeom>
              <a:rect b="b" l="l" r="r" t="t"/>
              <a:pathLst>
                <a:path extrusionOk="0" h="107" w="143">
                  <a:moveTo>
                    <a:pt x="68" y="0"/>
                  </a:moveTo>
                  <a:cubicBezTo>
                    <a:pt x="23" y="0"/>
                    <a:pt x="0" y="60"/>
                    <a:pt x="30" y="90"/>
                  </a:cubicBezTo>
                  <a:cubicBezTo>
                    <a:pt x="42" y="101"/>
                    <a:pt x="57" y="107"/>
                    <a:pt x="72" y="107"/>
                  </a:cubicBezTo>
                  <a:cubicBezTo>
                    <a:pt x="87"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10"/>
            <p:cNvSpPr/>
            <p:nvPr/>
          </p:nvSpPr>
          <p:spPr>
            <a:xfrm rot="-2922755">
              <a:off x="1782251" y="2689433"/>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10"/>
            <p:cNvSpPr/>
            <p:nvPr/>
          </p:nvSpPr>
          <p:spPr>
            <a:xfrm rot="-2922755">
              <a:off x="1781977" y="2683264"/>
              <a:ext cx="17915" cy="13561"/>
            </a:xfrm>
            <a:custGeom>
              <a:rect b="b" l="l" r="r" t="t"/>
              <a:pathLst>
                <a:path extrusionOk="0" h="109" w="144">
                  <a:moveTo>
                    <a:pt x="68" y="0"/>
                  </a:moveTo>
                  <a:cubicBezTo>
                    <a:pt x="23" y="0"/>
                    <a:pt x="1" y="60"/>
                    <a:pt x="31" y="98"/>
                  </a:cubicBezTo>
                  <a:cubicBezTo>
                    <a:pt x="41" y="104"/>
                    <a:pt x="54" y="108"/>
                    <a:pt x="67" y="108"/>
                  </a:cubicBezTo>
                  <a:cubicBezTo>
                    <a:pt x="84" y="108"/>
                    <a:pt x="101"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10"/>
            <p:cNvSpPr/>
            <p:nvPr/>
          </p:nvSpPr>
          <p:spPr>
            <a:xfrm rot="-2922755">
              <a:off x="1780926" y="2677052"/>
              <a:ext cx="18786" cy="13810"/>
            </a:xfrm>
            <a:custGeom>
              <a:rect b="b" l="l" r="r" t="t"/>
              <a:pathLst>
                <a:path extrusionOk="0" h="111" w="151">
                  <a:moveTo>
                    <a:pt x="76" y="0"/>
                  </a:moveTo>
                  <a:cubicBezTo>
                    <a:pt x="23" y="0"/>
                    <a:pt x="1" y="60"/>
                    <a:pt x="38" y="97"/>
                  </a:cubicBezTo>
                  <a:cubicBezTo>
                    <a:pt x="48" y="107"/>
                    <a:pt x="60" y="111"/>
                    <a:pt x="72" y="111"/>
                  </a:cubicBezTo>
                  <a:cubicBezTo>
                    <a:pt x="88" y="111"/>
                    <a:pt x="104" y="103"/>
                    <a:pt x="113" y="90"/>
                  </a:cubicBezTo>
                  <a:cubicBezTo>
                    <a:pt x="150"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10"/>
            <p:cNvSpPr/>
            <p:nvPr/>
          </p:nvSpPr>
          <p:spPr>
            <a:xfrm rot="-2922755">
              <a:off x="1780756" y="2670712"/>
              <a:ext cx="17791" cy="14058"/>
            </a:xfrm>
            <a:custGeom>
              <a:rect b="b" l="l" r="r" t="t"/>
              <a:pathLst>
                <a:path extrusionOk="0" h="113" w="143">
                  <a:moveTo>
                    <a:pt x="68" y="1"/>
                  </a:moveTo>
                  <a:cubicBezTo>
                    <a:pt x="23" y="8"/>
                    <a:pt x="0" y="68"/>
                    <a:pt x="38" y="98"/>
                  </a:cubicBezTo>
                  <a:cubicBezTo>
                    <a:pt x="44" y="108"/>
                    <a:pt x="56" y="112"/>
                    <a:pt x="68" y="112"/>
                  </a:cubicBezTo>
                  <a:cubicBezTo>
                    <a:pt x="83" y="112"/>
                    <a:pt x="100" y="106"/>
                    <a:pt x="112" y="98"/>
                  </a:cubicBezTo>
                  <a:cubicBezTo>
                    <a:pt x="142"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10"/>
            <p:cNvSpPr/>
            <p:nvPr/>
          </p:nvSpPr>
          <p:spPr>
            <a:xfrm rot="-2922755">
              <a:off x="1780075" y="2665317"/>
              <a:ext cx="18413" cy="13436"/>
            </a:xfrm>
            <a:custGeom>
              <a:rect b="b" l="l" r="r" t="t"/>
              <a:pathLst>
                <a:path extrusionOk="0" h="108" w="148">
                  <a:moveTo>
                    <a:pt x="83" y="0"/>
                  </a:moveTo>
                  <a:cubicBezTo>
                    <a:pt x="80" y="0"/>
                    <a:pt x="78" y="0"/>
                    <a:pt x="75" y="1"/>
                  </a:cubicBezTo>
                  <a:cubicBezTo>
                    <a:pt x="23" y="1"/>
                    <a:pt x="0" y="61"/>
                    <a:pt x="38" y="90"/>
                  </a:cubicBezTo>
                  <a:cubicBezTo>
                    <a:pt x="49" y="102"/>
                    <a:pt x="64" y="107"/>
                    <a:pt x="78" y="107"/>
                  </a:cubicBezTo>
                  <a:cubicBezTo>
                    <a:pt x="92" y="107"/>
                    <a:pt x="105" y="102"/>
                    <a:pt x="112" y="90"/>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10"/>
            <p:cNvSpPr/>
            <p:nvPr/>
          </p:nvSpPr>
          <p:spPr>
            <a:xfrm rot="-2922755">
              <a:off x="1779687" y="2659019"/>
              <a:ext cx="17666" cy="13436"/>
            </a:xfrm>
            <a:custGeom>
              <a:rect b="b" l="l" r="r" t="t"/>
              <a:pathLst>
                <a:path extrusionOk="0" h="108" w="142">
                  <a:moveTo>
                    <a:pt x="77" y="1"/>
                  </a:moveTo>
                  <a:cubicBezTo>
                    <a:pt x="74" y="1"/>
                    <a:pt x="71" y="1"/>
                    <a:pt x="68" y="1"/>
                  </a:cubicBezTo>
                  <a:cubicBezTo>
                    <a:pt x="23" y="1"/>
                    <a:pt x="1" y="61"/>
                    <a:pt x="38" y="91"/>
                  </a:cubicBezTo>
                  <a:cubicBezTo>
                    <a:pt x="45" y="102"/>
                    <a:pt x="59" y="108"/>
                    <a:pt x="73"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10"/>
            <p:cNvSpPr/>
            <p:nvPr/>
          </p:nvSpPr>
          <p:spPr>
            <a:xfrm rot="-2922755">
              <a:off x="1778500" y="2652756"/>
              <a:ext cx="18786" cy="13436"/>
            </a:xfrm>
            <a:custGeom>
              <a:rect b="b" l="l" r="r" t="t"/>
              <a:pathLst>
                <a:path extrusionOk="0" h="108" w="151">
                  <a:moveTo>
                    <a:pt x="75" y="1"/>
                  </a:moveTo>
                  <a:cubicBezTo>
                    <a:pt x="23" y="1"/>
                    <a:pt x="1" y="61"/>
                    <a:pt x="38" y="91"/>
                  </a:cubicBezTo>
                  <a:cubicBezTo>
                    <a:pt x="49" y="102"/>
                    <a:pt x="64" y="107"/>
                    <a:pt x="78" y="107"/>
                  </a:cubicBezTo>
                  <a:cubicBezTo>
                    <a:pt x="92" y="107"/>
                    <a:pt x="105" y="102"/>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10"/>
            <p:cNvSpPr/>
            <p:nvPr/>
          </p:nvSpPr>
          <p:spPr>
            <a:xfrm rot="-2922755">
              <a:off x="1778227" y="2646587"/>
              <a:ext cx="17915" cy="13436"/>
            </a:xfrm>
            <a:custGeom>
              <a:rect b="b" l="l" r="r" t="t"/>
              <a:pathLst>
                <a:path extrusionOk="0" h="108"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10"/>
            <p:cNvSpPr/>
            <p:nvPr/>
          </p:nvSpPr>
          <p:spPr>
            <a:xfrm rot="-2922755">
              <a:off x="1777036" y="2640314"/>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10"/>
            <p:cNvSpPr/>
            <p:nvPr/>
          </p:nvSpPr>
          <p:spPr>
            <a:xfrm rot="-2922755">
              <a:off x="1776866" y="2634098"/>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10"/>
            <p:cNvSpPr/>
            <p:nvPr/>
          </p:nvSpPr>
          <p:spPr>
            <a:xfrm rot="-2922755">
              <a:off x="1760211" y="2614397"/>
              <a:ext cx="49266" cy="36950"/>
            </a:xfrm>
            <a:custGeom>
              <a:rect b="b" l="l" r="r" t="t"/>
              <a:pathLst>
                <a:path extrusionOk="0" h="297" w="396">
                  <a:moveTo>
                    <a:pt x="205" y="0"/>
                  </a:moveTo>
                  <a:cubicBezTo>
                    <a:pt x="202" y="0"/>
                    <a:pt x="199" y="0"/>
                    <a:pt x="196" y="0"/>
                  </a:cubicBezTo>
                  <a:cubicBezTo>
                    <a:pt x="61" y="0"/>
                    <a:pt x="1" y="165"/>
                    <a:pt x="98" y="255"/>
                  </a:cubicBezTo>
                  <a:cubicBezTo>
                    <a:pt x="126" y="283"/>
                    <a:pt x="163" y="296"/>
                    <a:pt x="199" y="296"/>
                  </a:cubicBezTo>
                  <a:cubicBezTo>
                    <a:pt x="240" y="296"/>
                    <a:pt x="280" y="279"/>
                    <a:pt x="308" y="247"/>
                  </a:cubicBezTo>
                  <a:cubicBezTo>
                    <a:pt x="396" y="152"/>
                    <a:pt x="333"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10"/>
            <p:cNvSpPr/>
            <p:nvPr/>
          </p:nvSpPr>
          <p:spPr>
            <a:xfrm rot="-2922755">
              <a:off x="1832982" y="2667835"/>
              <a:ext cx="50510" cy="37448"/>
            </a:xfrm>
            <a:custGeom>
              <a:rect b="b" l="l" r="r" t="t"/>
              <a:pathLst>
                <a:path extrusionOk="0" h="301" w="406">
                  <a:moveTo>
                    <a:pt x="195" y="0"/>
                  </a:moveTo>
                  <a:cubicBezTo>
                    <a:pt x="61" y="8"/>
                    <a:pt x="1" y="173"/>
                    <a:pt x="98" y="262"/>
                  </a:cubicBezTo>
                  <a:cubicBezTo>
                    <a:pt x="131" y="288"/>
                    <a:pt x="169" y="301"/>
                    <a:pt x="206" y="301"/>
                  </a:cubicBezTo>
                  <a:cubicBezTo>
                    <a:pt x="245" y="301"/>
                    <a:pt x="284" y="286"/>
                    <a:pt x="315" y="255"/>
                  </a:cubicBezTo>
                  <a:cubicBezTo>
                    <a:pt x="405"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10"/>
            <p:cNvSpPr/>
            <p:nvPr/>
          </p:nvSpPr>
          <p:spPr>
            <a:xfrm rot="-2922755">
              <a:off x="1848783" y="2677248"/>
              <a:ext cx="18661" cy="13436"/>
            </a:xfrm>
            <a:custGeom>
              <a:rect b="b" l="l" r="r" t="t"/>
              <a:pathLst>
                <a:path extrusionOk="0" h="108" w="150">
                  <a:moveTo>
                    <a:pt x="75" y="1"/>
                  </a:moveTo>
                  <a:cubicBezTo>
                    <a:pt x="23" y="1"/>
                    <a:pt x="0" y="61"/>
                    <a:pt x="38" y="91"/>
                  </a:cubicBezTo>
                  <a:cubicBezTo>
                    <a:pt x="49" y="102"/>
                    <a:pt x="64" y="107"/>
                    <a:pt x="78" y="107"/>
                  </a:cubicBezTo>
                  <a:cubicBezTo>
                    <a:pt x="92" y="107"/>
                    <a:pt x="105" y="102"/>
                    <a:pt x="112"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10"/>
            <p:cNvSpPr/>
            <p:nvPr/>
          </p:nvSpPr>
          <p:spPr>
            <a:xfrm rot="-2922755">
              <a:off x="1848807" y="2674920"/>
              <a:ext cx="17791" cy="13561"/>
            </a:xfrm>
            <a:custGeom>
              <a:rect b="b" l="l" r="r" t="t"/>
              <a:pathLst>
                <a:path extrusionOk="0" h="109" w="143">
                  <a:moveTo>
                    <a:pt x="67" y="1"/>
                  </a:moveTo>
                  <a:cubicBezTo>
                    <a:pt x="23" y="1"/>
                    <a:pt x="0" y="61"/>
                    <a:pt x="37" y="98"/>
                  </a:cubicBezTo>
                  <a:cubicBezTo>
                    <a:pt x="48" y="105"/>
                    <a:pt x="59" y="109"/>
                    <a:pt x="71" y="109"/>
                  </a:cubicBezTo>
                  <a:cubicBezTo>
                    <a:pt x="85" y="109"/>
                    <a:pt x="100" y="103"/>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0"/>
            <p:cNvSpPr/>
            <p:nvPr/>
          </p:nvSpPr>
          <p:spPr>
            <a:xfrm rot="-2922755">
              <a:off x="1848460" y="2673350"/>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10"/>
            <p:cNvSpPr/>
            <p:nvPr/>
          </p:nvSpPr>
          <p:spPr>
            <a:xfrm rot="-2922755">
              <a:off x="1848556" y="2671057"/>
              <a:ext cx="17791" cy="13561"/>
            </a:xfrm>
            <a:custGeom>
              <a:rect b="b" l="l" r="r" t="t"/>
              <a:pathLst>
                <a:path extrusionOk="0" h="109" w="143">
                  <a:moveTo>
                    <a:pt x="68" y="0"/>
                  </a:moveTo>
                  <a:cubicBezTo>
                    <a:pt x="23" y="0"/>
                    <a:pt x="1" y="60"/>
                    <a:pt x="38" y="98"/>
                  </a:cubicBezTo>
                  <a:cubicBezTo>
                    <a:pt x="48" y="104"/>
                    <a:pt x="60" y="108"/>
                    <a:pt x="71" y="108"/>
                  </a:cubicBezTo>
                  <a:cubicBezTo>
                    <a:pt x="86" y="108"/>
                    <a:pt x="100"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10"/>
            <p:cNvSpPr/>
            <p:nvPr/>
          </p:nvSpPr>
          <p:spPr>
            <a:xfrm rot="-2922755">
              <a:off x="1847803" y="2668688"/>
              <a:ext cx="18661" cy="13934"/>
            </a:xfrm>
            <a:custGeom>
              <a:rect b="b" l="l" r="r" t="t"/>
              <a:pathLst>
                <a:path extrusionOk="0" h="112" w="150">
                  <a:moveTo>
                    <a:pt x="75" y="0"/>
                  </a:moveTo>
                  <a:cubicBezTo>
                    <a:pt x="22" y="8"/>
                    <a:pt x="0" y="60"/>
                    <a:pt x="37" y="98"/>
                  </a:cubicBezTo>
                  <a:cubicBezTo>
                    <a:pt x="48" y="108"/>
                    <a:pt x="61" y="112"/>
                    <a:pt x="74" y="112"/>
                  </a:cubicBezTo>
                  <a:cubicBezTo>
                    <a:pt x="89" y="112"/>
                    <a:pt x="104" y="106"/>
                    <a:pt x="112" y="98"/>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10"/>
            <p:cNvSpPr/>
            <p:nvPr/>
          </p:nvSpPr>
          <p:spPr>
            <a:xfrm rot="-2922755">
              <a:off x="1848187" y="2667181"/>
              <a:ext cx="17666" cy="13436"/>
            </a:xfrm>
            <a:custGeom>
              <a:rect b="b" l="l" r="r" t="t"/>
              <a:pathLst>
                <a:path extrusionOk="0" h="108" w="142">
                  <a:moveTo>
                    <a:pt x="77" y="0"/>
                  </a:moveTo>
                  <a:cubicBezTo>
                    <a:pt x="74" y="0"/>
                    <a:pt x="71" y="0"/>
                    <a:pt x="68" y="1"/>
                  </a:cubicBezTo>
                  <a:cubicBezTo>
                    <a:pt x="23" y="1"/>
                    <a:pt x="1" y="61"/>
                    <a:pt x="38" y="91"/>
                  </a:cubicBezTo>
                  <a:cubicBezTo>
                    <a:pt x="50" y="102"/>
                    <a:pt x="63"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10"/>
            <p:cNvSpPr/>
            <p:nvPr/>
          </p:nvSpPr>
          <p:spPr>
            <a:xfrm rot="-2922755">
              <a:off x="1847297" y="2664759"/>
              <a:ext cx="18786" cy="13561"/>
            </a:xfrm>
            <a:custGeom>
              <a:rect b="b" l="l" r="r" t="t"/>
              <a:pathLst>
                <a:path extrusionOk="0" h="109" w="151">
                  <a:moveTo>
                    <a:pt x="75" y="1"/>
                  </a:moveTo>
                  <a:cubicBezTo>
                    <a:pt x="23" y="1"/>
                    <a:pt x="0" y="61"/>
                    <a:pt x="38" y="98"/>
                  </a:cubicBezTo>
                  <a:cubicBezTo>
                    <a:pt x="48" y="105"/>
                    <a:pt x="61" y="109"/>
                    <a:pt x="74" y="109"/>
                  </a:cubicBezTo>
                  <a:cubicBezTo>
                    <a:pt x="89" y="109"/>
                    <a:pt x="105" y="103"/>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0"/>
            <p:cNvSpPr/>
            <p:nvPr/>
          </p:nvSpPr>
          <p:spPr>
            <a:xfrm rot="-2922755">
              <a:off x="1847623" y="2662352"/>
              <a:ext cx="17791" cy="14432"/>
            </a:xfrm>
            <a:custGeom>
              <a:rect b="b" l="l" r="r" t="t"/>
              <a:pathLst>
                <a:path extrusionOk="0" h="116" w="143">
                  <a:moveTo>
                    <a:pt x="68" y="1"/>
                  </a:moveTo>
                  <a:cubicBezTo>
                    <a:pt x="23" y="8"/>
                    <a:pt x="0" y="68"/>
                    <a:pt x="38" y="98"/>
                  </a:cubicBezTo>
                  <a:cubicBezTo>
                    <a:pt x="49" y="109"/>
                    <a:pt x="62" y="115"/>
                    <a:pt x="75" y="115"/>
                  </a:cubicBezTo>
                  <a:cubicBezTo>
                    <a:pt x="88" y="115"/>
                    <a:pt x="101"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10"/>
            <p:cNvSpPr/>
            <p:nvPr/>
          </p:nvSpPr>
          <p:spPr>
            <a:xfrm rot="-2922755">
              <a:off x="1847000" y="2660918"/>
              <a:ext cx="18786" cy="13436"/>
            </a:xfrm>
            <a:custGeom>
              <a:rect b="b" l="l" r="r" t="t"/>
              <a:pathLst>
                <a:path extrusionOk="0" h="108" w="151">
                  <a:moveTo>
                    <a:pt x="76" y="0"/>
                  </a:moveTo>
                  <a:cubicBezTo>
                    <a:pt x="23" y="0"/>
                    <a:pt x="1" y="60"/>
                    <a:pt x="38" y="90"/>
                  </a:cubicBezTo>
                  <a:cubicBezTo>
                    <a:pt x="50" y="101"/>
                    <a:pt x="65" y="107"/>
                    <a:pt x="79" y="107"/>
                  </a:cubicBezTo>
                  <a:cubicBezTo>
                    <a:pt x="93" y="107"/>
                    <a:pt x="106" y="101"/>
                    <a:pt x="113" y="90"/>
                  </a:cubicBezTo>
                  <a:cubicBezTo>
                    <a:pt x="151"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0"/>
            <p:cNvSpPr/>
            <p:nvPr/>
          </p:nvSpPr>
          <p:spPr>
            <a:xfrm rot="-2922755">
              <a:off x="1847164" y="2658527"/>
              <a:ext cx="17915" cy="13934"/>
            </a:xfrm>
            <a:custGeom>
              <a:rect b="b" l="l" r="r" t="t"/>
              <a:pathLst>
                <a:path extrusionOk="0" h="112" w="144">
                  <a:moveTo>
                    <a:pt x="68" y="0"/>
                  </a:moveTo>
                  <a:cubicBezTo>
                    <a:pt x="23" y="0"/>
                    <a:pt x="1" y="60"/>
                    <a:pt x="38" y="98"/>
                  </a:cubicBezTo>
                  <a:cubicBezTo>
                    <a:pt x="48" y="107"/>
                    <a:pt x="58" y="111"/>
                    <a:pt x="69" y="111"/>
                  </a:cubicBezTo>
                  <a:cubicBezTo>
                    <a:pt x="85" y="111"/>
                    <a:pt x="100"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0"/>
            <p:cNvSpPr/>
            <p:nvPr/>
          </p:nvSpPr>
          <p:spPr>
            <a:xfrm rot="-2922755">
              <a:off x="1846802" y="2657020"/>
              <a:ext cx="18413" cy="13436"/>
            </a:xfrm>
            <a:custGeom>
              <a:rect b="b" l="l" r="r" t="t"/>
              <a:pathLst>
                <a:path extrusionOk="0" h="108" w="148">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10"/>
            <p:cNvSpPr/>
            <p:nvPr/>
          </p:nvSpPr>
          <p:spPr>
            <a:xfrm rot="-2922755">
              <a:off x="1846783" y="2654599"/>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9" name="Google Shape;2149;p10"/>
            <p:cNvSpPr/>
            <p:nvPr/>
          </p:nvSpPr>
          <p:spPr>
            <a:xfrm rot="-2922755">
              <a:off x="1830807" y="2640012"/>
              <a:ext cx="49142" cy="37572"/>
            </a:xfrm>
            <a:custGeom>
              <a:rect b="b" l="l" r="r" t="t"/>
              <a:pathLst>
                <a:path extrusionOk="0" h="302" w="395">
                  <a:moveTo>
                    <a:pt x="204" y="0"/>
                  </a:moveTo>
                  <a:cubicBezTo>
                    <a:pt x="201" y="0"/>
                    <a:pt x="198" y="1"/>
                    <a:pt x="195" y="1"/>
                  </a:cubicBezTo>
                  <a:cubicBezTo>
                    <a:pt x="60" y="8"/>
                    <a:pt x="0" y="173"/>
                    <a:pt x="97" y="263"/>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0" name="Google Shape;2150;p10"/>
            <p:cNvSpPr/>
            <p:nvPr/>
          </p:nvSpPr>
          <p:spPr>
            <a:xfrm rot="-2922755">
              <a:off x="1897126" y="2637153"/>
              <a:ext cx="50510" cy="37945"/>
            </a:xfrm>
            <a:custGeom>
              <a:rect b="b" l="l" r="r" t="t"/>
              <a:pathLst>
                <a:path extrusionOk="0" h="305" w="406">
                  <a:moveTo>
                    <a:pt x="195" y="1"/>
                  </a:moveTo>
                  <a:cubicBezTo>
                    <a:pt x="61" y="8"/>
                    <a:pt x="1" y="173"/>
                    <a:pt x="98" y="263"/>
                  </a:cubicBezTo>
                  <a:cubicBezTo>
                    <a:pt x="126" y="291"/>
                    <a:pt x="163" y="304"/>
                    <a:pt x="199" y="304"/>
                  </a:cubicBezTo>
                  <a:cubicBezTo>
                    <a:pt x="241" y="304"/>
                    <a:pt x="283" y="287"/>
                    <a:pt x="315" y="255"/>
                  </a:cubicBezTo>
                  <a:cubicBezTo>
                    <a:pt x="405" y="158"/>
                    <a:pt x="330"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10"/>
            <p:cNvSpPr/>
            <p:nvPr/>
          </p:nvSpPr>
          <p:spPr>
            <a:xfrm rot="-2922755">
              <a:off x="1913362" y="2651915"/>
              <a:ext cx="18661" cy="13934"/>
            </a:xfrm>
            <a:custGeom>
              <a:rect b="b" l="l" r="r" t="t"/>
              <a:pathLst>
                <a:path extrusionOk="0" h="112" w="150">
                  <a:moveTo>
                    <a:pt x="75" y="0"/>
                  </a:moveTo>
                  <a:cubicBezTo>
                    <a:pt x="23" y="8"/>
                    <a:pt x="0" y="68"/>
                    <a:pt x="38" y="98"/>
                  </a:cubicBezTo>
                  <a:cubicBezTo>
                    <a:pt x="48" y="108"/>
                    <a:pt x="59" y="112"/>
                    <a:pt x="71" y="112"/>
                  </a:cubicBezTo>
                  <a:cubicBezTo>
                    <a:pt x="86" y="112"/>
                    <a:pt x="100" y="106"/>
                    <a:pt x="112" y="98"/>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2" name="Google Shape;2152;p10"/>
            <p:cNvSpPr/>
            <p:nvPr/>
          </p:nvSpPr>
          <p:spPr>
            <a:xfrm rot="-2922755">
              <a:off x="1914069" y="2654306"/>
              <a:ext cx="17791" cy="13436"/>
            </a:xfrm>
            <a:custGeom>
              <a:rect b="b" l="l" r="r" t="t"/>
              <a:pathLst>
                <a:path extrusionOk="0" h="108" w="143">
                  <a:moveTo>
                    <a:pt x="68" y="0"/>
                  </a:moveTo>
                  <a:cubicBezTo>
                    <a:pt x="23" y="0"/>
                    <a:pt x="1" y="60"/>
                    <a:pt x="31" y="98"/>
                  </a:cubicBezTo>
                  <a:cubicBezTo>
                    <a:pt x="41" y="104"/>
                    <a:pt x="54" y="108"/>
                    <a:pt x="67" y="108"/>
                  </a:cubicBezTo>
                  <a:cubicBezTo>
                    <a:pt x="84" y="108"/>
                    <a:pt x="101"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3" name="Google Shape;2153;p10"/>
            <p:cNvSpPr/>
            <p:nvPr/>
          </p:nvSpPr>
          <p:spPr>
            <a:xfrm rot="-2922755">
              <a:off x="1914020" y="2656577"/>
              <a:ext cx="18537" cy="13436"/>
            </a:xfrm>
            <a:custGeom>
              <a:rect b="b" l="l" r="r" t="t"/>
              <a:pathLst>
                <a:path extrusionOk="0" h="108" w="149">
                  <a:moveTo>
                    <a:pt x="83" y="1"/>
                  </a:moveTo>
                  <a:cubicBezTo>
                    <a:pt x="81" y="1"/>
                    <a:pt x="78" y="1"/>
                    <a:pt x="76" y="1"/>
                  </a:cubicBezTo>
                  <a:cubicBezTo>
                    <a:pt x="23" y="1"/>
                    <a:pt x="1" y="61"/>
                    <a:pt x="38" y="91"/>
                  </a:cubicBezTo>
                  <a:cubicBezTo>
                    <a:pt x="49" y="102"/>
                    <a:pt x="62" y="108"/>
                    <a:pt x="76"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10"/>
            <p:cNvSpPr/>
            <p:nvPr/>
          </p:nvSpPr>
          <p:spPr>
            <a:xfrm rot="-2922755">
              <a:off x="1914507" y="2658084"/>
              <a:ext cx="17791" cy="13934"/>
            </a:xfrm>
            <a:custGeom>
              <a:rect b="b" l="l" r="r" t="t"/>
              <a:pathLst>
                <a:path extrusionOk="0" h="112" w="143">
                  <a:moveTo>
                    <a:pt x="68" y="1"/>
                  </a:moveTo>
                  <a:cubicBezTo>
                    <a:pt x="23" y="1"/>
                    <a:pt x="0" y="61"/>
                    <a:pt x="30" y="98"/>
                  </a:cubicBezTo>
                  <a:cubicBezTo>
                    <a:pt x="40" y="107"/>
                    <a:pt x="52" y="112"/>
                    <a:pt x="64" y="112"/>
                  </a:cubicBezTo>
                  <a:cubicBezTo>
                    <a:pt x="81" y="112"/>
                    <a:pt x="99" y="104"/>
                    <a:pt x="112" y="91"/>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5" name="Google Shape;2155;p10"/>
            <p:cNvSpPr/>
            <p:nvPr/>
          </p:nvSpPr>
          <p:spPr>
            <a:xfrm rot="-2922755">
              <a:off x="1914343" y="2660475"/>
              <a:ext cx="18661" cy="13436"/>
            </a:xfrm>
            <a:custGeom>
              <a:rect b="b" l="l" r="r" t="t"/>
              <a:pathLst>
                <a:path extrusionOk="0" h="108" w="150">
                  <a:moveTo>
                    <a:pt x="75" y="1"/>
                  </a:moveTo>
                  <a:cubicBezTo>
                    <a:pt x="23" y="1"/>
                    <a:pt x="0" y="61"/>
                    <a:pt x="38" y="90"/>
                  </a:cubicBezTo>
                  <a:cubicBezTo>
                    <a:pt x="49" y="102"/>
                    <a:pt x="62" y="107"/>
                    <a:pt x="75" y="107"/>
                  </a:cubicBezTo>
                  <a:cubicBezTo>
                    <a:pt x="88" y="107"/>
                    <a:pt x="101" y="102"/>
                    <a:pt x="113" y="90"/>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10"/>
            <p:cNvSpPr/>
            <p:nvPr/>
          </p:nvSpPr>
          <p:spPr>
            <a:xfrm rot="-2922755">
              <a:off x="1914909" y="2662059"/>
              <a:ext cx="17791" cy="14307"/>
            </a:xfrm>
            <a:custGeom>
              <a:rect b="b" l="l" r="r" t="t"/>
              <a:pathLst>
                <a:path extrusionOk="0" h="115" w="143">
                  <a:moveTo>
                    <a:pt x="68" y="0"/>
                  </a:moveTo>
                  <a:cubicBezTo>
                    <a:pt x="23" y="8"/>
                    <a:pt x="1" y="68"/>
                    <a:pt x="31" y="97"/>
                  </a:cubicBezTo>
                  <a:cubicBezTo>
                    <a:pt x="42" y="109"/>
                    <a:pt x="57" y="114"/>
                    <a:pt x="72" y="114"/>
                  </a:cubicBezTo>
                  <a:cubicBezTo>
                    <a:pt x="87"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10"/>
            <p:cNvSpPr/>
            <p:nvPr/>
          </p:nvSpPr>
          <p:spPr>
            <a:xfrm rot="-2922755">
              <a:off x="1914583" y="2664467"/>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10"/>
            <p:cNvSpPr/>
            <p:nvPr/>
          </p:nvSpPr>
          <p:spPr>
            <a:xfrm rot="-2922755">
              <a:off x="1915529" y="2666738"/>
              <a:ext cx="17542" cy="13436"/>
            </a:xfrm>
            <a:custGeom>
              <a:rect b="b" l="l" r="r" t="t"/>
              <a:pathLst>
                <a:path extrusionOk="0" h="108" w="141">
                  <a:moveTo>
                    <a:pt x="76" y="0"/>
                  </a:moveTo>
                  <a:cubicBezTo>
                    <a:pt x="74" y="0"/>
                    <a:pt x="71" y="1"/>
                    <a:pt x="68" y="1"/>
                  </a:cubicBezTo>
                  <a:cubicBezTo>
                    <a:pt x="23" y="1"/>
                    <a:pt x="0" y="61"/>
                    <a:pt x="30" y="91"/>
                  </a:cubicBezTo>
                  <a:cubicBezTo>
                    <a:pt x="41" y="102"/>
                    <a:pt x="56" y="108"/>
                    <a:pt x="71" y="108"/>
                  </a:cubicBezTo>
                  <a:cubicBezTo>
                    <a:pt x="86" y="108"/>
                    <a:pt x="101" y="102"/>
                    <a:pt x="113" y="91"/>
                  </a:cubicBezTo>
                  <a:cubicBezTo>
                    <a:pt x="141" y="56"/>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10"/>
            <p:cNvSpPr/>
            <p:nvPr/>
          </p:nvSpPr>
          <p:spPr>
            <a:xfrm rot="-2922755">
              <a:off x="1915068" y="2668224"/>
              <a:ext cx="18786" cy="14058"/>
            </a:xfrm>
            <a:custGeom>
              <a:rect b="b" l="l" r="r" t="t"/>
              <a:pathLst>
                <a:path extrusionOk="0" h="113" w="151">
                  <a:moveTo>
                    <a:pt x="75" y="1"/>
                  </a:moveTo>
                  <a:cubicBezTo>
                    <a:pt x="23" y="8"/>
                    <a:pt x="0" y="60"/>
                    <a:pt x="38" y="98"/>
                  </a:cubicBezTo>
                  <a:cubicBezTo>
                    <a:pt x="48" y="108"/>
                    <a:pt x="60" y="112"/>
                    <a:pt x="71" y="112"/>
                  </a:cubicBezTo>
                  <a:cubicBezTo>
                    <a:pt x="86" y="112"/>
                    <a:pt x="100" y="106"/>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10"/>
            <p:cNvSpPr/>
            <p:nvPr/>
          </p:nvSpPr>
          <p:spPr>
            <a:xfrm rot="-2922755">
              <a:off x="1915774" y="2670615"/>
              <a:ext cx="17915" cy="13561"/>
            </a:xfrm>
            <a:custGeom>
              <a:rect b="b" l="l" r="r" t="t"/>
              <a:pathLst>
                <a:path extrusionOk="0" h="109" w="144">
                  <a:moveTo>
                    <a:pt x="68" y="1"/>
                  </a:moveTo>
                  <a:cubicBezTo>
                    <a:pt x="23" y="1"/>
                    <a:pt x="1" y="60"/>
                    <a:pt x="31" y="98"/>
                  </a:cubicBezTo>
                  <a:cubicBezTo>
                    <a:pt x="41" y="105"/>
                    <a:pt x="54" y="108"/>
                    <a:pt x="67" y="108"/>
                  </a:cubicBezTo>
                  <a:cubicBezTo>
                    <a:pt x="84" y="108"/>
                    <a:pt x="101" y="103"/>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10"/>
            <p:cNvSpPr/>
            <p:nvPr/>
          </p:nvSpPr>
          <p:spPr>
            <a:xfrm rot="-2922755">
              <a:off x="1915746" y="2672933"/>
              <a:ext cx="18537" cy="13561"/>
            </a:xfrm>
            <a:custGeom>
              <a:rect b="b" l="l" r="r" t="t"/>
              <a:pathLst>
                <a:path extrusionOk="0" h="109" w="149">
                  <a:moveTo>
                    <a:pt x="83" y="1"/>
                  </a:moveTo>
                  <a:cubicBezTo>
                    <a:pt x="81" y="1"/>
                    <a:pt x="78" y="1"/>
                    <a:pt x="76" y="2"/>
                  </a:cubicBezTo>
                  <a:cubicBezTo>
                    <a:pt x="23" y="2"/>
                    <a:pt x="1" y="61"/>
                    <a:pt x="38" y="91"/>
                  </a:cubicBezTo>
                  <a:cubicBezTo>
                    <a:pt x="50" y="103"/>
                    <a:pt x="63" y="108"/>
                    <a:pt x="76" y="108"/>
                  </a:cubicBezTo>
                  <a:cubicBezTo>
                    <a:pt x="89" y="108"/>
                    <a:pt x="102" y="103"/>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10"/>
            <p:cNvSpPr/>
            <p:nvPr/>
          </p:nvSpPr>
          <p:spPr>
            <a:xfrm rot="-2922755">
              <a:off x="1916046" y="2674524"/>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10"/>
            <p:cNvSpPr/>
            <p:nvPr/>
          </p:nvSpPr>
          <p:spPr>
            <a:xfrm rot="-2922755">
              <a:off x="1900833" y="2665886"/>
              <a:ext cx="49142" cy="36950"/>
            </a:xfrm>
            <a:custGeom>
              <a:rect b="b" l="l" r="r" t="t"/>
              <a:pathLst>
                <a:path extrusionOk="0" h="297" w="395">
                  <a:moveTo>
                    <a:pt x="204" y="1"/>
                  </a:moveTo>
                  <a:cubicBezTo>
                    <a:pt x="201" y="1"/>
                    <a:pt x="198" y="1"/>
                    <a:pt x="195" y="1"/>
                  </a:cubicBezTo>
                  <a:cubicBezTo>
                    <a:pt x="60" y="1"/>
                    <a:pt x="0" y="166"/>
                    <a:pt x="97" y="256"/>
                  </a:cubicBezTo>
                  <a:cubicBezTo>
                    <a:pt x="126" y="284"/>
                    <a:pt x="160" y="297"/>
                    <a:pt x="195" y="297"/>
                  </a:cubicBezTo>
                  <a:cubicBezTo>
                    <a:pt x="235" y="297"/>
                    <a:pt x="275" y="280"/>
                    <a:pt x="307" y="248"/>
                  </a:cubicBezTo>
                  <a:cubicBezTo>
                    <a:pt x="395" y="153"/>
                    <a:pt x="325"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4" name="Google Shape;2164;p10"/>
            <p:cNvSpPr/>
            <p:nvPr/>
          </p:nvSpPr>
          <p:spPr>
            <a:xfrm rot="-2922755">
              <a:off x="1962704" y="2606942"/>
              <a:ext cx="49515" cy="37821"/>
            </a:xfrm>
            <a:custGeom>
              <a:rect b="b" l="l" r="r" t="t"/>
              <a:pathLst>
                <a:path extrusionOk="0" h="304" w="398">
                  <a:moveTo>
                    <a:pt x="195" y="0"/>
                  </a:moveTo>
                  <a:cubicBezTo>
                    <a:pt x="60" y="8"/>
                    <a:pt x="0" y="172"/>
                    <a:pt x="98" y="262"/>
                  </a:cubicBezTo>
                  <a:cubicBezTo>
                    <a:pt x="126" y="290"/>
                    <a:pt x="162" y="303"/>
                    <a:pt x="198" y="303"/>
                  </a:cubicBezTo>
                  <a:cubicBezTo>
                    <a:pt x="239" y="303"/>
                    <a:pt x="279" y="286"/>
                    <a:pt x="307" y="255"/>
                  </a:cubicBezTo>
                  <a:cubicBezTo>
                    <a:pt x="397" y="157"/>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5" name="Google Shape;2165;p10"/>
            <p:cNvSpPr/>
            <p:nvPr/>
          </p:nvSpPr>
          <p:spPr>
            <a:xfrm rot="-2922755">
              <a:off x="1979600" y="2627574"/>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10"/>
            <p:cNvSpPr/>
            <p:nvPr/>
          </p:nvSpPr>
          <p:spPr>
            <a:xfrm rot="-2922755">
              <a:off x="1979915" y="2633836"/>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10"/>
            <p:cNvSpPr/>
            <p:nvPr/>
          </p:nvSpPr>
          <p:spPr>
            <a:xfrm rot="-2922755">
              <a:off x="1981106" y="2639984"/>
              <a:ext cx="17542" cy="13561"/>
            </a:xfrm>
            <a:custGeom>
              <a:rect b="b" l="l" r="r" t="t"/>
              <a:pathLst>
                <a:path extrusionOk="0" h="109" w="141">
                  <a:moveTo>
                    <a:pt x="76" y="1"/>
                  </a:moveTo>
                  <a:cubicBezTo>
                    <a:pt x="74" y="1"/>
                    <a:pt x="71" y="1"/>
                    <a:pt x="68" y="2"/>
                  </a:cubicBezTo>
                  <a:cubicBezTo>
                    <a:pt x="23" y="2"/>
                    <a:pt x="0" y="61"/>
                    <a:pt x="30" y="91"/>
                  </a:cubicBezTo>
                  <a:cubicBezTo>
                    <a:pt x="41" y="103"/>
                    <a:pt x="56" y="108"/>
                    <a:pt x="71" y="108"/>
                  </a:cubicBezTo>
                  <a:cubicBezTo>
                    <a:pt x="86" y="108"/>
                    <a:pt x="101" y="103"/>
                    <a:pt x="113" y="91"/>
                  </a:cubicBezTo>
                  <a:cubicBezTo>
                    <a:pt x="141" y="56"/>
                    <a:pt x="123"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10"/>
            <p:cNvSpPr/>
            <p:nvPr/>
          </p:nvSpPr>
          <p:spPr>
            <a:xfrm rot="-2922755">
              <a:off x="1980954" y="2645487"/>
              <a:ext cx="18786" cy="14307"/>
            </a:xfrm>
            <a:custGeom>
              <a:rect b="b" l="l" r="r" t="t"/>
              <a:pathLst>
                <a:path extrusionOk="0" h="115" w="151">
                  <a:moveTo>
                    <a:pt x="76" y="1"/>
                  </a:moveTo>
                  <a:cubicBezTo>
                    <a:pt x="23" y="8"/>
                    <a:pt x="1" y="68"/>
                    <a:pt x="38" y="98"/>
                  </a:cubicBezTo>
                  <a:cubicBezTo>
                    <a:pt x="50" y="109"/>
                    <a:pt x="63" y="115"/>
                    <a:pt x="76" y="115"/>
                  </a:cubicBezTo>
                  <a:cubicBezTo>
                    <a:pt x="89" y="115"/>
                    <a:pt x="102" y="109"/>
                    <a:pt x="113" y="98"/>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10"/>
            <p:cNvSpPr/>
            <p:nvPr/>
          </p:nvSpPr>
          <p:spPr>
            <a:xfrm rot="-2922755">
              <a:off x="1982004" y="2651699"/>
              <a:ext cx="17915" cy="14058"/>
            </a:xfrm>
            <a:custGeom>
              <a:rect b="b" l="l" r="r" t="t"/>
              <a:pathLst>
                <a:path extrusionOk="0" h="113" w="144">
                  <a:moveTo>
                    <a:pt x="68" y="1"/>
                  </a:moveTo>
                  <a:cubicBezTo>
                    <a:pt x="23" y="8"/>
                    <a:pt x="1" y="68"/>
                    <a:pt x="31" y="98"/>
                  </a:cubicBezTo>
                  <a:cubicBezTo>
                    <a:pt x="41" y="108"/>
                    <a:pt x="54" y="112"/>
                    <a:pt x="68" y="112"/>
                  </a:cubicBezTo>
                  <a:cubicBezTo>
                    <a:pt x="84" y="112"/>
                    <a:pt x="101" y="106"/>
                    <a:pt x="113" y="98"/>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10"/>
            <p:cNvSpPr/>
            <p:nvPr/>
          </p:nvSpPr>
          <p:spPr>
            <a:xfrm rot="-2922755">
              <a:off x="1982184" y="2658035"/>
              <a:ext cx="18786" cy="13561"/>
            </a:xfrm>
            <a:custGeom>
              <a:rect b="b" l="l" r="r" t="t"/>
              <a:pathLst>
                <a:path extrusionOk="0" h="109" w="151">
                  <a:moveTo>
                    <a:pt x="75" y="0"/>
                  </a:moveTo>
                  <a:cubicBezTo>
                    <a:pt x="23" y="0"/>
                    <a:pt x="1" y="60"/>
                    <a:pt x="38" y="98"/>
                  </a:cubicBezTo>
                  <a:cubicBezTo>
                    <a:pt x="48" y="104"/>
                    <a:pt x="60" y="108"/>
                    <a:pt x="71" y="108"/>
                  </a:cubicBezTo>
                  <a:cubicBezTo>
                    <a:pt x="86" y="108"/>
                    <a:pt x="100"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10"/>
            <p:cNvSpPr/>
            <p:nvPr/>
          </p:nvSpPr>
          <p:spPr>
            <a:xfrm rot="-2922755">
              <a:off x="1983350" y="2664251"/>
              <a:ext cx="17791" cy="13561"/>
            </a:xfrm>
            <a:custGeom>
              <a:rect b="b" l="l" r="r" t="t"/>
              <a:pathLst>
                <a:path extrusionOk="0" h="109" w="143">
                  <a:moveTo>
                    <a:pt x="68" y="1"/>
                  </a:moveTo>
                  <a:cubicBezTo>
                    <a:pt x="23" y="1"/>
                    <a:pt x="1" y="61"/>
                    <a:pt x="31" y="98"/>
                  </a:cubicBezTo>
                  <a:cubicBezTo>
                    <a:pt x="41" y="105"/>
                    <a:pt x="54" y="109"/>
                    <a:pt x="67" y="109"/>
                  </a:cubicBezTo>
                  <a:cubicBezTo>
                    <a:pt x="84" y="109"/>
                    <a:pt x="100" y="103"/>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10"/>
            <p:cNvSpPr/>
            <p:nvPr/>
          </p:nvSpPr>
          <p:spPr>
            <a:xfrm rot="-2922755">
              <a:off x="1983818" y="2670850"/>
              <a:ext cx="17791" cy="13436"/>
            </a:xfrm>
            <a:custGeom>
              <a:rect b="b" l="l" r="r" t="t"/>
              <a:pathLst>
                <a:path extrusionOk="0" h="108" w="143">
                  <a:moveTo>
                    <a:pt x="75" y="0"/>
                  </a:moveTo>
                  <a:cubicBezTo>
                    <a:pt x="23" y="0"/>
                    <a:pt x="0" y="60"/>
                    <a:pt x="38" y="98"/>
                  </a:cubicBezTo>
                  <a:cubicBezTo>
                    <a:pt x="48" y="104"/>
                    <a:pt x="59" y="108"/>
                    <a:pt x="71" y="108"/>
                  </a:cubicBezTo>
                  <a:cubicBezTo>
                    <a:pt x="85" y="108"/>
                    <a:pt x="100" y="102"/>
                    <a:pt x="112" y="90"/>
                  </a:cubicBezTo>
                  <a:cubicBezTo>
                    <a:pt x="142" y="53"/>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10"/>
            <p:cNvSpPr/>
            <p:nvPr/>
          </p:nvSpPr>
          <p:spPr>
            <a:xfrm rot="-2922755">
              <a:off x="1984814" y="2676692"/>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2" y="91"/>
                  </a:cubicBezTo>
                  <a:cubicBezTo>
                    <a:pt x="142" y="53"/>
                    <a:pt x="112"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4" name="Google Shape;2174;p10"/>
            <p:cNvSpPr/>
            <p:nvPr/>
          </p:nvSpPr>
          <p:spPr>
            <a:xfrm rot="-2922755">
              <a:off x="1985175" y="2683329"/>
              <a:ext cx="17666" cy="13436"/>
            </a:xfrm>
            <a:custGeom>
              <a:rect b="b" l="l" r="r" t="t"/>
              <a:pathLst>
                <a:path extrusionOk="0" h="108" w="142">
                  <a:moveTo>
                    <a:pt x="77" y="0"/>
                  </a:moveTo>
                  <a:cubicBezTo>
                    <a:pt x="74" y="0"/>
                    <a:pt x="71" y="1"/>
                    <a:pt x="68" y="1"/>
                  </a:cubicBezTo>
                  <a:cubicBezTo>
                    <a:pt x="23" y="1"/>
                    <a:pt x="1" y="61"/>
                    <a:pt x="38" y="91"/>
                  </a:cubicBezTo>
                  <a:cubicBezTo>
                    <a:pt x="49" y="102"/>
                    <a:pt x="63" y="108"/>
                    <a:pt x="76" y="108"/>
                  </a:cubicBezTo>
                  <a:cubicBezTo>
                    <a:pt x="89"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10"/>
            <p:cNvSpPr/>
            <p:nvPr/>
          </p:nvSpPr>
          <p:spPr>
            <a:xfrm rot="-2922755">
              <a:off x="1986218" y="2689150"/>
              <a:ext cx="17666" cy="13561"/>
            </a:xfrm>
            <a:custGeom>
              <a:rect b="b" l="l" r="r" t="t"/>
              <a:pathLst>
                <a:path extrusionOk="0" h="109" w="142">
                  <a:moveTo>
                    <a:pt x="76" y="1"/>
                  </a:moveTo>
                  <a:cubicBezTo>
                    <a:pt x="73" y="1"/>
                    <a:pt x="71" y="1"/>
                    <a:pt x="68" y="2"/>
                  </a:cubicBezTo>
                  <a:cubicBezTo>
                    <a:pt x="16"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6" name="Google Shape;2176;p10"/>
            <p:cNvSpPr/>
            <p:nvPr/>
          </p:nvSpPr>
          <p:spPr>
            <a:xfrm rot="-2922755">
              <a:off x="1986337" y="2694980"/>
              <a:ext cx="17791" cy="14307"/>
            </a:xfrm>
            <a:custGeom>
              <a:rect b="b" l="l" r="r" t="t"/>
              <a:pathLst>
                <a:path extrusionOk="0" h="115" w="143">
                  <a:moveTo>
                    <a:pt x="68" y="0"/>
                  </a:moveTo>
                  <a:cubicBezTo>
                    <a:pt x="23" y="8"/>
                    <a:pt x="0" y="68"/>
                    <a:pt x="38" y="98"/>
                  </a:cubicBezTo>
                  <a:cubicBezTo>
                    <a:pt x="49" y="109"/>
                    <a:pt x="62" y="115"/>
                    <a:pt x="75" y="115"/>
                  </a:cubicBezTo>
                  <a:cubicBezTo>
                    <a:pt x="88" y="115"/>
                    <a:pt x="101"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7" name="Google Shape;2177;p10"/>
            <p:cNvSpPr/>
            <p:nvPr/>
          </p:nvSpPr>
          <p:spPr>
            <a:xfrm rot="-2922755">
              <a:off x="1971330" y="2691557"/>
              <a:ext cx="49391" cy="37448"/>
            </a:xfrm>
            <a:custGeom>
              <a:rect b="b" l="l" r="r" t="t"/>
              <a:pathLst>
                <a:path extrusionOk="0" h="301" w="397">
                  <a:moveTo>
                    <a:pt x="195" y="1"/>
                  </a:moveTo>
                  <a:cubicBezTo>
                    <a:pt x="60" y="8"/>
                    <a:pt x="0" y="173"/>
                    <a:pt x="98" y="263"/>
                  </a:cubicBezTo>
                  <a:cubicBezTo>
                    <a:pt x="126" y="288"/>
                    <a:pt x="164" y="301"/>
                    <a:pt x="201" y="301"/>
                  </a:cubicBezTo>
                  <a:cubicBezTo>
                    <a:pt x="241" y="301"/>
                    <a:pt x="280" y="286"/>
                    <a:pt x="307" y="255"/>
                  </a:cubicBezTo>
                  <a:cubicBezTo>
                    <a:pt x="397" y="158"/>
                    <a:pt x="330"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10"/>
            <p:cNvSpPr/>
            <p:nvPr/>
          </p:nvSpPr>
          <p:spPr>
            <a:xfrm rot="-2922755">
              <a:off x="2036832" y="2577162"/>
              <a:ext cx="37447" cy="37323"/>
            </a:xfrm>
            <a:custGeom>
              <a:rect b="b" l="l" r="r" t="t"/>
              <a:pathLst>
                <a:path extrusionOk="0" h="300" w="301">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10"/>
            <p:cNvSpPr/>
            <p:nvPr/>
          </p:nvSpPr>
          <p:spPr>
            <a:xfrm rot="-2922755">
              <a:off x="2048028" y="2603386"/>
              <a:ext cx="17791" cy="13436"/>
            </a:xfrm>
            <a:custGeom>
              <a:rect b="b" l="l" r="r" t="t"/>
              <a:pathLst>
                <a:path extrusionOk="0" h="108" w="143">
                  <a:moveTo>
                    <a:pt x="68" y="0"/>
                  </a:moveTo>
                  <a:cubicBezTo>
                    <a:pt x="23" y="0"/>
                    <a:pt x="1" y="60"/>
                    <a:pt x="38" y="98"/>
                  </a:cubicBezTo>
                  <a:cubicBezTo>
                    <a:pt x="48" y="104"/>
                    <a:pt x="60" y="108"/>
                    <a:pt x="72" y="108"/>
                  </a:cubicBezTo>
                  <a:cubicBezTo>
                    <a:pt x="86" y="108"/>
                    <a:pt x="101"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10"/>
            <p:cNvSpPr/>
            <p:nvPr/>
          </p:nvSpPr>
          <p:spPr>
            <a:xfrm rot="-2922755">
              <a:off x="2048542" y="2613547"/>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10"/>
            <p:cNvSpPr/>
            <p:nvPr/>
          </p:nvSpPr>
          <p:spPr>
            <a:xfrm rot="-2922755">
              <a:off x="2050005" y="2623604"/>
              <a:ext cx="17791" cy="13561"/>
            </a:xfrm>
            <a:custGeom>
              <a:rect b="b" l="l" r="r" t="t"/>
              <a:pathLst>
                <a:path extrusionOk="0" h="109" w="143">
                  <a:moveTo>
                    <a:pt x="68" y="1"/>
                  </a:moveTo>
                  <a:cubicBezTo>
                    <a:pt x="23" y="1"/>
                    <a:pt x="0" y="61"/>
                    <a:pt x="38" y="98"/>
                  </a:cubicBezTo>
                  <a:cubicBezTo>
                    <a:pt x="45" y="105"/>
                    <a:pt x="56" y="109"/>
                    <a:pt x="68" y="109"/>
                  </a:cubicBezTo>
                  <a:cubicBezTo>
                    <a:pt x="83"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10"/>
            <p:cNvSpPr/>
            <p:nvPr/>
          </p:nvSpPr>
          <p:spPr>
            <a:xfrm rot="-2922755">
              <a:off x="2050659" y="2633702"/>
              <a:ext cx="18786" cy="13934"/>
            </a:xfrm>
            <a:custGeom>
              <a:rect b="b" l="l" r="r" t="t"/>
              <a:pathLst>
                <a:path extrusionOk="0" h="112" w="151">
                  <a:moveTo>
                    <a:pt x="75" y="1"/>
                  </a:moveTo>
                  <a:cubicBezTo>
                    <a:pt x="23" y="8"/>
                    <a:pt x="1" y="61"/>
                    <a:pt x="38" y="98"/>
                  </a:cubicBezTo>
                  <a:cubicBezTo>
                    <a:pt x="47" y="108"/>
                    <a:pt x="59" y="112"/>
                    <a:pt x="71" y="112"/>
                  </a:cubicBezTo>
                  <a:cubicBezTo>
                    <a:pt x="88" y="112"/>
                    <a:pt x="104" y="104"/>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10"/>
            <p:cNvSpPr/>
            <p:nvPr/>
          </p:nvSpPr>
          <p:spPr>
            <a:xfrm rot="-2922755">
              <a:off x="2052309" y="2643799"/>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10"/>
            <p:cNvSpPr/>
            <p:nvPr/>
          </p:nvSpPr>
          <p:spPr>
            <a:xfrm rot="-2922755">
              <a:off x="2052845" y="2654006"/>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10"/>
            <p:cNvSpPr/>
            <p:nvPr/>
          </p:nvSpPr>
          <p:spPr>
            <a:xfrm rot="-2922755">
              <a:off x="2054599" y="2664983"/>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6" name="Google Shape;2186;p10"/>
            <p:cNvSpPr/>
            <p:nvPr/>
          </p:nvSpPr>
          <p:spPr>
            <a:xfrm rot="-2922755">
              <a:off x="2055135" y="2675191"/>
              <a:ext cx="18537" cy="13436"/>
            </a:xfrm>
            <a:custGeom>
              <a:rect b="b" l="l" r="r" t="t"/>
              <a:pathLst>
                <a:path extrusionOk="0" h="108" w="149">
                  <a:moveTo>
                    <a:pt x="83" y="0"/>
                  </a:moveTo>
                  <a:cubicBezTo>
                    <a:pt x="81" y="0"/>
                    <a:pt x="78" y="0"/>
                    <a:pt x="76" y="1"/>
                  </a:cubicBezTo>
                  <a:cubicBezTo>
                    <a:pt x="23" y="1"/>
                    <a:pt x="1" y="61"/>
                    <a:pt x="38" y="91"/>
                  </a:cubicBezTo>
                  <a:cubicBezTo>
                    <a:pt x="50" y="102"/>
                    <a:pt x="63" y="108"/>
                    <a:pt x="76" y="108"/>
                  </a:cubicBezTo>
                  <a:cubicBezTo>
                    <a:pt x="89" y="108"/>
                    <a:pt x="102" y="102"/>
                    <a:pt x="113" y="91"/>
                  </a:cubicBezTo>
                  <a:cubicBezTo>
                    <a:pt x="149" y="55"/>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10"/>
            <p:cNvSpPr/>
            <p:nvPr/>
          </p:nvSpPr>
          <p:spPr>
            <a:xfrm rot="-2922755">
              <a:off x="2056602" y="2685258"/>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10"/>
            <p:cNvSpPr/>
            <p:nvPr/>
          </p:nvSpPr>
          <p:spPr>
            <a:xfrm rot="-2922755">
              <a:off x="2057163" y="2695398"/>
              <a:ext cx="18786" cy="13561"/>
            </a:xfrm>
            <a:custGeom>
              <a:rect b="b" l="l" r="r" t="t"/>
              <a:pathLst>
                <a:path extrusionOk="0" h="109" w="151">
                  <a:moveTo>
                    <a:pt x="76" y="1"/>
                  </a:moveTo>
                  <a:cubicBezTo>
                    <a:pt x="23" y="1"/>
                    <a:pt x="1" y="61"/>
                    <a:pt x="38" y="98"/>
                  </a:cubicBezTo>
                  <a:cubicBezTo>
                    <a:pt x="48" y="105"/>
                    <a:pt x="60" y="108"/>
                    <a:pt x="72" y="108"/>
                  </a:cubicBezTo>
                  <a:cubicBezTo>
                    <a:pt x="86" y="108"/>
                    <a:pt x="101" y="103"/>
                    <a:pt x="113" y="90"/>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10"/>
            <p:cNvSpPr/>
            <p:nvPr/>
          </p:nvSpPr>
          <p:spPr>
            <a:xfrm rot="-2922755">
              <a:off x="2058672" y="2705558"/>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10"/>
            <p:cNvSpPr/>
            <p:nvPr/>
          </p:nvSpPr>
          <p:spPr>
            <a:xfrm rot="-2922755">
              <a:off x="2059356" y="2716093"/>
              <a:ext cx="17791" cy="13561"/>
            </a:xfrm>
            <a:custGeom>
              <a:rect b="b" l="l" r="r" t="t"/>
              <a:pathLst>
                <a:path extrusionOk="0" h="109" w="143">
                  <a:moveTo>
                    <a:pt x="68" y="0"/>
                  </a:moveTo>
                  <a:cubicBezTo>
                    <a:pt x="23" y="0"/>
                    <a:pt x="0" y="60"/>
                    <a:pt x="38" y="98"/>
                  </a:cubicBezTo>
                  <a:cubicBezTo>
                    <a:pt x="48" y="104"/>
                    <a:pt x="60" y="108"/>
                    <a:pt x="71" y="108"/>
                  </a:cubicBezTo>
                  <a:cubicBezTo>
                    <a:pt x="86" y="108"/>
                    <a:pt x="100"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10"/>
            <p:cNvSpPr/>
            <p:nvPr/>
          </p:nvSpPr>
          <p:spPr>
            <a:xfrm rot="-2922755">
              <a:off x="2045090" y="2717700"/>
              <a:ext cx="49515" cy="37821"/>
            </a:xfrm>
            <a:custGeom>
              <a:rect b="b" l="l" r="r" t="t"/>
              <a:pathLst>
                <a:path extrusionOk="0" h="304" w="398">
                  <a:moveTo>
                    <a:pt x="195" y="0"/>
                  </a:moveTo>
                  <a:cubicBezTo>
                    <a:pt x="60" y="8"/>
                    <a:pt x="0" y="173"/>
                    <a:pt x="98" y="262"/>
                  </a:cubicBezTo>
                  <a:cubicBezTo>
                    <a:pt x="126" y="291"/>
                    <a:pt x="162" y="304"/>
                    <a:pt x="198" y="304"/>
                  </a:cubicBezTo>
                  <a:cubicBezTo>
                    <a:pt x="239" y="304"/>
                    <a:pt x="279" y="287"/>
                    <a:pt x="307" y="255"/>
                  </a:cubicBezTo>
                  <a:cubicBezTo>
                    <a:pt x="397"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10"/>
            <p:cNvSpPr/>
            <p:nvPr/>
          </p:nvSpPr>
          <p:spPr>
            <a:xfrm rot="-2922755">
              <a:off x="2103250" y="2548410"/>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5" y="160"/>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10"/>
            <p:cNvSpPr/>
            <p:nvPr/>
          </p:nvSpPr>
          <p:spPr>
            <a:xfrm rot="-2922755">
              <a:off x="2121102" y="2579408"/>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2" y="90"/>
                  </a:cubicBezTo>
                  <a:cubicBezTo>
                    <a:pt x="142"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10"/>
            <p:cNvSpPr/>
            <p:nvPr/>
          </p:nvSpPr>
          <p:spPr>
            <a:xfrm rot="-2922755">
              <a:off x="2122482" y="2594193"/>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10"/>
            <p:cNvSpPr/>
            <p:nvPr/>
          </p:nvSpPr>
          <p:spPr>
            <a:xfrm rot="-2922755">
              <a:off x="2124143" y="2608273"/>
              <a:ext cx="17915" cy="13436"/>
            </a:xfrm>
            <a:custGeom>
              <a:rect b="b" l="l" r="r" t="t"/>
              <a:pathLst>
                <a:path extrusionOk="0" h="108" w="144">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10"/>
            <p:cNvSpPr/>
            <p:nvPr/>
          </p:nvSpPr>
          <p:spPr>
            <a:xfrm rot="-2922755">
              <a:off x="2125163" y="2622362"/>
              <a:ext cx="18786" cy="13810"/>
            </a:xfrm>
            <a:custGeom>
              <a:rect b="b" l="l" r="r" t="t"/>
              <a:pathLst>
                <a:path extrusionOk="0" h="111" w="151">
                  <a:moveTo>
                    <a:pt x="76" y="0"/>
                  </a:moveTo>
                  <a:cubicBezTo>
                    <a:pt x="23" y="0"/>
                    <a:pt x="1" y="60"/>
                    <a:pt x="38" y="97"/>
                  </a:cubicBezTo>
                  <a:cubicBezTo>
                    <a:pt x="47" y="107"/>
                    <a:pt x="58" y="111"/>
                    <a:pt x="69" y="111"/>
                  </a:cubicBezTo>
                  <a:cubicBezTo>
                    <a:pt x="84" y="111"/>
                    <a:pt x="100" y="103"/>
                    <a:pt x="113" y="90"/>
                  </a:cubicBezTo>
                  <a:cubicBezTo>
                    <a:pt x="150" y="60"/>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7" name="Google Shape;2197;p10"/>
            <p:cNvSpPr/>
            <p:nvPr/>
          </p:nvSpPr>
          <p:spPr>
            <a:xfrm rot="-2922755">
              <a:off x="2127376" y="2637164"/>
              <a:ext cx="17666" cy="13436"/>
            </a:xfrm>
            <a:custGeom>
              <a:rect b="b" l="l" r="r" t="t"/>
              <a:pathLst>
                <a:path extrusionOk="0" h="108" w="142">
                  <a:moveTo>
                    <a:pt x="76" y="0"/>
                  </a:moveTo>
                  <a:cubicBezTo>
                    <a:pt x="73" y="0"/>
                    <a:pt x="71" y="0"/>
                    <a:pt x="68" y="1"/>
                  </a:cubicBezTo>
                  <a:cubicBezTo>
                    <a:pt x="23"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10"/>
            <p:cNvSpPr/>
            <p:nvPr/>
          </p:nvSpPr>
          <p:spPr>
            <a:xfrm rot="-2922755">
              <a:off x="2128336" y="2651617"/>
              <a:ext cx="17791" cy="13312"/>
            </a:xfrm>
            <a:custGeom>
              <a:rect b="b" l="l" r="r" t="t"/>
              <a:pathLst>
                <a:path extrusionOk="0" h="107" w="143">
                  <a:moveTo>
                    <a:pt x="68" y="0"/>
                  </a:moveTo>
                  <a:cubicBezTo>
                    <a:pt x="23" y="0"/>
                    <a:pt x="0" y="60"/>
                    <a:pt x="38" y="90"/>
                  </a:cubicBezTo>
                  <a:cubicBezTo>
                    <a:pt x="49" y="101"/>
                    <a:pt x="62" y="107"/>
                    <a:pt x="75" y="107"/>
                  </a:cubicBezTo>
                  <a:cubicBezTo>
                    <a:pt x="88"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10"/>
            <p:cNvSpPr/>
            <p:nvPr/>
          </p:nvSpPr>
          <p:spPr>
            <a:xfrm rot="-2922755">
              <a:off x="2129356" y="2665582"/>
              <a:ext cx="18661" cy="13934"/>
            </a:xfrm>
            <a:custGeom>
              <a:rect b="b" l="l" r="r" t="t"/>
              <a:pathLst>
                <a:path extrusionOk="0" h="112" w="150">
                  <a:moveTo>
                    <a:pt x="75" y="1"/>
                  </a:moveTo>
                  <a:cubicBezTo>
                    <a:pt x="23" y="1"/>
                    <a:pt x="0" y="60"/>
                    <a:pt x="38" y="98"/>
                  </a:cubicBezTo>
                  <a:cubicBezTo>
                    <a:pt x="47" y="107"/>
                    <a:pt x="59" y="111"/>
                    <a:pt x="71" y="111"/>
                  </a:cubicBezTo>
                  <a:cubicBezTo>
                    <a:pt x="87" y="111"/>
                    <a:pt x="104" y="103"/>
                    <a:pt x="112"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10"/>
            <p:cNvSpPr/>
            <p:nvPr/>
          </p:nvSpPr>
          <p:spPr>
            <a:xfrm rot="-2922755">
              <a:off x="2131569" y="2680384"/>
              <a:ext cx="17542" cy="13561"/>
            </a:xfrm>
            <a:custGeom>
              <a:rect b="b" l="l" r="r" t="t"/>
              <a:pathLst>
                <a:path extrusionOk="0" h="109" w="141">
                  <a:moveTo>
                    <a:pt x="76" y="1"/>
                  </a:moveTo>
                  <a:cubicBezTo>
                    <a:pt x="74" y="1"/>
                    <a:pt x="71" y="1"/>
                    <a:pt x="68" y="1"/>
                  </a:cubicBezTo>
                  <a:cubicBezTo>
                    <a:pt x="23" y="1"/>
                    <a:pt x="0" y="61"/>
                    <a:pt x="38" y="91"/>
                  </a:cubicBezTo>
                  <a:cubicBezTo>
                    <a:pt x="49" y="102"/>
                    <a:pt x="62" y="108"/>
                    <a:pt x="75" y="108"/>
                  </a:cubicBezTo>
                  <a:cubicBezTo>
                    <a:pt x="88" y="108"/>
                    <a:pt x="101" y="102"/>
                    <a:pt x="113" y="91"/>
                  </a:cubicBezTo>
                  <a:cubicBezTo>
                    <a:pt x="141" y="56"/>
                    <a:pt x="122"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10"/>
            <p:cNvSpPr/>
            <p:nvPr/>
          </p:nvSpPr>
          <p:spPr>
            <a:xfrm rot="-2922755">
              <a:off x="2132303" y="2694489"/>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10"/>
            <p:cNvSpPr/>
            <p:nvPr/>
          </p:nvSpPr>
          <p:spPr>
            <a:xfrm rot="-2922755">
              <a:off x="2134297" y="2708531"/>
              <a:ext cx="17791" cy="13934"/>
            </a:xfrm>
            <a:custGeom>
              <a:rect b="b" l="l" r="r" t="t"/>
              <a:pathLst>
                <a:path extrusionOk="0" h="112" w="143">
                  <a:moveTo>
                    <a:pt x="67" y="0"/>
                  </a:moveTo>
                  <a:cubicBezTo>
                    <a:pt x="23" y="8"/>
                    <a:pt x="0" y="67"/>
                    <a:pt x="37" y="97"/>
                  </a:cubicBezTo>
                  <a:cubicBezTo>
                    <a:pt x="48" y="108"/>
                    <a:pt x="59" y="112"/>
                    <a:pt x="71" y="112"/>
                  </a:cubicBezTo>
                  <a:cubicBezTo>
                    <a:pt x="85" y="112"/>
                    <a:pt x="100" y="106"/>
                    <a:pt x="112" y="97"/>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10"/>
            <p:cNvSpPr/>
            <p:nvPr/>
          </p:nvSpPr>
          <p:spPr>
            <a:xfrm rot="-2922755">
              <a:off x="2135489" y="2723401"/>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10"/>
            <p:cNvSpPr/>
            <p:nvPr/>
          </p:nvSpPr>
          <p:spPr>
            <a:xfrm rot="-2922755">
              <a:off x="2137244" y="2737438"/>
              <a:ext cx="17915" cy="13561"/>
            </a:xfrm>
            <a:custGeom>
              <a:rect b="b" l="l" r="r" t="t"/>
              <a:pathLst>
                <a:path extrusionOk="0" h="109" w="144">
                  <a:moveTo>
                    <a:pt x="68" y="0"/>
                  </a:moveTo>
                  <a:cubicBezTo>
                    <a:pt x="23" y="0"/>
                    <a:pt x="1" y="60"/>
                    <a:pt x="38" y="98"/>
                  </a:cubicBezTo>
                  <a:cubicBezTo>
                    <a:pt x="45" y="104"/>
                    <a:pt x="56" y="108"/>
                    <a:pt x="69" y="108"/>
                  </a:cubicBezTo>
                  <a:cubicBezTo>
                    <a:pt x="84" y="108"/>
                    <a:pt x="101" y="102"/>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10"/>
            <p:cNvSpPr/>
            <p:nvPr/>
          </p:nvSpPr>
          <p:spPr>
            <a:xfrm rot="-2922755">
              <a:off x="2122988" y="2745503"/>
              <a:ext cx="50137" cy="36950"/>
            </a:xfrm>
            <a:custGeom>
              <a:rect b="b" l="l" r="r" t="t"/>
              <a:pathLst>
                <a:path extrusionOk="0" h="297" w="403">
                  <a:moveTo>
                    <a:pt x="204" y="0"/>
                  </a:moveTo>
                  <a:cubicBezTo>
                    <a:pt x="201" y="0"/>
                    <a:pt x="198" y="1"/>
                    <a:pt x="195" y="1"/>
                  </a:cubicBezTo>
                  <a:cubicBezTo>
                    <a:pt x="68" y="1"/>
                    <a:pt x="0" y="165"/>
                    <a:pt x="105" y="255"/>
                  </a:cubicBezTo>
                  <a:cubicBezTo>
                    <a:pt x="133" y="283"/>
                    <a:pt x="168" y="297"/>
                    <a:pt x="203" y="297"/>
                  </a:cubicBezTo>
                  <a:cubicBezTo>
                    <a:pt x="243" y="297"/>
                    <a:pt x="283" y="280"/>
                    <a:pt x="315" y="248"/>
                  </a:cubicBezTo>
                  <a:cubicBezTo>
                    <a:pt x="402" y="153"/>
                    <a:pt x="333"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10"/>
            <p:cNvSpPr/>
            <p:nvPr/>
          </p:nvSpPr>
          <p:spPr>
            <a:xfrm rot="-2922755">
              <a:off x="2182070" y="2519390"/>
              <a:ext cx="49391" cy="37945"/>
            </a:xfrm>
            <a:custGeom>
              <a:rect b="b" l="l" r="r" t="t"/>
              <a:pathLst>
                <a:path extrusionOk="0" h="305" w="397">
                  <a:moveTo>
                    <a:pt x="195" y="1"/>
                  </a:moveTo>
                  <a:cubicBezTo>
                    <a:pt x="60" y="8"/>
                    <a:pt x="0" y="173"/>
                    <a:pt x="97" y="263"/>
                  </a:cubicBezTo>
                  <a:cubicBezTo>
                    <a:pt x="125" y="291"/>
                    <a:pt x="162" y="304"/>
                    <a:pt x="198" y="304"/>
                  </a:cubicBezTo>
                  <a:cubicBezTo>
                    <a:pt x="239" y="304"/>
                    <a:pt x="279" y="287"/>
                    <a:pt x="307" y="255"/>
                  </a:cubicBezTo>
                  <a:cubicBezTo>
                    <a:pt x="397" y="158"/>
                    <a:pt x="322"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10"/>
            <p:cNvSpPr/>
            <p:nvPr/>
          </p:nvSpPr>
          <p:spPr>
            <a:xfrm rot="-2922755">
              <a:off x="2208057" y="2773380"/>
              <a:ext cx="49266" cy="36950"/>
            </a:xfrm>
            <a:custGeom>
              <a:rect b="b" l="l" r="r" t="t"/>
              <a:pathLst>
                <a:path extrusionOk="0" h="297" w="396">
                  <a:moveTo>
                    <a:pt x="205" y="0"/>
                  </a:moveTo>
                  <a:cubicBezTo>
                    <a:pt x="202" y="0"/>
                    <a:pt x="199" y="0"/>
                    <a:pt x="195" y="0"/>
                  </a:cubicBezTo>
                  <a:cubicBezTo>
                    <a:pt x="61" y="0"/>
                    <a:pt x="1" y="165"/>
                    <a:pt x="98" y="255"/>
                  </a:cubicBezTo>
                  <a:cubicBezTo>
                    <a:pt x="126" y="283"/>
                    <a:pt x="162" y="296"/>
                    <a:pt x="199" y="296"/>
                  </a:cubicBezTo>
                  <a:cubicBezTo>
                    <a:pt x="239" y="296"/>
                    <a:pt x="280" y="279"/>
                    <a:pt x="308" y="248"/>
                  </a:cubicBezTo>
                  <a:cubicBezTo>
                    <a:pt x="395" y="152"/>
                    <a:pt x="333"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10"/>
            <p:cNvSpPr/>
            <p:nvPr/>
          </p:nvSpPr>
          <p:spPr>
            <a:xfrm rot="-2922755">
              <a:off x="2199995" y="2556761"/>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10"/>
            <p:cNvSpPr/>
            <p:nvPr/>
          </p:nvSpPr>
          <p:spPr>
            <a:xfrm rot="-2922755">
              <a:off x="2202542" y="2575512"/>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10"/>
            <p:cNvSpPr/>
            <p:nvPr/>
          </p:nvSpPr>
          <p:spPr>
            <a:xfrm rot="-2922755">
              <a:off x="2203838" y="2593396"/>
              <a:ext cx="18661" cy="13934"/>
            </a:xfrm>
            <a:custGeom>
              <a:rect b="b" l="l" r="r" t="t"/>
              <a:pathLst>
                <a:path extrusionOk="0" h="112" w="150">
                  <a:moveTo>
                    <a:pt x="75" y="1"/>
                  </a:moveTo>
                  <a:cubicBezTo>
                    <a:pt x="22" y="1"/>
                    <a:pt x="0" y="61"/>
                    <a:pt x="37" y="98"/>
                  </a:cubicBezTo>
                  <a:cubicBezTo>
                    <a:pt x="47" y="108"/>
                    <a:pt x="58" y="112"/>
                    <a:pt x="69" y="112"/>
                  </a:cubicBezTo>
                  <a:cubicBezTo>
                    <a:pt x="84" y="112"/>
                    <a:pt x="99" y="104"/>
                    <a:pt x="112"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10"/>
            <p:cNvSpPr/>
            <p:nvPr/>
          </p:nvSpPr>
          <p:spPr>
            <a:xfrm rot="-2922755">
              <a:off x="2206271" y="2612267"/>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10"/>
            <p:cNvSpPr/>
            <p:nvPr/>
          </p:nvSpPr>
          <p:spPr>
            <a:xfrm rot="-2922755">
              <a:off x="2207820" y="2630487"/>
              <a:ext cx="17915" cy="14307"/>
            </a:xfrm>
            <a:custGeom>
              <a:rect b="b" l="l" r="r" t="t"/>
              <a:pathLst>
                <a:path extrusionOk="0" h="115" w="144">
                  <a:moveTo>
                    <a:pt x="68" y="0"/>
                  </a:moveTo>
                  <a:cubicBezTo>
                    <a:pt x="23" y="8"/>
                    <a:pt x="1" y="67"/>
                    <a:pt x="38" y="97"/>
                  </a:cubicBezTo>
                  <a:cubicBezTo>
                    <a:pt x="50" y="109"/>
                    <a:pt x="63" y="114"/>
                    <a:pt x="76" y="114"/>
                  </a:cubicBezTo>
                  <a:cubicBezTo>
                    <a:pt x="89"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10"/>
            <p:cNvSpPr/>
            <p:nvPr/>
          </p:nvSpPr>
          <p:spPr>
            <a:xfrm rot="-2922755">
              <a:off x="2210068" y="2648923"/>
              <a:ext cx="17791" cy="13561"/>
            </a:xfrm>
            <a:custGeom>
              <a:rect b="b" l="l" r="r" t="t"/>
              <a:pathLst>
                <a:path extrusionOk="0" h="109" w="143">
                  <a:moveTo>
                    <a:pt x="68" y="0"/>
                  </a:moveTo>
                  <a:cubicBezTo>
                    <a:pt x="16" y="0"/>
                    <a:pt x="1" y="60"/>
                    <a:pt x="31" y="98"/>
                  </a:cubicBezTo>
                  <a:cubicBezTo>
                    <a:pt x="41" y="104"/>
                    <a:pt x="54" y="108"/>
                    <a:pt x="67" y="108"/>
                  </a:cubicBezTo>
                  <a:cubicBezTo>
                    <a:pt x="84" y="108"/>
                    <a:pt x="101" y="103"/>
                    <a:pt x="113" y="90"/>
                  </a:cubicBezTo>
                  <a:cubicBezTo>
                    <a:pt x="143" y="53"/>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10"/>
            <p:cNvSpPr/>
            <p:nvPr/>
          </p:nvSpPr>
          <p:spPr>
            <a:xfrm rot="-2922755">
              <a:off x="2211847" y="2667898"/>
              <a:ext cx="17666" cy="13561"/>
            </a:xfrm>
            <a:custGeom>
              <a:rect b="b" l="l" r="r" t="t"/>
              <a:pathLst>
                <a:path extrusionOk="0" h="109" w="142">
                  <a:moveTo>
                    <a:pt x="77" y="1"/>
                  </a:moveTo>
                  <a:cubicBezTo>
                    <a:pt x="74" y="1"/>
                    <a:pt x="71" y="1"/>
                    <a:pt x="68" y="2"/>
                  </a:cubicBezTo>
                  <a:cubicBezTo>
                    <a:pt x="23" y="2"/>
                    <a:pt x="1" y="62"/>
                    <a:pt x="38" y="91"/>
                  </a:cubicBezTo>
                  <a:cubicBezTo>
                    <a:pt x="49" y="103"/>
                    <a:pt x="63" y="108"/>
                    <a:pt x="76" y="108"/>
                  </a:cubicBezTo>
                  <a:cubicBezTo>
                    <a:pt x="89" y="108"/>
                    <a:pt x="102"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10"/>
            <p:cNvSpPr/>
            <p:nvPr/>
          </p:nvSpPr>
          <p:spPr>
            <a:xfrm rot="-2922755">
              <a:off x="2213086" y="2685931"/>
              <a:ext cx="18786" cy="13934"/>
            </a:xfrm>
            <a:custGeom>
              <a:rect b="b" l="l" r="r" t="t"/>
              <a:pathLst>
                <a:path extrusionOk="0" h="112" w="151">
                  <a:moveTo>
                    <a:pt x="76" y="0"/>
                  </a:moveTo>
                  <a:cubicBezTo>
                    <a:pt x="23" y="0"/>
                    <a:pt x="1" y="60"/>
                    <a:pt x="38" y="98"/>
                  </a:cubicBezTo>
                  <a:cubicBezTo>
                    <a:pt x="48" y="107"/>
                    <a:pt x="60" y="111"/>
                    <a:pt x="72" y="111"/>
                  </a:cubicBezTo>
                  <a:cubicBezTo>
                    <a:pt x="88" y="111"/>
                    <a:pt x="105" y="103"/>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10"/>
            <p:cNvSpPr/>
            <p:nvPr/>
          </p:nvSpPr>
          <p:spPr>
            <a:xfrm rot="-2922755">
              <a:off x="2215576" y="2704652"/>
              <a:ext cx="17791" cy="13436"/>
            </a:xfrm>
            <a:custGeom>
              <a:rect b="b" l="l" r="r" t="t"/>
              <a:pathLst>
                <a:path extrusionOk="0" h="108" w="143">
                  <a:moveTo>
                    <a:pt x="68" y="1"/>
                  </a:moveTo>
                  <a:cubicBezTo>
                    <a:pt x="23" y="1"/>
                    <a:pt x="1" y="61"/>
                    <a:pt x="38" y="91"/>
                  </a:cubicBezTo>
                  <a:cubicBezTo>
                    <a:pt x="49" y="102"/>
                    <a:pt x="62" y="107"/>
                    <a:pt x="76" y="107"/>
                  </a:cubicBezTo>
                  <a:cubicBezTo>
                    <a:pt x="89"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10"/>
            <p:cNvSpPr/>
            <p:nvPr/>
          </p:nvSpPr>
          <p:spPr>
            <a:xfrm rot="-2922755">
              <a:off x="2216930" y="2722566"/>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10"/>
            <p:cNvSpPr/>
            <p:nvPr/>
          </p:nvSpPr>
          <p:spPr>
            <a:xfrm rot="-2922755">
              <a:off x="2219326" y="2741329"/>
              <a:ext cx="17791" cy="13561"/>
            </a:xfrm>
            <a:custGeom>
              <a:rect b="b" l="l" r="r" t="t"/>
              <a:pathLst>
                <a:path extrusionOk="0" h="109" w="143">
                  <a:moveTo>
                    <a:pt x="68" y="1"/>
                  </a:moveTo>
                  <a:cubicBezTo>
                    <a:pt x="23" y="1"/>
                    <a:pt x="1" y="61"/>
                    <a:pt x="38" y="98"/>
                  </a:cubicBezTo>
                  <a:cubicBezTo>
                    <a:pt x="45" y="105"/>
                    <a:pt x="56" y="109"/>
                    <a:pt x="68" y="109"/>
                  </a:cubicBezTo>
                  <a:cubicBezTo>
                    <a:pt x="84"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10"/>
            <p:cNvSpPr/>
            <p:nvPr/>
          </p:nvSpPr>
          <p:spPr>
            <a:xfrm rot="-2922755">
              <a:off x="2221003" y="2760080"/>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10"/>
            <p:cNvSpPr/>
            <p:nvPr/>
          </p:nvSpPr>
          <p:spPr>
            <a:xfrm rot="-2922755">
              <a:off x="2274874" y="2492406"/>
              <a:ext cx="37447" cy="37448"/>
            </a:xfrm>
            <a:custGeom>
              <a:rect b="b" l="l" r="r" t="t"/>
              <a:pathLst>
                <a:path extrusionOk="0" h="301" w="301">
                  <a:moveTo>
                    <a:pt x="151" y="1"/>
                  </a:moveTo>
                  <a:cubicBezTo>
                    <a:pt x="68" y="1"/>
                    <a:pt x="1" y="68"/>
                    <a:pt x="1" y="150"/>
                  </a:cubicBezTo>
                  <a:cubicBezTo>
                    <a:pt x="1" y="233"/>
                    <a:pt x="68" y="300"/>
                    <a:pt x="151" y="300"/>
                  </a:cubicBezTo>
                  <a:cubicBezTo>
                    <a:pt x="233" y="300"/>
                    <a:pt x="300" y="233"/>
                    <a:pt x="300" y="150"/>
                  </a:cubicBezTo>
                  <a:cubicBezTo>
                    <a:pt x="300" y="68"/>
                    <a:pt x="233" y="1"/>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10"/>
            <p:cNvSpPr/>
            <p:nvPr/>
          </p:nvSpPr>
          <p:spPr>
            <a:xfrm rot="-2922755">
              <a:off x="2306871" y="2801841"/>
              <a:ext cx="37323" cy="37448"/>
            </a:xfrm>
            <a:custGeom>
              <a:rect b="b" l="l" r="r" t="t"/>
              <a:pathLst>
                <a:path extrusionOk="0" h="301" w="300">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10"/>
            <p:cNvSpPr/>
            <p:nvPr/>
          </p:nvSpPr>
          <p:spPr>
            <a:xfrm rot="-2922755">
              <a:off x="2287729" y="2534960"/>
              <a:ext cx="17915" cy="13561"/>
            </a:xfrm>
            <a:custGeom>
              <a:rect b="b" l="l" r="r" t="t"/>
              <a:pathLst>
                <a:path extrusionOk="0" h="109" w="144">
                  <a:moveTo>
                    <a:pt x="68" y="1"/>
                  </a:moveTo>
                  <a:cubicBezTo>
                    <a:pt x="16" y="1"/>
                    <a:pt x="1" y="60"/>
                    <a:pt x="31" y="98"/>
                  </a:cubicBezTo>
                  <a:cubicBezTo>
                    <a:pt x="41" y="105"/>
                    <a:pt x="54" y="108"/>
                    <a:pt x="68" y="108"/>
                  </a:cubicBezTo>
                  <a:cubicBezTo>
                    <a:pt x="84" y="108"/>
                    <a:pt x="101"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10"/>
            <p:cNvSpPr/>
            <p:nvPr/>
          </p:nvSpPr>
          <p:spPr>
            <a:xfrm rot="-2922755">
              <a:off x="2289945" y="2557962"/>
              <a:ext cx="17791" cy="13561"/>
            </a:xfrm>
            <a:custGeom>
              <a:rect b="b" l="l" r="r" t="t"/>
              <a:pathLst>
                <a:path extrusionOk="0" h="109" w="143">
                  <a:moveTo>
                    <a:pt x="68" y="0"/>
                  </a:moveTo>
                  <a:cubicBezTo>
                    <a:pt x="23" y="0"/>
                    <a:pt x="1" y="60"/>
                    <a:pt x="38" y="98"/>
                  </a:cubicBezTo>
                  <a:cubicBezTo>
                    <a:pt x="48" y="104"/>
                    <a:pt x="60" y="108"/>
                    <a:pt x="72" y="108"/>
                  </a:cubicBezTo>
                  <a:cubicBezTo>
                    <a:pt x="86" y="108"/>
                    <a:pt x="101" y="103"/>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10"/>
            <p:cNvSpPr/>
            <p:nvPr/>
          </p:nvSpPr>
          <p:spPr>
            <a:xfrm rot="-2922755">
              <a:off x="2291877" y="258058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10"/>
            <p:cNvSpPr/>
            <p:nvPr/>
          </p:nvSpPr>
          <p:spPr>
            <a:xfrm rot="-2922755">
              <a:off x="2294790" y="2603203"/>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10"/>
            <p:cNvSpPr/>
            <p:nvPr/>
          </p:nvSpPr>
          <p:spPr>
            <a:xfrm rot="-2922755">
              <a:off x="2296810" y="2625775"/>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10"/>
            <p:cNvSpPr/>
            <p:nvPr/>
          </p:nvSpPr>
          <p:spPr>
            <a:xfrm rot="-2922755">
              <a:off x="2299312" y="2647607"/>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10"/>
            <p:cNvSpPr/>
            <p:nvPr/>
          </p:nvSpPr>
          <p:spPr>
            <a:xfrm rot="-2922755">
              <a:off x="2301197" y="2670252"/>
              <a:ext cx="18786" cy="13934"/>
            </a:xfrm>
            <a:custGeom>
              <a:rect b="b" l="l" r="r" t="t"/>
              <a:pathLst>
                <a:path extrusionOk="0" h="112" w="151">
                  <a:moveTo>
                    <a:pt x="75" y="1"/>
                  </a:moveTo>
                  <a:cubicBezTo>
                    <a:pt x="23" y="8"/>
                    <a:pt x="0" y="60"/>
                    <a:pt x="38" y="98"/>
                  </a:cubicBezTo>
                  <a:cubicBezTo>
                    <a:pt x="47" y="107"/>
                    <a:pt x="58" y="111"/>
                    <a:pt x="69" y="111"/>
                  </a:cubicBezTo>
                  <a:cubicBezTo>
                    <a:pt x="84" y="111"/>
                    <a:pt x="100" y="103"/>
                    <a:pt x="113"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10"/>
            <p:cNvSpPr/>
            <p:nvPr/>
          </p:nvSpPr>
          <p:spPr>
            <a:xfrm rot="-2922755">
              <a:off x="2303995" y="2692990"/>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10"/>
            <p:cNvSpPr/>
            <p:nvPr/>
          </p:nvSpPr>
          <p:spPr>
            <a:xfrm rot="-2922755">
              <a:off x="2306143" y="2715966"/>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52"/>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10"/>
            <p:cNvSpPr/>
            <p:nvPr/>
          </p:nvSpPr>
          <p:spPr>
            <a:xfrm rot="-2922755">
              <a:off x="2308819" y="2738185"/>
              <a:ext cx="17791" cy="13436"/>
            </a:xfrm>
            <a:custGeom>
              <a:rect b="b" l="l" r="r" t="t"/>
              <a:pathLst>
                <a:path extrusionOk="0" h="108" w="143">
                  <a:moveTo>
                    <a:pt x="68" y="1"/>
                  </a:moveTo>
                  <a:cubicBezTo>
                    <a:pt x="16" y="1"/>
                    <a:pt x="1" y="61"/>
                    <a:pt x="31" y="91"/>
                  </a:cubicBezTo>
                  <a:cubicBezTo>
                    <a:pt x="42" y="102"/>
                    <a:pt x="57" y="107"/>
                    <a:pt x="72" y="107"/>
                  </a:cubicBezTo>
                  <a:cubicBezTo>
                    <a:pt x="87" y="107"/>
                    <a:pt x="102" y="102"/>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10"/>
            <p:cNvSpPr/>
            <p:nvPr/>
          </p:nvSpPr>
          <p:spPr>
            <a:xfrm rot="-2922755">
              <a:off x="2311009" y="2761130"/>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1"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10"/>
            <p:cNvSpPr/>
            <p:nvPr/>
          </p:nvSpPr>
          <p:spPr>
            <a:xfrm rot="-2922755">
              <a:off x="2312639" y="2782963"/>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10"/>
            <p:cNvSpPr/>
            <p:nvPr/>
          </p:nvSpPr>
          <p:spPr>
            <a:xfrm rot="-2922755">
              <a:off x="2364909" y="2467182"/>
              <a:ext cx="50137" cy="36950"/>
            </a:xfrm>
            <a:custGeom>
              <a:rect b="b" l="l" r="r" t="t"/>
              <a:pathLst>
                <a:path extrusionOk="0" h="297" w="403">
                  <a:moveTo>
                    <a:pt x="204" y="1"/>
                  </a:moveTo>
                  <a:cubicBezTo>
                    <a:pt x="201" y="1"/>
                    <a:pt x="198" y="1"/>
                    <a:pt x="195" y="1"/>
                  </a:cubicBezTo>
                  <a:cubicBezTo>
                    <a:pt x="61" y="1"/>
                    <a:pt x="1" y="165"/>
                    <a:pt x="98" y="255"/>
                  </a:cubicBezTo>
                  <a:cubicBezTo>
                    <a:pt x="126" y="283"/>
                    <a:pt x="162" y="297"/>
                    <a:pt x="198" y="297"/>
                  </a:cubicBezTo>
                  <a:cubicBezTo>
                    <a:pt x="239" y="297"/>
                    <a:pt x="280" y="280"/>
                    <a:pt x="308" y="248"/>
                  </a:cubicBezTo>
                  <a:cubicBezTo>
                    <a:pt x="403" y="153"/>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5" name="Google Shape;2235;p10"/>
            <p:cNvSpPr/>
            <p:nvPr/>
          </p:nvSpPr>
          <p:spPr>
            <a:xfrm rot="-2922755">
              <a:off x="2408545" y="2832906"/>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6" name="Google Shape;2236;p10"/>
            <p:cNvSpPr/>
            <p:nvPr/>
          </p:nvSpPr>
          <p:spPr>
            <a:xfrm rot="-2922755">
              <a:off x="2384822" y="2514779"/>
              <a:ext cx="17791" cy="13561"/>
            </a:xfrm>
            <a:custGeom>
              <a:rect b="b" l="l" r="r" t="t"/>
              <a:pathLst>
                <a:path extrusionOk="0" h="109" w="143">
                  <a:moveTo>
                    <a:pt x="68" y="1"/>
                  </a:moveTo>
                  <a:cubicBezTo>
                    <a:pt x="23" y="1"/>
                    <a:pt x="0" y="61"/>
                    <a:pt x="30" y="98"/>
                  </a:cubicBezTo>
                  <a:cubicBezTo>
                    <a:pt x="40" y="105"/>
                    <a:pt x="53" y="108"/>
                    <a:pt x="67" y="108"/>
                  </a:cubicBezTo>
                  <a:cubicBezTo>
                    <a:pt x="83" y="108"/>
                    <a:pt x="100" y="103"/>
                    <a:pt x="113" y="91"/>
                  </a:cubicBezTo>
                  <a:cubicBezTo>
                    <a:pt x="142"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10"/>
            <p:cNvSpPr/>
            <p:nvPr/>
          </p:nvSpPr>
          <p:spPr>
            <a:xfrm rot="-2922755">
              <a:off x="2387326" y="2541627"/>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8" name="Google Shape;2238;p10"/>
            <p:cNvSpPr/>
            <p:nvPr/>
          </p:nvSpPr>
          <p:spPr>
            <a:xfrm rot="-2922755">
              <a:off x="2389613" y="2568246"/>
              <a:ext cx="18786" cy="13934"/>
            </a:xfrm>
            <a:custGeom>
              <a:rect b="b" l="l" r="r" t="t"/>
              <a:pathLst>
                <a:path extrusionOk="0" h="112" w="151">
                  <a:moveTo>
                    <a:pt x="76" y="0"/>
                  </a:moveTo>
                  <a:cubicBezTo>
                    <a:pt x="23" y="8"/>
                    <a:pt x="1" y="67"/>
                    <a:pt x="38" y="97"/>
                  </a:cubicBezTo>
                  <a:cubicBezTo>
                    <a:pt x="48" y="108"/>
                    <a:pt x="62" y="112"/>
                    <a:pt x="74" y="112"/>
                  </a:cubicBezTo>
                  <a:cubicBezTo>
                    <a:pt x="90" y="112"/>
                    <a:pt x="105" y="106"/>
                    <a:pt x="113" y="97"/>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9" name="Google Shape;2239;p10"/>
            <p:cNvSpPr/>
            <p:nvPr/>
          </p:nvSpPr>
          <p:spPr>
            <a:xfrm rot="-2922755">
              <a:off x="2392943" y="2594720"/>
              <a:ext cx="17791" cy="14307"/>
            </a:xfrm>
            <a:custGeom>
              <a:rect b="b" l="l" r="r" t="t"/>
              <a:pathLst>
                <a:path extrusionOk="0" h="115" w="143">
                  <a:moveTo>
                    <a:pt x="68" y="0"/>
                  </a:moveTo>
                  <a:cubicBezTo>
                    <a:pt x="23" y="8"/>
                    <a:pt x="1" y="68"/>
                    <a:pt x="38" y="98"/>
                  </a:cubicBezTo>
                  <a:cubicBezTo>
                    <a:pt x="49" y="109"/>
                    <a:pt x="62" y="114"/>
                    <a:pt x="75" y="114"/>
                  </a:cubicBezTo>
                  <a:cubicBezTo>
                    <a:pt x="89"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10"/>
            <p:cNvSpPr/>
            <p:nvPr/>
          </p:nvSpPr>
          <p:spPr>
            <a:xfrm rot="-2922755">
              <a:off x="2395506" y="2622074"/>
              <a:ext cx="18537" cy="13436"/>
            </a:xfrm>
            <a:custGeom>
              <a:rect b="b" l="l" r="r" t="t"/>
              <a:pathLst>
                <a:path extrusionOk="0" h="108" w="149">
                  <a:moveTo>
                    <a:pt x="83" y="0"/>
                  </a:moveTo>
                  <a:cubicBezTo>
                    <a:pt x="81" y="0"/>
                    <a:pt x="78" y="1"/>
                    <a:pt x="76" y="1"/>
                  </a:cubicBezTo>
                  <a:cubicBezTo>
                    <a:pt x="23" y="1"/>
                    <a:pt x="1" y="61"/>
                    <a:pt x="38" y="91"/>
                  </a:cubicBezTo>
                  <a:cubicBezTo>
                    <a:pt x="50" y="102"/>
                    <a:pt x="65" y="108"/>
                    <a:pt x="79" y="108"/>
                  </a:cubicBezTo>
                  <a:cubicBezTo>
                    <a:pt x="93"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10"/>
            <p:cNvSpPr/>
            <p:nvPr/>
          </p:nvSpPr>
          <p:spPr>
            <a:xfrm rot="-2922755">
              <a:off x="2398674" y="2648564"/>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10"/>
            <p:cNvSpPr/>
            <p:nvPr/>
          </p:nvSpPr>
          <p:spPr>
            <a:xfrm rot="-2922755">
              <a:off x="2400936" y="2675127"/>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9"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10"/>
            <p:cNvSpPr/>
            <p:nvPr/>
          </p:nvSpPr>
          <p:spPr>
            <a:xfrm rot="-2922755">
              <a:off x="2404129" y="2701674"/>
              <a:ext cx="17791" cy="13436"/>
            </a:xfrm>
            <a:custGeom>
              <a:rect b="b" l="l" r="r" t="t"/>
              <a:pathLst>
                <a:path extrusionOk="0" h="108" w="143">
                  <a:moveTo>
                    <a:pt x="68" y="1"/>
                  </a:moveTo>
                  <a:cubicBezTo>
                    <a:pt x="23" y="1"/>
                    <a:pt x="1" y="60"/>
                    <a:pt x="31" y="90"/>
                  </a:cubicBezTo>
                  <a:cubicBezTo>
                    <a:pt x="42" y="102"/>
                    <a:pt x="57" y="107"/>
                    <a:pt x="72" y="107"/>
                  </a:cubicBezTo>
                  <a:cubicBezTo>
                    <a:pt x="87" y="107"/>
                    <a:pt x="102" y="102"/>
                    <a:pt x="113" y="90"/>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10"/>
            <p:cNvSpPr/>
            <p:nvPr/>
          </p:nvSpPr>
          <p:spPr>
            <a:xfrm rot="-2922755">
              <a:off x="2406575" y="2728492"/>
              <a:ext cx="17791" cy="13436"/>
            </a:xfrm>
            <a:custGeom>
              <a:rect b="b" l="l" r="r" t="t"/>
              <a:pathLst>
                <a:path extrusionOk="0" h="108" w="143">
                  <a:moveTo>
                    <a:pt x="67" y="1"/>
                  </a:moveTo>
                  <a:cubicBezTo>
                    <a:pt x="22" y="1"/>
                    <a:pt x="0" y="61"/>
                    <a:pt x="37" y="91"/>
                  </a:cubicBezTo>
                  <a:cubicBezTo>
                    <a:pt x="49" y="102"/>
                    <a:pt x="62" y="107"/>
                    <a:pt x="75" y="107"/>
                  </a:cubicBezTo>
                  <a:cubicBezTo>
                    <a:pt x="88" y="107"/>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10"/>
            <p:cNvSpPr/>
            <p:nvPr/>
          </p:nvSpPr>
          <p:spPr>
            <a:xfrm rot="-2922755">
              <a:off x="2408815" y="2755008"/>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10"/>
            <p:cNvSpPr/>
            <p:nvPr/>
          </p:nvSpPr>
          <p:spPr>
            <a:xfrm rot="-2922755">
              <a:off x="2412051" y="2781649"/>
              <a:ext cx="17791" cy="13436"/>
            </a:xfrm>
            <a:custGeom>
              <a:rect b="b" l="l" r="r" t="t"/>
              <a:pathLst>
                <a:path extrusionOk="0" h="108" w="143">
                  <a:moveTo>
                    <a:pt x="67" y="0"/>
                  </a:moveTo>
                  <a:cubicBezTo>
                    <a:pt x="23" y="0"/>
                    <a:pt x="0" y="60"/>
                    <a:pt x="37" y="97"/>
                  </a:cubicBezTo>
                  <a:cubicBezTo>
                    <a:pt x="48" y="104"/>
                    <a:pt x="59" y="108"/>
                    <a:pt x="71" y="108"/>
                  </a:cubicBezTo>
                  <a:cubicBezTo>
                    <a:pt x="85" y="108"/>
                    <a:pt x="100" y="102"/>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7" name="Google Shape;2247;p10"/>
            <p:cNvSpPr/>
            <p:nvPr/>
          </p:nvSpPr>
          <p:spPr>
            <a:xfrm rot="-2922755">
              <a:off x="2414292" y="2808165"/>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8" name="Google Shape;2248;p10"/>
            <p:cNvSpPr/>
            <p:nvPr/>
          </p:nvSpPr>
          <p:spPr>
            <a:xfrm rot="-2922755">
              <a:off x="2479533" y="2442805"/>
              <a:ext cx="37447" cy="37448"/>
            </a:xfrm>
            <a:custGeom>
              <a:rect b="b" l="l" r="r" t="t"/>
              <a:pathLst>
                <a:path extrusionOk="0" h="301" w="301">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10"/>
            <p:cNvSpPr/>
            <p:nvPr/>
          </p:nvSpPr>
          <p:spPr>
            <a:xfrm rot="-2922755">
              <a:off x="2516094" y="2865193"/>
              <a:ext cx="50137" cy="36950"/>
            </a:xfrm>
            <a:custGeom>
              <a:rect b="b" l="l" r="r" t="t"/>
              <a:pathLst>
                <a:path extrusionOk="0" h="297" w="403">
                  <a:moveTo>
                    <a:pt x="205" y="1"/>
                  </a:moveTo>
                  <a:cubicBezTo>
                    <a:pt x="202" y="1"/>
                    <a:pt x="198" y="1"/>
                    <a:pt x="195" y="1"/>
                  </a:cubicBezTo>
                  <a:cubicBezTo>
                    <a:pt x="61" y="1"/>
                    <a:pt x="1" y="166"/>
                    <a:pt x="98" y="255"/>
                  </a:cubicBezTo>
                  <a:cubicBezTo>
                    <a:pt x="126" y="284"/>
                    <a:pt x="162" y="297"/>
                    <a:pt x="199" y="297"/>
                  </a:cubicBezTo>
                  <a:cubicBezTo>
                    <a:pt x="241" y="297"/>
                    <a:pt x="283" y="280"/>
                    <a:pt x="315" y="248"/>
                  </a:cubicBezTo>
                  <a:cubicBezTo>
                    <a:pt x="403" y="153"/>
                    <a:pt x="333"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0" name="Google Shape;2250;p10"/>
            <p:cNvSpPr/>
            <p:nvPr/>
          </p:nvSpPr>
          <p:spPr>
            <a:xfrm rot="-2922755">
              <a:off x="2492999" y="2496910"/>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10"/>
            <p:cNvSpPr/>
            <p:nvPr/>
          </p:nvSpPr>
          <p:spPr>
            <a:xfrm rot="-2922755">
              <a:off x="2496408" y="2527392"/>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10"/>
            <p:cNvSpPr/>
            <p:nvPr/>
          </p:nvSpPr>
          <p:spPr>
            <a:xfrm rot="-2922755">
              <a:off x="2499133" y="2557790"/>
              <a:ext cx="18786" cy="13934"/>
            </a:xfrm>
            <a:custGeom>
              <a:rect b="b" l="l" r="r" t="t"/>
              <a:pathLst>
                <a:path extrusionOk="0" h="112" w="151">
                  <a:moveTo>
                    <a:pt x="75" y="0"/>
                  </a:moveTo>
                  <a:cubicBezTo>
                    <a:pt x="23" y="0"/>
                    <a:pt x="1" y="60"/>
                    <a:pt x="38" y="98"/>
                  </a:cubicBezTo>
                  <a:cubicBezTo>
                    <a:pt x="47" y="107"/>
                    <a:pt x="58" y="111"/>
                    <a:pt x="69" y="111"/>
                  </a:cubicBezTo>
                  <a:cubicBezTo>
                    <a:pt x="84" y="111"/>
                    <a:pt x="100"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10"/>
            <p:cNvSpPr/>
            <p:nvPr/>
          </p:nvSpPr>
          <p:spPr>
            <a:xfrm rot="-2922755">
              <a:off x="2503026" y="2588968"/>
              <a:ext cx="17666" cy="13561"/>
            </a:xfrm>
            <a:custGeom>
              <a:rect b="b" l="l" r="r" t="t"/>
              <a:pathLst>
                <a:path extrusionOk="0" h="109" w="142">
                  <a:moveTo>
                    <a:pt x="76" y="1"/>
                  </a:moveTo>
                  <a:cubicBezTo>
                    <a:pt x="73" y="1"/>
                    <a:pt x="71" y="1"/>
                    <a:pt x="68" y="2"/>
                  </a:cubicBezTo>
                  <a:cubicBezTo>
                    <a:pt x="16"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10"/>
            <p:cNvSpPr/>
            <p:nvPr/>
          </p:nvSpPr>
          <p:spPr>
            <a:xfrm rot="-2922755">
              <a:off x="2505712" y="2619902"/>
              <a:ext cx="17791" cy="13312"/>
            </a:xfrm>
            <a:custGeom>
              <a:rect b="b" l="l" r="r" t="t"/>
              <a:pathLst>
                <a:path extrusionOk="0" h="107" w="143">
                  <a:moveTo>
                    <a:pt x="68" y="0"/>
                  </a:moveTo>
                  <a:cubicBezTo>
                    <a:pt x="23" y="0"/>
                    <a:pt x="1" y="60"/>
                    <a:pt x="38" y="90"/>
                  </a:cubicBezTo>
                  <a:cubicBezTo>
                    <a:pt x="49" y="101"/>
                    <a:pt x="63" y="107"/>
                    <a:pt x="76" y="107"/>
                  </a:cubicBezTo>
                  <a:cubicBezTo>
                    <a:pt x="89" y="107"/>
                    <a:pt x="102" y="101"/>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10"/>
            <p:cNvSpPr/>
            <p:nvPr/>
          </p:nvSpPr>
          <p:spPr>
            <a:xfrm rot="-2922755">
              <a:off x="2508250" y="2650260"/>
              <a:ext cx="18786" cy="13561"/>
            </a:xfrm>
            <a:custGeom>
              <a:rect b="b" l="l" r="r" t="t"/>
              <a:pathLst>
                <a:path extrusionOk="0" h="109" w="151">
                  <a:moveTo>
                    <a:pt x="75" y="1"/>
                  </a:moveTo>
                  <a:cubicBezTo>
                    <a:pt x="23" y="1"/>
                    <a:pt x="1" y="61"/>
                    <a:pt x="38" y="98"/>
                  </a:cubicBezTo>
                  <a:cubicBezTo>
                    <a:pt x="48" y="105"/>
                    <a:pt x="61" y="109"/>
                    <a:pt x="74" y="109"/>
                  </a:cubicBezTo>
                  <a:cubicBezTo>
                    <a:pt x="90" y="109"/>
                    <a:pt x="105" y="103"/>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10"/>
            <p:cNvSpPr/>
            <p:nvPr/>
          </p:nvSpPr>
          <p:spPr>
            <a:xfrm rot="-2922755">
              <a:off x="2512330" y="2681478"/>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10"/>
            <p:cNvSpPr/>
            <p:nvPr/>
          </p:nvSpPr>
          <p:spPr>
            <a:xfrm rot="-2922755">
              <a:off x="2514847" y="2711913"/>
              <a:ext cx="18786" cy="13436"/>
            </a:xfrm>
            <a:custGeom>
              <a:rect b="b" l="l" r="r" t="t"/>
              <a:pathLst>
                <a:path extrusionOk="0" h="108" w="151">
                  <a:moveTo>
                    <a:pt x="76" y="1"/>
                  </a:moveTo>
                  <a:cubicBezTo>
                    <a:pt x="23" y="1"/>
                    <a:pt x="1" y="61"/>
                    <a:pt x="38" y="90"/>
                  </a:cubicBezTo>
                  <a:cubicBezTo>
                    <a:pt x="49" y="102"/>
                    <a:pt x="62" y="107"/>
                    <a:pt x="76" y="107"/>
                  </a:cubicBezTo>
                  <a:cubicBezTo>
                    <a:pt x="89" y="107"/>
                    <a:pt x="102" y="102"/>
                    <a:pt x="113" y="90"/>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10"/>
            <p:cNvSpPr/>
            <p:nvPr/>
          </p:nvSpPr>
          <p:spPr>
            <a:xfrm rot="-2922755">
              <a:off x="2518427" y="2742374"/>
              <a:ext cx="17791" cy="13561"/>
            </a:xfrm>
            <a:custGeom>
              <a:rect b="b" l="l" r="r" t="t"/>
              <a:pathLst>
                <a:path extrusionOk="0" h="109" w="143">
                  <a:moveTo>
                    <a:pt x="67" y="0"/>
                  </a:moveTo>
                  <a:cubicBezTo>
                    <a:pt x="22" y="0"/>
                    <a:pt x="0" y="60"/>
                    <a:pt x="30" y="98"/>
                  </a:cubicBezTo>
                  <a:cubicBezTo>
                    <a:pt x="40" y="104"/>
                    <a:pt x="53" y="108"/>
                    <a:pt x="67" y="108"/>
                  </a:cubicBezTo>
                  <a:cubicBezTo>
                    <a:pt x="83" y="108"/>
                    <a:pt x="100" y="103"/>
                    <a:pt x="112" y="90"/>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9" name="Google Shape;2259;p10"/>
            <p:cNvSpPr/>
            <p:nvPr/>
          </p:nvSpPr>
          <p:spPr>
            <a:xfrm rot="-2922755">
              <a:off x="2521634" y="2773863"/>
              <a:ext cx="17666" cy="13561"/>
            </a:xfrm>
            <a:custGeom>
              <a:rect b="b" l="l" r="r" t="t"/>
              <a:pathLst>
                <a:path extrusionOk="0" h="109" w="142">
                  <a:moveTo>
                    <a:pt x="77" y="1"/>
                  </a:moveTo>
                  <a:cubicBezTo>
                    <a:pt x="74" y="1"/>
                    <a:pt x="71" y="1"/>
                    <a:pt x="68" y="1"/>
                  </a:cubicBezTo>
                  <a:cubicBezTo>
                    <a:pt x="23" y="1"/>
                    <a:pt x="1" y="61"/>
                    <a:pt x="38" y="91"/>
                  </a:cubicBezTo>
                  <a:cubicBezTo>
                    <a:pt x="50" y="103"/>
                    <a:pt x="63" y="108"/>
                    <a:pt x="76" y="108"/>
                  </a:cubicBezTo>
                  <a:cubicBezTo>
                    <a:pt x="89" y="108"/>
                    <a:pt x="102"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0" name="Google Shape;2260;p10"/>
            <p:cNvSpPr/>
            <p:nvPr/>
          </p:nvSpPr>
          <p:spPr>
            <a:xfrm rot="-2922755">
              <a:off x="2524151" y="2804423"/>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3"/>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10"/>
            <p:cNvSpPr/>
            <p:nvPr/>
          </p:nvSpPr>
          <p:spPr>
            <a:xfrm rot="-2922755">
              <a:off x="2527684" y="2834781"/>
              <a:ext cx="17791" cy="13561"/>
            </a:xfrm>
            <a:custGeom>
              <a:rect b="b" l="l" r="r" t="t"/>
              <a:pathLst>
                <a:path extrusionOk="0" h="109" w="143">
                  <a:moveTo>
                    <a:pt x="67" y="1"/>
                  </a:moveTo>
                  <a:cubicBezTo>
                    <a:pt x="22" y="1"/>
                    <a:pt x="0" y="61"/>
                    <a:pt x="37" y="98"/>
                  </a:cubicBezTo>
                  <a:cubicBezTo>
                    <a:pt x="48" y="105"/>
                    <a:pt x="59" y="109"/>
                    <a:pt x="71" y="109"/>
                  </a:cubicBezTo>
                  <a:cubicBezTo>
                    <a:pt x="85" y="109"/>
                    <a:pt x="100" y="103"/>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10"/>
            <p:cNvSpPr/>
            <p:nvPr/>
          </p:nvSpPr>
          <p:spPr>
            <a:xfrm rot="-2922755">
              <a:off x="2594335" y="2420984"/>
              <a:ext cx="49266" cy="36950"/>
            </a:xfrm>
            <a:custGeom>
              <a:rect b="b" l="l" r="r" t="t"/>
              <a:pathLst>
                <a:path extrusionOk="0" h="297" w="396">
                  <a:moveTo>
                    <a:pt x="197" y="0"/>
                  </a:moveTo>
                  <a:cubicBezTo>
                    <a:pt x="194" y="0"/>
                    <a:pt x="191" y="0"/>
                    <a:pt x="188" y="1"/>
                  </a:cubicBezTo>
                  <a:cubicBezTo>
                    <a:pt x="61" y="1"/>
                    <a:pt x="1" y="165"/>
                    <a:pt x="98" y="255"/>
                  </a:cubicBezTo>
                  <a:cubicBezTo>
                    <a:pt x="126" y="283"/>
                    <a:pt x="161" y="296"/>
                    <a:pt x="196" y="296"/>
                  </a:cubicBezTo>
                  <a:cubicBezTo>
                    <a:pt x="236" y="296"/>
                    <a:pt x="276" y="279"/>
                    <a:pt x="308" y="248"/>
                  </a:cubicBezTo>
                  <a:cubicBezTo>
                    <a:pt x="395" y="153"/>
                    <a:pt x="326" y="0"/>
                    <a:pt x="1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3" name="Google Shape;2263;p10"/>
            <p:cNvSpPr/>
            <p:nvPr/>
          </p:nvSpPr>
          <p:spPr>
            <a:xfrm rot="-2922755">
              <a:off x="2642553" y="2899077"/>
              <a:ext cx="50261" cy="37572"/>
            </a:xfrm>
            <a:custGeom>
              <a:rect b="b" l="l" r="r" t="t"/>
              <a:pathLst>
                <a:path extrusionOk="0" h="302" w="404">
                  <a:moveTo>
                    <a:pt x="204" y="1"/>
                  </a:moveTo>
                  <a:cubicBezTo>
                    <a:pt x="201" y="1"/>
                    <a:pt x="198" y="1"/>
                    <a:pt x="195" y="1"/>
                  </a:cubicBezTo>
                  <a:cubicBezTo>
                    <a:pt x="68" y="9"/>
                    <a:pt x="1" y="173"/>
                    <a:pt x="106" y="263"/>
                  </a:cubicBezTo>
                  <a:cubicBezTo>
                    <a:pt x="135" y="288"/>
                    <a:pt x="170" y="302"/>
                    <a:pt x="207" y="302"/>
                  </a:cubicBezTo>
                  <a:cubicBezTo>
                    <a:pt x="245" y="302"/>
                    <a:pt x="284" y="287"/>
                    <a:pt x="315" y="256"/>
                  </a:cubicBezTo>
                  <a:cubicBezTo>
                    <a:pt x="403" y="161"/>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10"/>
            <p:cNvSpPr/>
            <p:nvPr/>
          </p:nvSpPr>
          <p:spPr>
            <a:xfrm rot="-2922755">
              <a:off x="2614818" y="2480038"/>
              <a:ext cx="17791" cy="13436"/>
            </a:xfrm>
            <a:custGeom>
              <a:rect b="b" l="l" r="r" t="t"/>
              <a:pathLst>
                <a:path extrusionOk="0" h="108" w="143">
                  <a:moveTo>
                    <a:pt x="67" y="1"/>
                  </a:moveTo>
                  <a:cubicBezTo>
                    <a:pt x="22" y="1"/>
                    <a:pt x="0" y="61"/>
                    <a:pt x="37" y="91"/>
                  </a:cubicBezTo>
                  <a:cubicBezTo>
                    <a:pt x="45" y="102"/>
                    <a:pt x="58" y="108"/>
                    <a:pt x="72" y="108"/>
                  </a:cubicBezTo>
                  <a:cubicBezTo>
                    <a:pt x="86" y="108"/>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5" name="Google Shape;2265;p10"/>
            <p:cNvSpPr/>
            <p:nvPr/>
          </p:nvSpPr>
          <p:spPr>
            <a:xfrm rot="-2922755">
              <a:off x="2617898" y="2514307"/>
              <a:ext cx="18786" cy="14432"/>
            </a:xfrm>
            <a:custGeom>
              <a:rect b="b" l="l" r="r" t="t"/>
              <a:pathLst>
                <a:path extrusionOk="0" h="116" w="151">
                  <a:moveTo>
                    <a:pt x="75" y="1"/>
                  </a:moveTo>
                  <a:cubicBezTo>
                    <a:pt x="23" y="8"/>
                    <a:pt x="0" y="68"/>
                    <a:pt x="38" y="98"/>
                  </a:cubicBezTo>
                  <a:cubicBezTo>
                    <a:pt x="49" y="110"/>
                    <a:pt x="62" y="115"/>
                    <a:pt x="75" y="115"/>
                  </a:cubicBezTo>
                  <a:cubicBezTo>
                    <a:pt x="88" y="115"/>
                    <a:pt x="101" y="110"/>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6" name="Google Shape;2266;p10"/>
            <p:cNvSpPr/>
            <p:nvPr/>
          </p:nvSpPr>
          <p:spPr>
            <a:xfrm rot="-2922755">
              <a:off x="2622020" y="2549550"/>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3" y="90"/>
                  </a:cubicBezTo>
                  <a:cubicBezTo>
                    <a:pt x="142"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10"/>
            <p:cNvSpPr/>
            <p:nvPr/>
          </p:nvSpPr>
          <p:spPr>
            <a:xfrm rot="-2922755">
              <a:off x="2625525" y="2585005"/>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8" name="Google Shape;2268;p10"/>
            <p:cNvSpPr/>
            <p:nvPr/>
          </p:nvSpPr>
          <p:spPr>
            <a:xfrm rot="-2922755">
              <a:off x="2628351" y="2619457"/>
              <a:ext cx="18786" cy="13561"/>
            </a:xfrm>
            <a:custGeom>
              <a:rect b="b" l="l" r="r" t="t"/>
              <a:pathLst>
                <a:path extrusionOk="0" h="109" w="151">
                  <a:moveTo>
                    <a:pt x="76" y="0"/>
                  </a:moveTo>
                  <a:cubicBezTo>
                    <a:pt x="23" y="0"/>
                    <a:pt x="1" y="60"/>
                    <a:pt x="38" y="98"/>
                  </a:cubicBezTo>
                  <a:cubicBezTo>
                    <a:pt x="49" y="104"/>
                    <a:pt x="62" y="108"/>
                    <a:pt x="74" y="108"/>
                  </a:cubicBezTo>
                  <a:cubicBezTo>
                    <a:pt x="90" y="108"/>
                    <a:pt x="105" y="102"/>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9" name="Google Shape;2269;p10"/>
            <p:cNvSpPr/>
            <p:nvPr/>
          </p:nvSpPr>
          <p:spPr>
            <a:xfrm rot="-2922755">
              <a:off x="2632639" y="2654445"/>
              <a:ext cx="17915" cy="13436"/>
            </a:xfrm>
            <a:custGeom>
              <a:rect b="b" l="l" r="r" t="t"/>
              <a:pathLst>
                <a:path extrusionOk="0" h="108" w="144">
                  <a:moveTo>
                    <a:pt x="68" y="1"/>
                  </a:moveTo>
                  <a:cubicBezTo>
                    <a:pt x="23" y="1"/>
                    <a:pt x="1" y="61"/>
                    <a:pt x="38" y="91"/>
                  </a:cubicBezTo>
                  <a:cubicBezTo>
                    <a:pt x="46" y="102"/>
                    <a:pt x="59" y="108"/>
                    <a:pt x="73" y="108"/>
                  </a:cubicBezTo>
                  <a:cubicBezTo>
                    <a:pt x="87" y="108"/>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10"/>
            <p:cNvSpPr/>
            <p:nvPr/>
          </p:nvSpPr>
          <p:spPr>
            <a:xfrm rot="-2922755">
              <a:off x="2635750" y="2688881"/>
              <a:ext cx="18661" cy="13934"/>
            </a:xfrm>
            <a:custGeom>
              <a:rect b="b" l="l" r="r" t="t"/>
              <a:pathLst>
                <a:path extrusionOk="0" h="112" w="150">
                  <a:moveTo>
                    <a:pt x="75" y="0"/>
                  </a:moveTo>
                  <a:cubicBezTo>
                    <a:pt x="23" y="7"/>
                    <a:pt x="0" y="67"/>
                    <a:pt x="38" y="97"/>
                  </a:cubicBezTo>
                  <a:cubicBezTo>
                    <a:pt x="48" y="107"/>
                    <a:pt x="59" y="111"/>
                    <a:pt x="71" y="111"/>
                  </a:cubicBezTo>
                  <a:cubicBezTo>
                    <a:pt x="86" y="111"/>
                    <a:pt x="100" y="106"/>
                    <a:pt x="113" y="97"/>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10"/>
            <p:cNvSpPr/>
            <p:nvPr/>
          </p:nvSpPr>
          <p:spPr>
            <a:xfrm rot="-2922755">
              <a:off x="2639898" y="2723931"/>
              <a:ext cx="17791" cy="13436"/>
            </a:xfrm>
            <a:custGeom>
              <a:rect b="b" l="l" r="r" t="t"/>
              <a:pathLst>
                <a:path extrusionOk="0" h="108" w="143">
                  <a:moveTo>
                    <a:pt x="67" y="1"/>
                  </a:moveTo>
                  <a:cubicBezTo>
                    <a:pt x="23" y="1"/>
                    <a:pt x="0" y="60"/>
                    <a:pt x="30" y="90"/>
                  </a:cubicBezTo>
                  <a:cubicBezTo>
                    <a:pt x="41" y="102"/>
                    <a:pt x="56" y="107"/>
                    <a:pt x="71" y="107"/>
                  </a:cubicBezTo>
                  <a:cubicBezTo>
                    <a:pt x="86" y="107"/>
                    <a:pt x="101" y="102"/>
                    <a:pt x="112" y="90"/>
                  </a:cubicBezTo>
                  <a:cubicBezTo>
                    <a:pt x="142" y="53"/>
                    <a:pt x="112"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10"/>
            <p:cNvSpPr/>
            <p:nvPr/>
          </p:nvSpPr>
          <p:spPr>
            <a:xfrm rot="-2922755">
              <a:off x="2643101" y="2758596"/>
              <a:ext cx="17791" cy="14307"/>
            </a:xfrm>
            <a:custGeom>
              <a:rect b="b" l="l" r="r" t="t"/>
              <a:pathLst>
                <a:path extrusionOk="0" h="115" w="143">
                  <a:moveTo>
                    <a:pt x="68" y="1"/>
                  </a:moveTo>
                  <a:cubicBezTo>
                    <a:pt x="23" y="8"/>
                    <a:pt x="0" y="68"/>
                    <a:pt x="38" y="98"/>
                  </a:cubicBezTo>
                  <a:cubicBezTo>
                    <a:pt x="49" y="109"/>
                    <a:pt x="62" y="115"/>
                    <a:pt x="75" y="115"/>
                  </a:cubicBezTo>
                  <a:cubicBezTo>
                    <a:pt x="88"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10"/>
            <p:cNvSpPr/>
            <p:nvPr/>
          </p:nvSpPr>
          <p:spPr>
            <a:xfrm rot="-2922755">
              <a:off x="2646275" y="2793818"/>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10"/>
            <p:cNvSpPr/>
            <p:nvPr/>
          </p:nvSpPr>
          <p:spPr>
            <a:xfrm rot="-2922755">
              <a:off x="2650606" y="2828899"/>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10"/>
            <p:cNvSpPr/>
            <p:nvPr/>
          </p:nvSpPr>
          <p:spPr>
            <a:xfrm rot="-2922755">
              <a:off x="2653628" y="2863262"/>
              <a:ext cx="18661" cy="13810"/>
            </a:xfrm>
            <a:custGeom>
              <a:rect b="b" l="l" r="r" t="t"/>
              <a:pathLst>
                <a:path extrusionOk="0" h="111" w="150">
                  <a:moveTo>
                    <a:pt x="75" y="0"/>
                  </a:moveTo>
                  <a:cubicBezTo>
                    <a:pt x="23" y="0"/>
                    <a:pt x="0" y="60"/>
                    <a:pt x="37" y="97"/>
                  </a:cubicBezTo>
                  <a:cubicBezTo>
                    <a:pt x="47" y="107"/>
                    <a:pt x="59" y="111"/>
                    <a:pt x="71" y="111"/>
                  </a:cubicBezTo>
                  <a:cubicBezTo>
                    <a:pt x="87" y="111"/>
                    <a:pt x="104" y="103"/>
                    <a:pt x="112"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10"/>
            <p:cNvSpPr/>
            <p:nvPr/>
          </p:nvSpPr>
          <p:spPr>
            <a:xfrm rot="-2922755">
              <a:off x="2729934" y="2400858"/>
              <a:ext cx="49142" cy="37572"/>
            </a:xfrm>
            <a:custGeom>
              <a:rect b="b" l="l" r="r" t="t"/>
              <a:pathLst>
                <a:path extrusionOk="0" h="302" w="395">
                  <a:moveTo>
                    <a:pt x="204" y="0"/>
                  </a:moveTo>
                  <a:cubicBezTo>
                    <a:pt x="201" y="0"/>
                    <a:pt x="198" y="1"/>
                    <a:pt x="195" y="1"/>
                  </a:cubicBezTo>
                  <a:cubicBezTo>
                    <a:pt x="60" y="8"/>
                    <a:pt x="0" y="173"/>
                    <a:pt x="97" y="263"/>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10"/>
            <p:cNvSpPr/>
            <p:nvPr/>
          </p:nvSpPr>
          <p:spPr>
            <a:xfrm rot="-2922755">
              <a:off x="2784943" y="2935095"/>
              <a:ext cx="49266" cy="37572"/>
            </a:xfrm>
            <a:custGeom>
              <a:rect b="b" l="l" r="r" t="t"/>
              <a:pathLst>
                <a:path extrusionOk="0" h="302" w="396">
                  <a:moveTo>
                    <a:pt x="197" y="1"/>
                  </a:moveTo>
                  <a:cubicBezTo>
                    <a:pt x="194" y="1"/>
                    <a:pt x="191" y="1"/>
                    <a:pt x="188" y="1"/>
                  </a:cubicBezTo>
                  <a:cubicBezTo>
                    <a:pt x="61" y="9"/>
                    <a:pt x="1" y="166"/>
                    <a:pt x="98" y="263"/>
                  </a:cubicBezTo>
                  <a:cubicBezTo>
                    <a:pt x="127" y="288"/>
                    <a:pt x="163" y="302"/>
                    <a:pt x="199" y="302"/>
                  </a:cubicBezTo>
                  <a:cubicBezTo>
                    <a:pt x="238" y="302"/>
                    <a:pt x="277" y="287"/>
                    <a:pt x="308" y="256"/>
                  </a:cubicBezTo>
                  <a:cubicBezTo>
                    <a:pt x="395" y="153"/>
                    <a:pt x="326" y="1"/>
                    <a:pt x="19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8" name="Google Shape;2278;p10"/>
            <p:cNvSpPr/>
            <p:nvPr/>
          </p:nvSpPr>
          <p:spPr>
            <a:xfrm rot="-2922755">
              <a:off x="2751169" y="2465989"/>
              <a:ext cx="17791" cy="13436"/>
            </a:xfrm>
            <a:custGeom>
              <a:rect b="b" l="l" r="r" t="t"/>
              <a:pathLst>
                <a:path extrusionOk="0" h="108" w="143">
                  <a:moveTo>
                    <a:pt x="68" y="0"/>
                  </a:moveTo>
                  <a:cubicBezTo>
                    <a:pt x="23" y="0"/>
                    <a:pt x="0" y="60"/>
                    <a:pt x="38" y="90"/>
                  </a:cubicBezTo>
                  <a:cubicBezTo>
                    <a:pt x="49" y="101"/>
                    <a:pt x="62" y="107"/>
                    <a:pt x="75" y="107"/>
                  </a:cubicBezTo>
                  <a:cubicBezTo>
                    <a:pt x="88"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10"/>
            <p:cNvSpPr/>
            <p:nvPr/>
          </p:nvSpPr>
          <p:spPr>
            <a:xfrm rot="-2922755">
              <a:off x="2754890" y="2504984"/>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10"/>
            <p:cNvSpPr/>
            <p:nvPr/>
          </p:nvSpPr>
          <p:spPr>
            <a:xfrm rot="-2922755">
              <a:off x="2759143" y="2543229"/>
              <a:ext cx="17915" cy="14307"/>
            </a:xfrm>
            <a:custGeom>
              <a:rect b="b" l="l" r="r" t="t"/>
              <a:pathLst>
                <a:path extrusionOk="0" h="115" w="144">
                  <a:moveTo>
                    <a:pt x="68" y="0"/>
                  </a:moveTo>
                  <a:cubicBezTo>
                    <a:pt x="23" y="8"/>
                    <a:pt x="1" y="67"/>
                    <a:pt x="38" y="97"/>
                  </a:cubicBezTo>
                  <a:cubicBezTo>
                    <a:pt x="46" y="109"/>
                    <a:pt x="59" y="114"/>
                    <a:pt x="73" y="114"/>
                  </a:cubicBezTo>
                  <a:cubicBezTo>
                    <a:pt x="87"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10"/>
            <p:cNvSpPr/>
            <p:nvPr/>
          </p:nvSpPr>
          <p:spPr>
            <a:xfrm rot="-2922755">
              <a:off x="2762683" y="2582318"/>
              <a:ext cx="18786" cy="13810"/>
            </a:xfrm>
            <a:custGeom>
              <a:rect b="b" l="l" r="r" t="t"/>
              <a:pathLst>
                <a:path extrusionOk="0" h="111" w="151">
                  <a:moveTo>
                    <a:pt x="76" y="0"/>
                  </a:moveTo>
                  <a:cubicBezTo>
                    <a:pt x="23" y="0"/>
                    <a:pt x="1" y="60"/>
                    <a:pt x="38" y="97"/>
                  </a:cubicBezTo>
                  <a:cubicBezTo>
                    <a:pt x="48" y="107"/>
                    <a:pt x="58" y="111"/>
                    <a:pt x="69" y="111"/>
                  </a:cubicBezTo>
                  <a:cubicBezTo>
                    <a:pt x="84" y="111"/>
                    <a:pt x="100" y="103"/>
                    <a:pt x="113" y="90"/>
                  </a:cubicBezTo>
                  <a:cubicBezTo>
                    <a:pt x="150" y="60"/>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10"/>
            <p:cNvSpPr/>
            <p:nvPr/>
          </p:nvSpPr>
          <p:spPr>
            <a:xfrm rot="-2922755">
              <a:off x="2767243" y="2621339"/>
              <a:ext cx="17791" cy="13436"/>
            </a:xfrm>
            <a:custGeom>
              <a:rect b="b" l="l" r="r" t="t"/>
              <a:pathLst>
                <a:path extrusionOk="0" h="108" w="143">
                  <a:moveTo>
                    <a:pt x="67" y="0"/>
                  </a:moveTo>
                  <a:cubicBezTo>
                    <a:pt x="23" y="0"/>
                    <a:pt x="0" y="60"/>
                    <a:pt x="30" y="97"/>
                  </a:cubicBezTo>
                  <a:cubicBezTo>
                    <a:pt x="40" y="104"/>
                    <a:pt x="53" y="108"/>
                    <a:pt x="67" y="108"/>
                  </a:cubicBezTo>
                  <a:cubicBezTo>
                    <a:pt x="83" y="108"/>
                    <a:pt x="100" y="102"/>
                    <a:pt x="112" y="90"/>
                  </a:cubicBezTo>
                  <a:cubicBezTo>
                    <a:pt x="142" y="53"/>
                    <a:pt x="112"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10"/>
            <p:cNvSpPr/>
            <p:nvPr/>
          </p:nvSpPr>
          <p:spPr>
            <a:xfrm rot="-2922755">
              <a:off x="2771070" y="2660692"/>
              <a:ext cx="17791" cy="13312"/>
            </a:xfrm>
            <a:custGeom>
              <a:rect b="b" l="l" r="r" t="t"/>
              <a:pathLst>
                <a:path extrusionOk="0" h="107" w="143">
                  <a:moveTo>
                    <a:pt x="67" y="0"/>
                  </a:moveTo>
                  <a:cubicBezTo>
                    <a:pt x="22" y="0"/>
                    <a:pt x="0" y="60"/>
                    <a:pt x="37" y="90"/>
                  </a:cubicBezTo>
                  <a:cubicBezTo>
                    <a:pt x="49" y="101"/>
                    <a:pt x="62" y="107"/>
                    <a:pt x="75" y="107"/>
                  </a:cubicBezTo>
                  <a:cubicBezTo>
                    <a:pt x="88" y="107"/>
                    <a:pt x="101" y="101"/>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10"/>
            <p:cNvSpPr/>
            <p:nvPr/>
          </p:nvSpPr>
          <p:spPr>
            <a:xfrm rot="-2922755">
              <a:off x="2774689" y="2699733"/>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10"/>
            <p:cNvSpPr/>
            <p:nvPr/>
          </p:nvSpPr>
          <p:spPr>
            <a:xfrm rot="-2922755">
              <a:off x="2779020" y="2737875"/>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10"/>
            <p:cNvSpPr/>
            <p:nvPr/>
          </p:nvSpPr>
          <p:spPr>
            <a:xfrm rot="-2922755">
              <a:off x="2782652" y="2776922"/>
              <a:ext cx="18661" cy="14058"/>
            </a:xfrm>
            <a:custGeom>
              <a:rect b="b" l="l" r="r" t="t"/>
              <a:pathLst>
                <a:path extrusionOk="0" h="113" w="150">
                  <a:moveTo>
                    <a:pt x="75" y="1"/>
                  </a:moveTo>
                  <a:cubicBezTo>
                    <a:pt x="23" y="8"/>
                    <a:pt x="0" y="68"/>
                    <a:pt x="38" y="98"/>
                  </a:cubicBezTo>
                  <a:cubicBezTo>
                    <a:pt x="48" y="108"/>
                    <a:pt x="59" y="112"/>
                    <a:pt x="71" y="112"/>
                  </a:cubicBezTo>
                  <a:cubicBezTo>
                    <a:pt x="86" y="112"/>
                    <a:pt x="100" y="106"/>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10"/>
            <p:cNvSpPr/>
            <p:nvPr/>
          </p:nvSpPr>
          <p:spPr>
            <a:xfrm rot="-2922755">
              <a:off x="2787063" y="2816011"/>
              <a:ext cx="17791" cy="13561"/>
            </a:xfrm>
            <a:custGeom>
              <a:rect b="b" l="l" r="r" t="t"/>
              <a:pathLst>
                <a:path extrusionOk="0" h="109" w="143">
                  <a:moveTo>
                    <a:pt x="68" y="1"/>
                  </a:moveTo>
                  <a:cubicBezTo>
                    <a:pt x="23" y="1"/>
                    <a:pt x="1" y="61"/>
                    <a:pt x="31" y="98"/>
                  </a:cubicBezTo>
                  <a:cubicBezTo>
                    <a:pt x="41" y="105"/>
                    <a:pt x="54" y="109"/>
                    <a:pt x="67" y="109"/>
                  </a:cubicBezTo>
                  <a:cubicBezTo>
                    <a:pt x="84" y="109"/>
                    <a:pt x="101" y="103"/>
                    <a:pt x="113" y="91"/>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10"/>
            <p:cNvSpPr/>
            <p:nvPr/>
          </p:nvSpPr>
          <p:spPr>
            <a:xfrm rot="-2922755">
              <a:off x="2790984" y="2855446"/>
              <a:ext cx="17791" cy="13436"/>
            </a:xfrm>
            <a:custGeom>
              <a:rect b="b" l="l" r="r" t="t"/>
              <a:pathLst>
                <a:path extrusionOk="0" h="108" w="143">
                  <a:moveTo>
                    <a:pt x="68" y="0"/>
                  </a:moveTo>
                  <a:cubicBezTo>
                    <a:pt x="23" y="0"/>
                    <a:pt x="1" y="60"/>
                    <a:pt x="38" y="97"/>
                  </a:cubicBezTo>
                  <a:cubicBezTo>
                    <a:pt x="48" y="104"/>
                    <a:pt x="60" y="108"/>
                    <a:pt x="71" y="108"/>
                  </a:cubicBezTo>
                  <a:cubicBezTo>
                    <a:pt x="86" y="108"/>
                    <a:pt x="100" y="102"/>
                    <a:pt x="113" y="90"/>
                  </a:cubicBezTo>
                  <a:cubicBezTo>
                    <a:pt x="143" y="52"/>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9" name="Google Shape;2289;p10"/>
            <p:cNvSpPr/>
            <p:nvPr/>
          </p:nvSpPr>
          <p:spPr>
            <a:xfrm rot="-2922755">
              <a:off x="2794642" y="289442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10"/>
            <p:cNvSpPr/>
            <p:nvPr/>
          </p:nvSpPr>
          <p:spPr>
            <a:xfrm rot="-2922755">
              <a:off x="2886905" y="2383755"/>
              <a:ext cx="39313" cy="37323"/>
            </a:xfrm>
            <a:custGeom>
              <a:rect b="b" l="l" r="r" t="t"/>
              <a:pathLst>
                <a:path extrusionOk="0" h="300" w="316">
                  <a:moveTo>
                    <a:pt x="162" y="1"/>
                  </a:moveTo>
                  <a:cubicBezTo>
                    <a:pt x="123" y="1"/>
                    <a:pt x="84" y="15"/>
                    <a:pt x="53" y="49"/>
                  </a:cubicBezTo>
                  <a:cubicBezTo>
                    <a:pt x="1" y="108"/>
                    <a:pt x="1" y="206"/>
                    <a:pt x="61" y="258"/>
                  </a:cubicBezTo>
                  <a:cubicBezTo>
                    <a:pt x="91" y="286"/>
                    <a:pt x="128" y="299"/>
                    <a:pt x="163" y="299"/>
                  </a:cubicBezTo>
                  <a:cubicBezTo>
                    <a:pt x="241" y="299"/>
                    <a:pt x="315" y="238"/>
                    <a:pt x="315" y="146"/>
                  </a:cubicBezTo>
                  <a:cubicBezTo>
                    <a:pt x="310" y="57"/>
                    <a:pt x="237" y="1"/>
                    <a:pt x="1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10"/>
            <p:cNvSpPr/>
            <p:nvPr/>
          </p:nvSpPr>
          <p:spPr>
            <a:xfrm rot="-2922755">
              <a:off x="2948941" y="2973982"/>
              <a:ext cx="37323" cy="37323"/>
            </a:xfrm>
            <a:custGeom>
              <a:rect b="b" l="l" r="r" t="t"/>
              <a:pathLst>
                <a:path extrusionOk="0" h="300" w="300">
                  <a:moveTo>
                    <a:pt x="150" y="0"/>
                  </a:moveTo>
                  <a:cubicBezTo>
                    <a:pt x="67" y="0"/>
                    <a:pt x="0" y="68"/>
                    <a:pt x="0" y="150"/>
                  </a:cubicBezTo>
                  <a:cubicBezTo>
                    <a:pt x="0" y="232"/>
                    <a:pt x="67" y="300"/>
                    <a:pt x="150" y="300"/>
                  </a:cubicBezTo>
                  <a:cubicBezTo>
                    <a:pt x="232" y="300"/>
                    <a:pt x="299" y="232"/>
                    <a:pt x="299" y="150"/>
                  </a:cubicBezTo>
                  <a:cubicBezTo>
                    <a:pt x="299" y="68"/>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10"/>
            <p:cNvSpPr/>
            <p:nvPr/>
          </p:nvSpPr>
          <p:spPr>
            <a:xfrm rot="-2922755">
              <a:off x="2905805" y="2453664"/>
              <a:ext cx="14183" cy="13934"/>
            </a:xfrm>
            <a:custGeom>
              <a:rect b="b" l="l" r="r" t="t"/>
              <a:pathLst>
                <a:path extrusionOk="0" h="112" w="114">
                  <a:moveTo>
                    <a:pt x="59" y="1"/>
                  </a:moveTo>
                  <a:cubicBezTo>
                    <a:pt x="44" y="1"/>
                    <a:pt x="29" y="6"/>
                    <a:pt x="16" y="19"/>
                  </a:cubicBezTo>
                  <a:cubicBezTo>
                    <a:pt x="1" y="42"/>
                    <a:pt x="1" y="79"/>
                    <a:pt x="23" y="94"/>
                  </a:cubicBezTo>
                  <a:cubicBezTo>
                    <a:pt x="35" y="106"/>
                    <a:pt x="48" y="111"/>
                    <a:pt x="61" y="111"/>
                  </a:cubicBezTo>
                  <a:cubicBezTo>
                    <a:pt x="89" y="111"/>
                    <a:pt x="113" y="87"/>
                    <a:pt x="113" y="57"/>
                  </a:cubicBezTo>
                  <a:cubicBezTo>
                    <a:pt x="113" y="22"/>
                    <a:pt x="87" y="1"/>
                    <a:pt x="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10"/>
            <p:cNvSpPr/>
            <p:nvPr/>
          </p:nvSpPr>
          <p:spPr>
            <a:xfrm rot="-2922755">
              <a:off x="2909892" y="2496774"/>
              <a:ext cx="14680" cy="13810"/>
            </a:xfrm>
            <a:custGeom>
              <a:rect b="b" l="l" r="r" t="t"/>
              <a:pathLst>
                <a:path extrusionOk="0" h="111" w="118">
                  <a:moveTo>
                    <a:pt x="60" y="0"/>
                  </a:moveTo>
                  <a:cubicBezTo>
                    <a:pt x="47" y="0"/>
                    <a:pt x="33" y="6"/>
                    <a:pt x="23" y="19"/>
                  </a:cubicBezTo>
                  <a:cubicBezTo>
                    <a:pt x="0" y="41"/>
                    <a:pt x="0" y="79"/>
                    <a:pt x="23" y="94"/>
                  </a:cubicBezTo>
                  <a:cubicBezTo>
                    <a:pt x="35" y="105"/>
                    <a:pt x="49" y="111"/>
                    <a:pt x="62" y="111"/>
                  </a:cubicBezTo>
                  <a:cubicBezTo>
                    <a:pt x="91" y="111"/>
                    <a:pt x="118" y="87"/>
                    <a:pt x="112" y="56"/>
                  </a:cubicBezTo>
                  <a:cubicBezTo>
                    <a:pt x="112" y="22"/>
                    <a:pt x="87" y="0"/>
                    <a:pt x="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10"/>
            <p:cNvSpPr/>
            <p:nvPr/>
          </p:nvSpPr>
          <p:spPr>
            <a:xfrm rot="-2922755">
              <a:off x="2914744" y="2539527"/>
              <a:ext cx="14058" cy="13934"/>
            </a:xfrm>
            <a:custGeom>
              <a:rect b="b" l="l" r="r" t="t"/>
              <a:pathLst>
                <a:path extrusionOk="0" h="112" w="113">
                  <a:moveTo>
                    <a:pt x="58" y="1"/>
                  </a:moveTo>
                  <a:cubicBezTo>
                    <a:pt x="43" y="1"/>
                    <a:pt x="28" y="6"/>
                    <a:pt x="15" y="19"/>
                  </a:cubicBezTo>
                  <a:cubicBezTo>
                    <a:pt x="0" y="42"/>
                    <a:pt x="0" y="79"/>
                    <a:pt x="23" y="94"/>
                  </a:cubicBezTo>
                  <a:cubicBezTo>
                    <a:pt x="32" y="106"/>
                    <a:pt x="45" y="111"/>
                    <a:pt x="57" y="111"/>
                  </a:cubicBezTo>
                  <a:cubicBezTo>
                    <a:pt x="84" y="111"/>
                    <a:pt x="112" y="87"/>
                    <a:pt x="112" y="57"/>
                  </a:cubicBezTo>
                  <a:cubicBezTo>
                    <a:pt x="112" y="22"/>
                    <a:pt x="86" y="1"/>
                    <a:pt x="5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10"/>
            <p:cNvSpPr/>
            <p:nvPr/>
          </p:nvSpPr>
          <p:spPr>
            <a:xfrm rot="-2922755">
              <a:off x="2919114" y="2583164"/>
              <a:ext cx="14058" cy="13810"/>
            </a:xfrm>
            <a:custGeom>
              <a:rect b="b" l="l" r="r" t="t"/>
              <a:pathLst>
                <a:path extrusionOk="0" h="111" w="113">
                  <a:moveTo>
                    <a:pt x="61" y="1"/>
                  </a:moveTo>
                  <a:cubicBezTo>
                    <a:pt x="47" y="1"/>
                    <a:pt x="33" y="6"/>
                    <a:pt x="23" y="16"/>
                  </a:cubicBezTo>
                  <a:cubicBezTo>
                    <a:pt x="1" y="38"/>
                    <a:pt x="1" y="76"/>
                    <a:pt x="23" y="98"/>
                  </a:cubicBezTo>
                  <a:cubicBezTo>
                    <a:pt x="34" y="107"/>
                    <a:pt x="45" y="110"/>
                    <a:pt x="56" y="110"/>
                  </a:cubicBezTo>
                  <a:cubicBezTo>
                    <a:pt x="86" y="110"/>
                    <a:pt x="113" y="86"/>
                    <a:pt x="113" y="53"/>
                  </a:cubicBezTo>
                  <a:cubicBezTo>
                    <a:pt x="113" y="19"/>
                    <a:pt x="87" y="1"/>
                    <a:pt x="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10"/>
            <p:cNvSpPr/>
            <p:nvPr/>
          </p:nvSpPr>
          <p:spPr>
            <a:xfrm rot="-2922755">
              <a:off x="2923278" y="2626196"/>
              <a:ext cx="14929" cy="13810"/>
            </a:xfrm>
            <a:custGeom>
              <a:rect b="b" l="l" r="r" t="t"/>
              <a:pathLst>
                <a:path extrusionOk="0" h="111" w="120">
                  <a:moveTo>
                    <a:pt x="57" y="1"/>
                  </a:moveTo>
                  <a:cubicBezTo>
                    <a:pt x="44" y="1"/>
                    <a:pt x="32" y="5"/>
                    <a:pt x="23" y="14"/>
                  </a:cubicBezTo>
                  <a:cubicBezTo>
                    <a:pt x="0" y="37"/>
                    <a:pt x="0" y="74"/>
                    <a:pt x="23" y="97"/>
                  </a:cubicBezTo>
                  <a:cubicBezTo>
                    <a:pt x="34" y="106"/>
                    <a:pt x="48" y="110"/>
                    <a:pt x="61" y="110"/>
                  </a:cubicBezTo>
                  <a:cubicBezTo>
                    <a:pt x="91" y="110"/>
                    <a:pt x="120" y="88"/>
                    <a:pt x="120" y="52"/>
                  </a:cubicBezTo>
                  <a:cubicBezTo>
                    <a:pt x="115" y="21"/>
                    <a:pt x="85" y="1"/>
                    <a:pt x="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10"/>
            <p:cNvSpPr/>
            <p:nvPr/>
          </p:nvSpPr>
          <p:spPr>
            <a:xfrm rot="-2922755">
              <a:off x="2928172" y="2669166"/>
              <a:ext cx="14058" cy="13685"/>
            </a:xfrm>
            <a:custGeom>
              <a:rect b="b" l="l" r="r" t="t"/>
              <a:pathLst>
                <a:path extrusionOk="0" h="110" w="113">
                  <a:moveTo>
                    <a:pt x="54" y="0"/>
                  </a:moveTo>
                  <a:cubicBezTo>
                    <a:pt x="41" y="0"/>
                    <a:pt x="27" y="4"/>
                    <a:pt x="15" y="14"/>
                  </a:cubicBezTo>
                  <a:cubicBezTo>
                    <a:pt x="0" y="36"/>
                    <a:pt x="0" y="74"/>
                    <a:pt x="22" y="96"/>
                  </a:cubicBezTo>
                  <a:cubicBezTo>
                    <a:pt x="32" y="105"/>
                    <a:pt x="44" y="110"/>
                    <a:pt x="56" y="110"/>
                  </a:cubicBezTo>
                  <a:cubicBezTo>
                    <a:pt x="83" y="110"/>
                    <a:pt x="112" y="88"/>
                    <a:pt x="112" y="51"/>
                  </a:cubicBezTo>
                  <a:cubicBezTo>
                    <a:pt x="112" y="20"/>
                    <a:pt x="84" y="0"/>
                    <a:pt x="5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10"/>
            <p:cNvSpPr/>
            <p:nvPr/>
          </p:nvSpPr>
          <p:spPr>
            <a:xfrm rot="-2922755">
              <a:off x="2932156" y="2712199"/>
              <a:ext cx="14680" cy="13810"/>
            </a:xfrm>
            <a:custGeom>
              <a:rect b="b" l="l" r="r" t="t"/>
              <a:pathLst>
                <a:path extrusionOk="0" h="111" w="118">
                  <a:moveTo>
                    <a:pt x="57" y="1"/>
                  </a:moveTo>
                  <a:cubicBezTo>
                    <a:pt x="45" y="1"/>
                    <a:pt x="32" y="5"/>
                    <a:pt x="23" y="14"/>
                  </a:cubicBezTo>
                  <a:cubicBezTo>
                    <a:pt x="0" y="37"/>
                    <a:pt x="0" y="74"/>
                    <a:pt x="23" y="97"/>
                  </a:cubicBezTo>
                  <a:cubicBezTo>
                    <a:pt x="34" y="106"/>
                    <a:pt x="48" y="110"/>
                    <a:pt x="61" y="110"/>
                  </a:cubicBezTo>
                  <a:cubicBezTo>
                    <a:pt x="91" y="110"/>
                    <a:pt x="118" y="88"/>
                    <a:pt x="113" y="52"/>
                  </a:cubicBezTo>
                  <a:cubicBezTo>
                    <a:pt x="113" y="21"/>
                    <a:pt x="85" y="1"/>
                    <a:pt x="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10"/>
            <p:cNvSpPr/>
            <p:nvPr/>
          </p:nvSpPr>
          <p:spPr>
            <a:xfrm rot="-2922755">
              <a:off x="2936276" y="2755657"/>
              <a:ext cx="15054" cy="13436"/>
            </a:xfrm>
            <a:custGeom>
              <a:rect b="b" l="l" r="r" t="t"/>
              <a:pathLst>
                <a:path extrusionOk="0" h="108" w="121">
                  <a:moveTo>
                    <a:pt x="66" y="0"/>
                  </a:moveTo>
                  <a:cubicBezTo>
                    <a:pt x="52" y="0"/>
                    <a:pt x="37" y="6"/>
                    <a:pt x="23" y="19"/>
                  </a:cubicBezTo>
                  <a:cubicBezTo>
                    <a:pt x="1" y="34"/>
                    <a:pt x="8" y="72"/>
                    <a:pt x="31" y="94"/>
                  </a:cubicBezTo>
                  <a:cubicBezTo>
                    <a:pt x="40" y="103"/>
                    <a:pt x="52" y="108"/>
                    <a:pt x="64" y="108"/>
                  </a:cubicBezTo>
                  <a:cubicBezTo>
                    <a:pt x="92" y="108"/>
                    <a:pt x="121" y="86"/>
                    <a:pt x="121" y="49"/>
                  </a:cubicBezTo>
                  <a:cubicBezTo>
                    <a:pt x="116" y="20"/>
                    <a:pt x="92" y="0"/>
                    <a:pt x="6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10"/>
            <p:cNvSpPr/>
            <p:nvPr/>
          </p:nvSpPr>
          <p:spPr>
            <a:xfrm rot="-2922755">
              <a:off x="2941170" y="2798503"/>
              <a:ext cx="14183" cy="13561"/>
            </a:xfrm>
            <a:custGeom>
              <a:rect b="b" l="l" r="r" t="t"/>
              <a:pathLst>
                <a:path extrusionOk="0" h="109" w="114">
                  <a:moveTo>
                    <a:pt x="62" y="1"/>
                  </a:moveTo>
                  <a:cubicBezTo>
                    <a:pt x="48" y="1"/>
                    <a:pt x="34" y="7"/>
                    <a:pt x="23" y="20"/>
                  </a:cubicBezTo>
                  <a:cubicBezTo>
                    <a:pt x="1" y="42"/>
                    <a:pt x="1" y="72"/>
                    <a:pt x="23" y="95"/>
                  </a:cubicBezTo>
                  <a:cubicBezTo>
                    <a:pt x="35" y="104"/>
                    <a:pt x="48" y="108"/>
                    <a:pt x="60" y="108"/>
                  </a:cubicBezTo>
                  <a:cubicBezTo>
                    <a:pt x="88" y="108"/>
                    <a:pt x="113" y="86"/>
                    <a:pt x="113" y="50"/>
                  </a:cubicBezTo>
                  <a:cubicBezTo>
                    <a:pt x="113" y="21"/>
                    <a:pt x="88" y="1"/>
                    <a:pt x="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10"/>
            <p:cNvSpPr/>
            <p:nvPr/>
          </p:nvSpPr>
          <p:spPr>
            <a:xfrm rot="-2922755">
              <a:off x="2945194" y="2841473"/>
              <a:ext cx="15054" cy="13436"/>
            </a:xfrm>
            <a:custGeom>
              <a:rect b="b" l="l" r="r" t="t"/>
              <a:pathLst>
                <a:path extrusionOk="0" h="108" w="121">
                  <a:moveTo>
                    <a:pt x="62" y="0"/>
                  </a:moveTo>
                  <a:cubicBezTo>
                    <a:pt x="48" y="0"/>
                    <a:pt x="33" y="6"/>
                    <a:pt x="23" y="19"/>
                  </a:cubicBezTo>
                  <a:cubicBezTo>
                    <a:pt x="0" y="42"/>
                    <a:pt x="0" y="72"/>
                    <a:pt x="23" y="94"/>
                  </a:cubicBezTo>
                  <a:cubicBezTo>
                    <a:pt x="34" y="103"/>
                    <a:pt x="48" y="108"/>
                    <a:pt x="61" y="108"/>
                  </a:cubicBezTo>
                  <a:cubicBezTo>
                    <a:pt x="91" y="108"/>
                    <a:pt x="120" y="86"/>
                    <a:pt x="120" y="49"/>
                  </a:cubicBezTo>
                  <a:cubicBezTo>
                    <a:pt x="115" y="20"/>
                    <a:pt x="88" y="0"/>
                    <a:pt x="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10"/>
            <p:cNvSpPr/>
            <p:nvPr/>
          </p:nvSpPr>
          <p:spPr>
            <a:xfrm rot="-2922755">
              <a:off x="2950109" y="2884366"/>
              <a:ext cx="14058" cy="13561"/>
            </a:xfrm>
            <a:custGeom>
              <a:rect b="b" l="l" r="r" t="t"/>
              <a:pathLst>
                <a:path extrusionOk="0" h="109" w="113">
                  <a:moveTo>
                    <a:pt x="59" y="1"/>
                  </a:moveTo>
                  <a:cubicBezTo>
                    <a:pt x="44" y="1"/>
                    <a:pt x="28" y="7"/>
                    <a:pt x="15" y="20"/>
                  </a:cubicBezTo>
                  <a:cubicBezTo>
                    <a:pt x="0" y="42"/>
                    <a:pt x="0" y="72"/>
                    <a:pt x="23" y="95"/>
                  </a:cubicBezTo>
                  <a:cubicBezTo>
                    <a:pt x="32" y="104"/>
                    <a:pt x="44" y="108"/>
                    <a:pt x="56" y="108"/>
                  </a:cubicBezTo>
                  <a:cubicBezTo>
                    <a:pt x="84" y="108"/>
                    <a:pt x="113" y="86"/>
                    <a:pt x="113" y="50"/>
                  </a:cubicBezTo>
                  <a:cubicBezTo>
                    <a:pt x="113" y="21"/>
                    <a:pt x="87" y="1"/>
                    <a:pt x="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10"/>
            <p:cNvSpPr/>
            <p:nvPr/>
          </p:nvSpPr>
          <p:spPr>
            <a:xfrm rot="-2922755">
              <a:off x="2954072" y="2927477"/>
              <a:ext cx="14805" cy="13436"/>
            </a:xfrm>
            <a:custGeom>
              <a:rect b="b" l="l" r="r" t="t"/>
              <a:pathLst>
                <a:path extrusionOk="0" h="108" w="119">
                  <a:moveTo>
                    <a:pt x="62" y="0"/>
                  </a:moveTo>
                  <a:cubicBezTo>
                    <a:pt x="48" y="0"/>
                    <a:pt x="34" y="6"/>
                    <a:pt x="23" y="19"/>
                  </a:cubicBezTo>
                  <a:cubicBezTo>
                    <a:pt x="1" y="42"/>
                    <a:pt x="1" y="72"/>
                    <a:pt x="23" y="94"/>
                  </a:cubicBezTo>
                  <a:cubicBezTo>
                    <a:pt x="35" y="103"/>
                    <a:pt x="48" y="108"/>
                    <a:pt x="61" y="108"/>
                  </a:cubicBezTo>
                  <a:cubicBezTo>
                    <a:pt x="91" y="108"/>
                    <a:pt x="118" y="86"/>
                    <a:pt x="113" y="49"/>
                  </a:cubicBezTo>
                  <a:cubicBezTo>
                    <a:pt x="113" y="20"/>
                    <a:pt x="88" y="0"/>
                    <a:pt x="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10"/>
            <p:cNvSpPr/>
            <p:nvPr/>
          </p:nvSpPr>
          <p:spPr>
            <a:xfrm rot="-2922755">
              <a:off x="3097838" y="2979064"/>
              <a:ext cx="49391" cy="37821"/>
            </a:xfrm>
            <a:custGeom>
              <a:rect b="b" l="l" r="r" t="t"/>
              <a:pathLst>
                <a:path extrusionOk="0" h="304" w="397">
                  <a:moveTo>
                    <a:pt x="199" y="0"/>
                  </a:moveTo>
                  <a:cubicBezTo>
                    <a:pt x="158" y="0"/>
                    <a:pt x="118" y="17"/>
                    <a:pt x="90" y="49"/>
                  </a:cubicBezTo>
                  <a:cubicBezTo>
                    <a:pt x="0" y="146"/>
                    <a:pt x="67" y="304"/>
                    <a:pt x="202" y="304"/>
                  </a:cubicBezTo>
                  <a:cubicBezTo>
                    <a:pt x="337" y="296"/>
                    <a:pt x="397" y="131"/>
                    <a:pt x="300" y="42"/>
                  </a:cubicBezTo>
                  <a:cubicBezTo>
                    <a:pt x="271" y="13"/>
                    <a:pt x="235" y="0"/>
                    <a:pt x="19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10"/>
            <p:cNvSpPr/>
            <p:nvPr/>
          </p:nvSpPr>
          <p:spPr>
            <a:xfrm rot="-2922755">
              <a:off x="3036602" y="2388351"/>
              <a:ext cx="50137" cy="37448"/>
            </a:xfrm>
            <a:custGeom>
              <a:rect b="b" l="l" r="r" t="t"/>
              <a:pathLst>
                <a:path extrusionOk="0" h="301" w="403">
                  <a:moveTo>
                    <a:pt x="205" y="1"/>
                  </a:moveTo>
                  <a:cubicBezTo>
                    <a:pt x="164" y="1"/>
                    <a:pt x="124" y="17"/>
                    <a:pt x="96" y="53"/>
                  </a:cubicBezTo>
                  <a:cubicBezTo>
                    <a:pt x="1" y="148"/>
                    <a:pt x="70" y="300"/>
                    <a:pt x="199" y="300"/>
                  </a:cubicBezTo>
                  <a:cubicBezTo>
                    <a:pt x="202" y="300"/>
                    <a:pt x="205" y="300"/>
                    <a:pt x="208" y="300"/>
                  </a:cubicBezTo>
                  <a:cubicBezTo>
                    <a:pt x="343" y="293"/>
                    <a:pt x="403" y="136"/>
                    <a:pt x="305" y="38"/>
                  </a:cubicBezTo>
                  <a:cubicBezTo>
                    <a:pt x="277" y="14"/>
                    <a:pt x="241"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10"/>
            <p:cNvSpPr/>
            <p:nvPr/>
          </p:nvSpPr>
          <p:spPr>
            <a:xfrm rot="-2922755">
              <a:off x="3107363" y="2932292"/>
              <a:ext cx="17666" cy="13436"/>
            </a:xfrm>
            <a:custGeom>
              <a:rect b="b" l="l" r="r" t="t"/>
              <a:pathLst>
                <a:path extrusionOk="0" h="108" w="142">
                  <a:moveTo>
                    <a:pt x="67" y="1"/>
                  </a:moveTo>
                  <a:cubicBezTo>
                    <a:pt x="54" y="1"/>
                    <a:pt x="40" y="6"/>
                    <a:pt x="29" y="18"/>
                  </a:cubicBezTo>
                  <a:cubicBezTo>
                    <a:pt x="1" y="53"/>
                    <a:pt x="19" y="108"/>
                    <a:pt x="65" y="108"/>
                  </a:cubicBezTo>
                  <a:cubicBezTo>
                    <a:pt x="68" y="108"/>
                    <a:pt x="71" y="108"/>
                    <a:pt x="74" y="107"/>
                  </a:cubicBezTo>
                  <a:cubicBezTo>
                    <a:pt x="119" y="107"/>
                    <a:pt x="141" y="47"/>
                    <a:pt x="104" y="18"/>
                  </a:cubicBezTo>
                  <a:cubicBezTo>
                    <a:pt x="93" y="6"/>
                    <a:pt x="8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10"/>
            <p:cNvSpPr/>
            <p:nvPr/>
          </p:nvSpPr>
          <p:spPr>
            <a:xfrm rot="-2922755">
              <a:off x="3102597" y="2889332"/>
              <a:ext cx="18537" cy="13436"/>
            </a:xfrm>
            <a:custGeom>
              <a:rect b="b" l="l" r="r" t="t"/>
              <a:pathLst>
                <a:path extrusionOk="0" h="108" w="149">
                  <a:moveTo>
                    <a:pt x="70" y="0"/>
                  </a:moveTo>
                  <a:cubicBezTo>
                    <a:pt x="56" y="0"/>
                    <a:pt x="43" y="6"/>
                    <a:pt x="36" y="17"/>
                  </a:cubicBezTo>
                  <a:cubicBezTo>
                    <a:pt x="0" y="52"/>
                    <a:pt x="25" y="107"/>
                    <a:pt x="66" y="107"/>
                  </a:cubicBezTo>
                  <a:cubicBezTo>
                    <a:pt x="68" y="107"/>
                    <a:pt x="71" y="107"/>
                    <a:pt x="73" y="107"/>
                  </a:cubicBezTo>
                  <a:cubicBezTo>
                    <a:pt x="126" y="107"/>
                    <a:pt x="148" y="47"/>
                    <a:pt x="111" y="17"/>
                  </a:cubicBezTo>
                  <a:cubicBezTo>
                    <a:pt x="99" y="6"/>
                    <a:pt x="84" y="0"/>
                    <a:pt x="7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10"/>
            <p:cNvSpPr/>
            <p:nvPr/>
          </p:nvSpPr>
          <p:spPr>
            <a:xfrm rot="-2922755">
              <a:off x="3098527" y="2846382"/>
              <a:ext cx="17666" cy="13436"/>
            </a:xfrm>
            <a:custGeom>
              <a:rect b="b" l="l" r="r" t="t"/>
              <a:pathLst>
                <a:path extrusionOk="0" h="108" w="142">
                  <a:moveTo>
                    <a:pt x="70" y="1"/>
                  </a:moveTo>
                  <a:cubicBezTo>
                    <a:pt x="55" y="1"/>
                    <a:pt x="40" y="6"/>
                    <a:pt x="29" y="18"/>
                  </a:cubicBezTo>
                  <a:cubicBezTo>
                    <a:pt x="1" y="53"/>
                    <a:pt x="26" y="108"/>
                    <a:pt x="66" y="108"/>
                  </a:cubicBezTo>
                  <a:cubicBezTo>
                    <a:pt x="69" y="108"/>
                    <a:pt x="71" y="108"/>
                    <a:pt x="74" y="107"/>
                  </a:cubicBezTo>
                  <a:cubicBezTo>
                    <a:pt x="119" y="107"/>
                    <a:pt x="141" y="47"/>
                    <a:pt x="111" y="18"/>
                  </a:cubicBezTo>
                  <a:cubicBezTo>
                    <a:pt x="100" y="6"/>
                    <a:pt x="85" y="1"/>
                    <a:pt x="7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10"/>
            <p:cNvSpPr/>
            <p:nvPr/>
          </p:nvSpPr>
          <p:spPr>
            <a:xfrm rot="-2922755">
              <a:off x="3094252" y="2803256"/>
              <a:ext cx="17791" cy="13312"/>
            </a:xfrm>
            <a:custGeom>
              <a:rect b="b" l="l" r="r" t="t"/>
              <a:pathLst>
                <a:path extrusionOk="0" h="107" w="143">
                  <a:moveTo>
                    <a:pt x="68" y="0"/>
                  </a:moveTo>
                  <a:cubicBezTo>
                    <a:pt x="55" y="0"/>
                    <a:pt x="42" y="6"/>
                    <a:pt x="30" y="17"/>
                  </a:cubicBezTo>
                  <a:cubicBezTo>
                    <a:pt x="0" y="54"/>
                    <a:pt x="23" y="107"/>
                    <a:pt x="75" y="107"/>
                  </a:cubicBezTo>
                  <a:cubicBezTo>
                    <a:pt x="120" y="107"/>
                    <a:pt x="143" y="47"/>
                    <a:pt x="105" y="17"/>
                  </a:cubicBezTo>
                  <a:cubicBezTo>
                    <a:pt x="94" y="6"/>
                    <a:pt x="8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10"/>
            <p:cNvSpPr/>
            <p:nvPr/>
          </p:nvSpPr>
          <p:spPr>
            <a:xfrm rot="-2922755">
              <a:off x="3089337" y="2760238"/>
              <a:ext cx="18786" cy="13436"/>
            </a:xfrm>
            <a:custGeom>
              <a:rect b="b" l="l" r="r" t="t"/>
              <a:pathLst>
                <a:path extrusionOk="0" h="108" w="151">
                  <a:moveTo>
                    <a:pt x="72" y="1"/>
                  </a:moveTo>
                  <a:cubicBezTo>
                    <a:pt x="58" y="1"/>
                    <a:pt x="45" y="6"/>
                    <a:pt x="38" y="17"/>
                  </a:cubicBezTo>
                  <a:cubicBezTo>
                    <a:pt x="0" y="55"/>
                    <a:pt x="30" y="107"/>
                    <a:pt x="75" y="107"/>
                  </a:cubicBezTo>
                  <a:cubicBezTo>
                    <a:pt x="128" y="107"/>
                    <a:pt x="150" y="47"/>
                    <a:pt x="113" y="17"/>
                  </a:cubicBezTo>
                  <a:cubicBezTo>
                    <a:pt x="101" y="6"/>
                    <a:pt x="87" y="1"/>
                    <a:pt x="72"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10"/>
            <p:cNvSpPr/>
            <p:nvPr/>
          </p:nvSpPr>
          <p:spPr>
            <a:xfrm rot="-2922755">
              <a:off x="3085313" y="2717392"/>
              <a:ext cx="17915" cy="13312"/>
            </a:xfrm>
            <a:custGeom>
              <a:rect b="b" l="l" r="r" t="t"/>
              <a:pathLst>
                <a:path extrusionOk="0" h="107" w="144">
                  <a:moveTo>
                    <a:pt x="71" y="0"/>
                  </a:moveTo>
                  <a:cubicBezTo>
                    <a:pt x="57" y="0"/>
                    <a:pt x="42" y="6"/>
                    <a:pt x="31" y="17"/>
                  </a:cubicBezTo>
                  <a:cubicBezTo>
                    <a:pt x="1" y="54"/>
                    <a:pt x="23" y="107"/>
                    <a:pt x="76" y="107"/>
                  </a:cubicBezTo>
                  <a:cubicBezTo>
                    <a:pt x="121" y="107"/>
                    <a:pt x="143" y="47"/>
                    <a:pt x="106" y="17"/>
                  </a:cubicBezTo>
                  <a:cubicBezTo>
                    <a:pt x="98" y="6"/>
                    <a:pt x="85" y="0"/>
                    <a:pt x="7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10"/>
            <p:cNvSpPr/>
            <p:nvPr/>
          </p:nvSpPr>
          <p:spPr>
            <a:xfrm rot="-2922755">
              <a:off x="3080475" y="2674272"/>
              <a:ext cx="18661" cy="13561"/>
            </a:xfrm>
            <a:custGeom>
              <a:rect b="b" l="l" r="r" t="t"/>
              <a:pathLst>
                <a:path extrusionOk="0" h="109" w="150">
                  <a:moveTo>
                    <a:pt x="79" y="1"/>
                  </a:moveTo>
                  <a:cubicBezTo>
                    <a:pt x="64" y="1"/>
                    <a:pt x="50" y="6"/>
                    <a:pt x="37" y="18"/>
                  </a:cubicBezTo>
                  <a:cubicBezTo>
                    <a:pt x="0" y="56"/>
                    <a:pt x="30" y="108"/>
                    <a:pt x="75" y="108"/>
                  </a:cubicBezTo>
                  <a:cubicBezTo>
                    <a:pt x="127" y="108"/>
                    <a:pt x="150" y="48"/>
                    <a:pt x="112" y="11"/>
                  </a:cubicBezTo>
                  <a:cubicBezTo>
                    <a:pt x="102" y="4"/>
                    <a:pt x="91" y="1"/>
                    <a:pt x="7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10"/>
            <p:cNvSpPr/>
            <p:nvPr/>
          </p:nvSpPr>
          <p:spPr>
            <a:xfrm rot="-2922755">
              <a:off x="3076452" y="2631426"/>
              <a:ext cx="17791" cy="13436"/>
            </a:xfrm>
            <a:custGeom>
              <a:rect b="b" l="l" r="r" t="t"/>
              <a:pathLst>
                <a:path extrusionOk="0" h="108" w="143">
                  <a:moveTo>
                    <a:pt x="76" y="0"/>
                  </a:moveTo>
                  <a:cubicBezTo>
                    <a:pt x="60" y="0"/>
                    <a:pt x="43" y="6"/>
                    <a:pt x="31" y="18"/>
                  </a:cubicBezTo>
                  <a:cubicBezTo>
                    <a:pt x="1" y="55"/>
                    <a:pt x="31" y="108"/>
                    <a:pt x="75" y="108"/>
                  </a:cubicBezTo>
                  <a:cubicBezTo>
                    <a:pt x="120" y="108"/>
                    <a:pt x="143" y="48"/>
                    <a:pt x="113" y="10"/>
                  </a:cubicBezTo>
                  <a:cubicBezTo>
                    <a:pt x="103" y="4"/>
                    <a:pt x="9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10"/>
            <p:cNvSpPr/>
            <p:nvPr/>
          </p:nvSpPr>
          <p:spPr>
            <a:xfrm rot="-2922755">
              <a:off x="3072362" y="2588035"/>
              <a:ext cx="17791" cy="13561"/>
            </a:xfrm>
            <a:custGeom>
              <a:rect b="b" l="l" r="r" t="t"/>
              <a:pathLst>
                <a:path extrusionOk="0" h="109" w="143">
                  <a:moveTo>
                    <a:pt x="71" y="1"/>
                  </a:moveTo>
                  <a:cubicBezTo>
                    <a:pt x="57" y="1"/>
                    <a:pt x="42" y="6"/>
                    <a:pt x="30" y="18"/>
                  </a:cubicBezTo>
                  <a:cubicBezTo>
                    <a:pt x="0" y="56"/>
                    <a:pt x="23" y="108"/>
                    <a:pt x="75" y="108"/>
                  </a:cubicBezTo>
                  <a:cubicBezTo>
                    <a:pt x="120" y="108"/>
                    <a:pt x="142" y="48"/>
                    <a:pt x="105" y="11"/>
                  </a:cubicBezTo>
                  <a:cubicBezTo>
                    <a:pt x="95" y="4"/>
                    <a:pt x="83" y="1"/>
                    <a:pt x="7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10"/>
            <p:cNvSpPr/>
            <p:nvPr/>
          </p:nvSpPr>
          <p:spPr>
            <a:xfrm rot="-2922755">
              <a:off x="3067468" y="2545189"/>
              <a:ext cx="18661" cy="13436"/>
            </a:xfrm>
            <a:custGeom>
              <a:rect b="b" l="l" r="r" t="t"/>
              <a:pathLst>
                <a:path extrusionOk="0" h="108" w="150">
                  <a:moveTo>
                    <a:pt x="77" y="0"/>
                  </a:moveTo>
                  <a:cubicBezTo>
                    <a:pt x="61" y="0"/>
                    <a:pt x="46" y="6"/>
                    <a:pt x="38" y="18"/>
                  </a:cubicBezTo>
                  <a:cubicBezTo>
                    <a:pt x="0" y="48"/>
                    <a:pt x="30" y="108"/>
                    <a:pt x="75" y="108"/>
                  </a:cubicBezTo>
                  <a:cubicBezTo>
                    <a:pt x="127" y="108"/>
                    <a:pt x="150" y="48"/>
                    <a:pt x="112" y="10"/>
                  </a:cubicBezTo>
                  <a:cubicBezTo>
                    <a:pt x="102" y="4"/>
                    <a:pt x="89"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10"/>
            <p:cNvSpPr/>
            <p:nvPr/>
          </p:nvSpPr>
          <p:spPr>
            <a:xfrm rot="-2922755">
              <a:off x="3063304" y="2501908"/>
              <a:ext cx="17791" cy="13934"/>
            </a:xfrm>
            <a:custGeom>
              <a:rect b="b" l="l" r="r" t="t"/>
              <a:pathLst>
                <a:path extrusionOk="0" h="112" w="143">
                  <a:moveTo>
                    <a:pt x="79" y="0"/>
                  </a:moveTo>
                  <a:cubicBezTo>
                    <a:pt x="62" y="0"/>
                    <a:pt x="44" y="8"/>
                    <a:pt x="31" y="21"/>
                  </a:cubicBezTo>
                  <a:cubicBezTo>
                    <a:pt x="1" y="51"/>
                    <a:pt x="23" y="111"/>
                    <a:pt x="76" y="111"/>
                  </a:cubicBezTo>
                  <a:cubicBezTo>
                    <a:pt x="120" y="111"/>
                    <a:pt x="143" y="51"/>
                    <a:pt x="113" y="14"/>
                  </a:cubicBezTo>
                  <a:cubicBezTo>
                    <a:pt x="104" y="5"/>
                    <a:pt x="92" y="0"/>
                    <a:pt x="7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10"/>
            <p:cNvSpPr/>
            <p:nvPr/>
          </p:nvSpPr>
          <p:spPr>
            <a:xfrm rot="-2922755">
              <a:off x="3059168" y="2458538"/>
              <a:ext cx="17791" cy="13934"/>
            </a:xfrm>
            <a:custGeom>
              <a:rect b="b" l="l" r="r" t="t"/>
              <a:pathLst>
                <a:path extrusionOk="0" h="112" w="143">
                  <a:moveTo>
                    <a:pt x="74" y="1"/>
                  </a:moveTo>
                  <a:cubicBezTo>
                    <a:pt x="59" y="1"/>
                    <a:pt x="43" y="9"/>
                    <a:pt x="30" y="22"/>
                  </a:cubicBezTo>
                  <a:cubicBezTo>
                    <a:pt x="0" y="52"/>
                    <a:pt x="23" y="112"/>
                    <a:pt x="68" y="112"/>
                  </a:cubicBezTo>
                  <a:cubicBezTo>
                    <a:pt x="120" y="104"/>
                    <a:pt x="142" y="52"/>
                    <a:pt x="105" y="14"/>
                  </a:cubicBezTo>
                  <a:cubicBezTo>
                    <a:pt x="96" y="5"/>
                    <a:pt x="85" y="1"/>
                    <a:pt x="7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10"/>
            <p:cNvSpPr/>
            <p:nvPr/>
          </p:nvSpPr>
          <p:spPr>
            <a:xfrm rot="-2922755">
              <a:off x="3245289" y="2961400"/>
              <a:ext cx="49266" cy="37448"/>
            </a:xfrm>
            <a:custGeom>
              <a:rect b="b" l="l" r="r" t="t"/>
              <a:pathLst>
                <a:path extrusionOk="0" h="301" w="396">
                  <a:moveTo>
                    <a:pt x="204" y="0"/>
                  </a:moveTo>
                  <a:cubicBezTo>
                    <a:pt x="201" y="0"/>
                    <a:pt x="199" y="0"/>
                    <a:pt x="196" y="1"/>
                  </a:cubicBezTo>
                  <a:cubicBezTo>
                    <a:pt x="61" y="8"/>
                    <a:pt x="1" y="173"/>
                    <a:pt x="98" y="263"/>
                  </a:cubicBezTo>
                  <a:cubicBezTo>
                    <a:pt x="127" y="288"/>
                    <a:pt x="165" y="301"/>
                    <a:pt x="202" y="301"/>
                  </a:cubicBezTo>
                  <a:cubicBezTo>
                    <a:pt x="242" y="301"/>
                    <a:pt x="281" y="286"/>
                    <a:pt x="308" y="255"/>
                  </a:cubicBezTo>
                  <a:cubicBezTo>
                    <a:pt x="396" y="160"/>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10"/>
            <p:cNvSpPr/>
            <p:nvPr/>
          </p:nvSpPr>
          <p:spPr>
            <a:xfrm rot="-2922755">
              <a:off x="3196492" y="2426717"/>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10"/>
            <p:cNvSpPr/>
            <p:nvPr/>
          </p:nvSpPr>
          <p:spPr>
            <a:xfrm rot="-2922755">
              <a:off x="3255815" y="2920231"/>
              <a:ext cx="17791" cy="13436"/>
            </a:xfrm>
            <a:custGeom>
              <a:rect b="b" l="l" r="r" t="t"/>
              <a:pathLst>
                <a:path extrusionOk="0" h="108" w="143">
                  <a:moveTo>
                    <a:pt x="67" y="0"/>
                  </a:moveTo>
                  <a:cubicBezTo>
                    <a:pt x="23" y="0"/>
                    <a:pt x="0" y="60"/>
                    <a:pt x="38" y="90"/>
                  </a:cubicBezTo>
                  <a:cubicBezTo>
                    <a:pt x="45" y="102"/>
                    <a:pt x="58" y="107"/>
                    <a:pt x="72" y="107"/>
                  </a:cubicBezTo>
                  <a:cubicBezTo>
                    <a:pt x="86" y="107"/>
                    <a:pt x="101" y="102"/>
                    <a:pt x="112" y="90"/>
                  </a:cubicBezTo>
                  <a:cubicBezTo>
                    <a:pt x="142" y="53"/>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10"/>
            <p:cNvSpPr/>
            <p:nvPr/>
          </p:nvSpPr>
          <p:spPr>
            <a:xfrm rot="-2922755">
              <a:off x="3251161" y="2881252"/>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53"/>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10"/>
            <p:cNvSpPr/>
            <p:nvPr/>
          </p:nvSpPr>
          <p:spPr>
            <a:xfrm rot="-2922755">
              <a:off x="3247435" y="2842248"/>
              <a:ext cx="17915" cy="13561"/>
            </a:xfrm>
            <a:custGeom>
              <a:rect b="b" l="l" r="r" t="t"/>
              <a:pathLst>
                <a:path extrusionOk="0" h="109" w="144">
                  <a:moveTo>
                    <a:pt x="68" y="0"/>
                  </a:moveTo>
                  <a:cubicBezTo>
                    <a:pt x="23" y="0"/>
                    <a:pt x="1" y="60"/>
                    <a:pt x="38" y="98"/>
                  </a:cubicBezTo>
                  <a:cubicBezTo>
                    <a:pt x="48" y="104"/>
                    <a:pt x="60" y="108"/>
                    <a:pt x="72" y="108"/>
                  </a:cubicBezTo>
                  <a:cubicBezTo>
                    <a:pt x="86" y="108"/>
                    <a:pt x="101" y="103"/>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10"/>
            <p:cNvSpPr/>
            <p:nvPr/>
          </p:nvSpPr>
          <p:spPr>
            <a:xfrm rot="-2922755">
              <a:off x="3243841" y="2802789"/>
              <a:ext cx="17915" cy="14307"/>
            </a:xfrm>
            <a:custGeom>
              <a:rect b="b" l="l" r="r" t="t"/>
              <a:pathLst>
                <a:path extrusionOk="0" h="115" w="144">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10"/>
            <p:cNvSpPr/>
            <p:nvPr/>
          </p:nvSpPr>
          <p:spPr>
            <a:xfrm rot="-2922755">
              <a:off x="3239613" y="2764601"/>
              <a:ext cx="18537" cy="13436"/>
            </a:xfrm>
            <a:custGeom>
              <a:rect b="b" l="l" r="r" t="t"/>
              <a:pathLst>
                <a:path extrusionOk="0" h="108" w="149">
                  <a:moveTo>
                    <a:pt x="83" y="0"/>
                  </a:moveTo>
                  <a:cubicBezTo>
                    <a:pt x="80" y="0"/>
                    <a:pt x="78" y="0"/>
                    <a:pt x="75" y="1"/>
                  </a:cubicBezTo>
                  <a:cubicBezTo>
                    <a:pt x="23" y="1"/>
                    <a:pt x="0" y="61"/>
                    <a:pt x="38" y="91"/>
                  </a:cubicBezTo>
                  <a:cubicBezTo>
                    <a:pt x="49" y="102"/>
                    <a:pt x="62" y="107"/>
                    <a:pt x="75" y="107"/>
                  </a:cubicBezTo>
                  <a:cubicBezTo>
                    <a:pt x="88" y="107"/>
                    <a:pt x="102"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10"/>
            <p:cNvSpPr/>
            <p:nvPr/>
          </p:nvSpPr>
          <p:spPr>
            <a:xfrm rot="-2922755">
              <a:off x="3235866" y="2725550"/>
              <a:ext cx="17791" cy="13436"/>
            </a:xfrm>
            <a:custGeom>
              <a:rect b="b" l="l" r="r" t="t"/>
              <a:pathLst>
                <a:path extrusionOk="0" h="108" w="143">
                  <a:moveTo>
                    <a:pt x="68" y="1"/>
                  </a:moveTo>
                  <a:cubicBezTo>
                    <a:pt x="23" y="1"/>
                    <a:pt x="1" y="61"/>
                    <a:pt x="38" y="91"/>
                  </a:cubicBezTo>
                  <a:cubicBezTo>
                    <a:pt x="45" y="102"/>
                    <a:pt x="59" y="107"/>
                    <a:pt x="73" y="107"/>
                  </a:cubicBezTo>
                  <a:cubicBezTo>
                    <a:pt x="87" y="107"/>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6" name="Google Shape;2326;p10"/>
            <p:cNvSpPr/>
            <p:nvPr/>
          </p:nvSpPr>
          <p:spPr>
            <a:xfrm rot="-2922755">
              <a:off x="3231269" y="2686545"/>
              <a:ext cx="18661" cy="13436"/>
            </a:xfrm>
            <a:custGeom>
              <a:rect b="b" l="l" r="r" t="t"/>
              <a:pathLst>
                <a:path extrusionOk="0" h="108" w="150">
                  <a:moveTo>
                    <a:pt x="75" y="1"/>
                  </a:moveTo>
                  <a:cubicBezTo>
                    <a:pt x="23" y="1"/>
                    <a:pt x="0" y="61"/>
                    <a:pt x="38" y="90"/>
                  </a:cubicBezTo>
                  <a:cubicBezTo>
                    <a:pt x="49" y="102"/>
                    <a:pt x="64" y="107"/>
                    <a:pt x="78" y="107"/>
                  </a:cubicBezTo>
                  <a:cubicBezTo>
                    <a:pt x="92" y="107"/>
                    <a:pt x="105" y="102"/>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10"/>
            <p:cNvSpPr/>
            <p:nvPr/>
          </p:nvSpPr>
          <p:spPr>
            <a:xfrm rot="-2922755">
              <a:off x="3227590" y="2647519"/>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2"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8" name="Google Shape;2328;p10"/>
            <p:cNvSpPr/>
            <p:nvPr/>
          </p:nvSpPr>
          <p:spPr>
            <a:xfrm rot="-2922755">
              <a:off x="3223855" y="2608124"/>
              <a:ext cx="17791" cy="13934"/>
            </a:xfrm>
            <a:custGeom>
              <a:rect b="b" l="l" r="r" t="t"/>
              <a:pathLst>
                <a:path extrusionOk="0" h="112" w="143">
                  <a:moveTo>
                    <a:pt x="68" y="1"/>
                  </a:moveTo>
                  <a:cubicBezTo>
                    <a:pt x="23" y="8"/>
                    <a:pt x="0" y="60"/>
                    <a:pt x="30" y="98"/>
                  </a:cubicBezTo>
                  <a:cubicBezTo>
                    <a:pt x="40" y="107"/>
                    <a:pt x="52" y="111"/>
                    <a:pt x="64" y="111"/>
                  </a:cubicBezTo>
                  <a:cubicBezTo>
                    <a:pt x="81" y="111"/>
                    <a:pt x="100"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9" name="Google Shape;2329;p10"/>
            <p:cNvSpPr/>
            <p:nvPr/>
          </p:nvSpPr>
          <p:spPr>
            <a:xfrm rot="-2922755">
              <a:off x="3219295" y="2569103"/>
              <a:ext cx="18786" cy="14307"/>
            </a:xfrm>
            <a:custGeom>
              <a:rect b="b" l="l" r="r" t="t"/>
              <a:pathLst>
                <a:path extrusionOk="0" h="115" w="151">
                  <a:moveTo>
                    <a:pt x="76" y="0"/>
                  </a:moveTo>
                  <a:cubicBezTo>
                    <a:pt x="23" y="8"/>
                    <a:pt x="1" y="68"/>
                    <a:pt x="38" y="98"/>
                  </a:cubicBezTo>
                  <a:cubicBezTo>
                    <a:pt x="50" y="109"/>
                    <a:pt x="63" y="115"/>
                    <a:pt x="76" y="115"/>
                  </a:cubicBezTo>
                  <a:cubicBezTo>
                    <a:pt x="89" y="115"/>
                    <a:pt x="102" y="109"/>
                    <a:pt x="113" y="98"/>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10"/>
            <p:cNvSpPr/>
            <p:nvPr/>
          </p:nvSpPr>
          <p:spPr>
            <a:xfrm rot="-2922755">
              <a:off x="3215939" y="2530915"/>
              <a:ext cx="17666" cy="13436"/>
            </a:xfrm>
            <a:custGeom>
              <a:rect b="b" l="l" r="r" t="t"/>
              <a:pathLst>
                <a:path extrusionOk="0" h="108" w="142">
                  <a:moveTo>
                    <a:pt x="77" y="0"/>
                  </a:moveTo>
                  <a:cubicBezTo>
                    <a:pt x="74" y="0"/>
                    <a:pt x="71" y="0"/>
                    <a:pt x="68" y="1"/>
                  </a:cubicBezTo>
                  <a:cubicBezTo>
                    <a:pt x="23" y="1"/>
                    <a:pt x="1" y="61"/>
                    <a:pt x="38" y="91"/>
                  </a:cubicBezTo>
                  <a:cubicBezTo>
                    <a:pt x="46" y="102"/>
                    <a:pt x="59" y="108"/>
                    <a:pt x="73" y="108"/>
                  </a:cubicBezTo>
                  <a:cubicBezTo>
                    <a:pt x="87" y="108"/>
                    <a:pt x="102"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1" name="Google Shape;2331;p10"/>
            <p:cNvSpPr/>
            <p:nvPr/>
          </p:nvSpPr>
          <p:spPr>
            <a:xfrm rot="-2922755">
              <a:off x="3211299" y="2491817"/>
              <a:ext cx="18786" cy="13436"/>
            </a:xfrm>
            <a:custGeom>
              <a:rect b="b" l="l" r="r" t="t"/>
              <a:pathLst>
                <a:path extrusionOk="0" h="108" w="151">
                  <a:moveTo>
                    <a:pt x="75" y="1"/>
                  </a:moveTo>
                  <a:cubicBezTo>
                    <a:pt x="23" y="1"/>
                    <a:pt x="1" y="61"/>
                    <a:pt x="38" y="91"/>
                  </a:cubicBezTo>
                  <a:cubicBezTo>
                    <a:pt x="49" y="102"/>
                    <a:pt x="64" y="108"/>
                    <a:pt x="78" y="108"/>
                  </a:cubicBezTo>
                  <a:cubicBezTo>
                    <a:pt x="92" y="108"/>
                    <a:pt x="105"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2" name="Google Shape;2332;p10"/>
            <p:cNvSpPr/>
            <p:nvPr/>
          </p:nvSpPr>
          <p:spPr>
            <a:xfrm rot="-2922755">
              <a:off x="3376306" y="2941332"/>
              <a:ext cx="50137" cy="37075"/>
            </a:xfrm>
            <a:custGeom>
              <a:rect b="b" l="l" r="r" t="t"/>
              <a:pathLst>
                <a:path extrusionOk="0" h="298" w="403">
                  <a:moveTo>
                    <a:pt x="205" y="1"/>
                  </a:moveTo>
                  <a:cubicBezTo>
                    <a:pt x="202" y="1"/>
                    <a:pt x="199" y="1"/>
                    <a:pt x="195" y="1"/>
                  </a:cubicBezTo>
                  <a:cubicBezTo>
                    <a:pt x="68" y="1"/>
                    <a:pt x="1" y="166"/>
                    <a:pt x="106" y="256"/>
                  </a:cubicBezTo>
                  <a:cubicBezTo>
                    <a:pt x="134" y="284"/>
                    <a:pt x="168" y="297"/>
                    <a:pt x="203" y="297"/>
                  </a:cubicBezTo>
                  <a:cubicBezTo>
                    <a:pt x="243" y="297"/>
                    <a:pt x="283" y="280"/>
                    <a:pt x="315" y="248"/>
                  </a:cubicBezTo>
                  <a:cubicBezTo>
                    <a:pt x="403" y="153"/>
                    <a:pt x="334"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10"/>
            <p:cNvSpPr/>
            <p:nvPr/>
          </p:nvSpPr>
          <p:spPr>
            <a:xfrm rot="-2922755">
              <a:off x="3333444" y="2462703"/>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4" name="Google Shape;2334;p10"/>
            <p:cNvSpPr/>
            <p:nvPr/>
          </p:nvSpPr>
          <p:spPr>
            <a:xfrm rot="-2922755">
              <a:off x="3387407" y="2905449"/>
              <a:ext cx="18661" cy="13436"/>
            </a:xfrm>
            <a:custGeom>
              <a:rect b="b" l="l" r="r" t="t"/>
              <a:pathLst>
                <a:path extrusionOk="0" h="108" w="150">
                  <a:moveTo>
                    <a:pt x="75" y="0"/>
                  </a:moveTo>
                  <a:cubicBezTo>
                    <a:pt x="23" y="0"/>
                    <a:pt x="0" y="60"/>
                    <a:pt x="38" y="97"/>
                  </a:cubicBezTo>
                  <a:cubicBezTo>
                    <a:pt x="48" y="104"/>
                    <a:pt x="61" y="108"/>
                    <a:pt x="73" y="108"/>
                  </a:cubicBezTo>
                  <a:cubicBezTo>
                    <a:pt x="89" y="108"/>
                    <a:pt x="104" y="102"/>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5" name="Google Shape;2335;p10"/>
            <p:cNvSpPr/>
            <p:nvPr/>
          </p:nvSpPr>
          <p:spPr>
            <a:xfrm rot="-2922755">
              <a:off x="3384525" y="2871022"/>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10"/>
            <p:cNvSpPr/>
            <p:nvPr/>
          </p:nvSpPr>
          <p:spPr>
            <a:xfrm rot="-2922755">
              <a:off x="3380147" y="2835963"/>
              <a:ext cx="18786" cy="13436"/>
            </a:xfrm>
            <a:custGeom>
              <a:rect b="b" l="l" r="r" t="t"/>
              <a:pathLst>
                <a:path extrusionOk="0" h="108" w="151">
                  <a:moveTo>
                    <a:pt x="76" y="0"/>
                  </a:moveTo>
                  <a:cubicBezTo>
                    <a:pt x="23" y="0"/>
                    <a:pt x="1" y="60"/>
                    <a:pt x="38" y="90"/>
                  </a:cubicBezTo>
                  <a:cubicBezTo>
                    <a:pt x="50" y="101"/>
                    <a:pt x="64" y="107"/>
                    <a:pt x="79" y="107"/>
                  </a:cubicBezTo>
                  <a:cubicBezTo>
                    <a:pt x="93" y="107"/>
                    <a:pt x="106" y="101"/>
                    <a:pt x="113" y="90"/>
                  </a:cubicBezTo>
                  <a:cubicBezTo>
                    <a:pt x="151"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10"/>
            <p:cNvSpPr/>
            <p:nvPr/>
          </p:nvSpPr>
          <p:spPr>
            <a:xfrm rot="-2922755">
              <a:off x="3376927" y="2800762"/>
              <a:ext cx="17791" cy="14058"/>
            </a:xfrm>
            <a:custGeom>
              <a:rect b="b" l="l" r="r" t="t"/>
              <a:pathLst>
                <a:path extrusionOk="0" h="113" w="143">
                  <a:moveTo>
                    <a:pt x="68" y="1"/>
                  </a:moveTo>
                  <a:cubicBezTo>
                    <a:pt x="23" y="8"/>
                    <a:pt x="0" y="61"/>
                    <a:pt x="38" y="98"/>
                  </a:cubicBezTo>
                  <a:cubicBezTo>
                    <a:pt x="48" y="108"/>
                    <a:pt x="60" y="112"/>
                    <a:pt x="72" y="112"/>
                  </a:cubicBezTo>
                  <a:cubicBezTo>
                    <a:pt x="86" y="112"/>
                    <a:pt x="100"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10"/>
            <p:cNvSpPr/>
            <p:nvPr/>
          </p:nvSpPr>
          <p:spPr>
            <a:xfrm rot="-2922755">
              <a:off x="3373817" y="2766055"/>
              <a:ext cx="17791" cy="13436"/>
            </a:xfrm>
            <a:custGeom>
              <a:rect b="b" l="l" r="r" t="t"/>
              <a:pathLst>
                <a:path extrusionOk="0" h="108" w="143">
                  <a:moveTo>
                    <a:pt x="67" y="1"/>
                  </a:moveTo>
                  <a:cubicBezTo>
                    <a:pt x="23" y="1"/>
                    <a:pt x="0" y="61"/>
                    <a:pt x="30" y="91"/>
                  </a:cubicBezTo>
                  <a:cubicBezTo>
                    <a:pt x="41" y="102"/>
                    <a:pt x="56" y="107"/>
                    <a:pt x="71" y="107"/>
                  </a:cubicBezTo>
                  <a:cubicBezTo>
                    <a:pt x="86" y="107"/>
                    <a:pt x="101" y="102"/>
                    <a:pt x="112" y="91"/>
                  </a:cubicBezTo>
                  <a:cubicBezTo>
                    <a:pt x="142" y="53"/>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10"/>
            <p:cNvSpPr/>
            <p:nvPr/>
          </p:nvSpPr>
          <p:spPr>
            <a:xfrm rot="-2922755">
              <a:off x="3369482" y="2731089"/>
              <a:ext cx="18661" cy="13436"/>
            </a:xfrm>
            <a:custGeom>
              <a:rect b="b" l="l" r="r" t="t"/>
              <a:pathLst>
                <a:path extrusionOk="0" h="108" w="150">
                  <a:moveTo>
                    <a:pt x="75" y="0"/>
                  </a:moveTo>
                  <a:cubicBezTo>
                    <a:pt x="23" y="0"/>
                    <a:pt x="0" y="60"/>
                    <a:pt x="38" y="97"/>
                  </a:cubicBezTo>
                  <a:cubicBezTo>
                    <a:pt x="48" y="104"/>
                    <a:pt x="59" y="108"/>
                    <a:pt x="71" y="108"/>
                  </a:cubicBezTo>
                  <a:cubicBezTo>
                    <a:pt x="86" y="108"/>
                    <a:pt x="100"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10"/>
            <p:cNvSpPr/>
            <p:nvPr/>
          </p:nvSpPr>
          <p:spPr>
            <a:xfrm rot="-2922755">
              <a:off x="3366600" y="2696662"/>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10"/>
            <p:cNvSpPr/>
            <p:nvPr/>
          </p:nvSpPr>
          <p:spPr>
            <a:xfrm rot="-2922755">
              <a:off x="3362373" y="2661535"/>
              <a:ext cx="18661" cy="13561"/>
            </a:xfrm>
            <a:custGeom>
              <a:rect b="b" l="l" r="r" t="t"/>
              <a:pathLst>
                <a:path extrusionOk="0" h="109" w="150">
                  <a:moveTo>
                    <a:pt x="75" y="0"/>
                  </a:moveTo>
                  <a:cubicBezTo>
                    <a:pt x="22" y="0"/>
                    <a:pt x="0" y="60"/>
                    <a:pt x="37" y="98"/>
                  </a:cubicBezTo>
                  <a:cubicBezTo>
                    <a:pt x="48" y="104"/>
                    <a:pt x="61" y="108"/>
                    <a:pt x="73" y="108"/>
                  </a:cubicBezTo>
                  <a:cubicBezTo>
                    <a:pt x="89" y="108"/>
                    <a:pt x="104" y="103"/>
                    <a:pt x="112"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10"/>
            <p:cNvSpPr/>
            <p:nvPr/>
          </p:nvSpPr>
          <p:spPr>
            <a:xfrm rot="-2922755">
              <a:off x="3359095" y="2626359"/>
              <a:ext cx="17791" cy="14307"/>
            </a:xfrm>
            <a:custGeom>
              <a:rect b="b" l="l" r="r" t="t"/>
              <a:pathLst>
                <a:path extrusionOk="0" h="115" w="143">
                  <a:moveTo>
                    <a:pt x="68" y="1"/>
                  </a:moveTo>
                  <a:cubicBezTo>
                    <a:pt x="23" y="8"/>
                    <a:pt x="1" y="68"/>
                    <a:pt x="38" y="98"/>
                  </a:cubicBezTo>
                  <a:cubicBezTo>
                    <a:pt x="49" y="109"/>
                    <a:pt x="62" y="115"/>
                    <a:pt x="76" y="115"/>
                  </a:cubicBezTo>
                  <a:cubicBezTo>
                    <a:pt x="89" y="115"/>
                    <a:pt x="102" y="109"/>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3" name="Google Shape;2343;p10"/>
            <p:cNvSpPr/>
            <p:nvPr/>
          </p:nvSpPr>
          <p:spPr>
            <a:xfrm rot="-2922755">
              <a:off x="3355892" y="2591695"/>
              <a:ext cx="17791" cy="13436"/>
            </a:xfrm>
            <a:custGeom>
              <a:rect b="b" l="l" r="r" t="t"/>
              <a:pathLst>
                <a:path extrusionOk="0" h="108" w="143">
                  <a:moveTo>
                    <a:pt x="68" y="1"/>
                  </a:moveTo>
                  <a:cubicBezTo>
                    <a:pt x="23" y="1"/>
                    <a:pt x="0" y="61"/>
                    <a:pt x="30" y="90"/>
                  </a:cubicBezTo>
                  <a:cubicBezTo>
                    <a:pt x="41" y="102"/>
                    <a:pt x="56" y="107"/>
                    <a:pt x="71" y="107"/>
                  </a:cubicBezTo>
                  <a:cubicBezTo>
                    <a:pt x="86" y="107"/>
                    <a:pt x="101"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4" name="Google Shape;2344;p10"/>
            <p:cNvSpPr/>
            <p:nvPr/>
          </p:nvSpPr>
          <p:spPr>
            <a:xfrm rot="-2922755">
              <a:off x="3351676" y="2556619"/>
              <a:ext cx="18786" cy="13810"/>
            </a:xfrm>
            <a:custGeom>
              <a:rect b="b" l="l" r="r" t="t"/>
              <a:pathLst>
                <a:path extrusionOk="0" h="111" w="151">
                  <a:moveTo>
                    <a:pt x="75" y="0"/>
                  </a:moveTo>
                  <a:cubicBezTo>
                    <a:pt x="23" y="8"/>
                    <a:pt x="0" y="60"/>
                    <a:pt x="38" y="97"/>
                  </a:cubicBezTo>
                  <a:cubicBezTo>
                    <a:pt x="47" y="107"/>
                    <a:pt x="58" y="111"/>
                    <a:pt x="69" y="111"/>
                  </a:cubicBezTo>
                  <a:cubicBezTo>
                    <a:pt x="84" y="111"/>
                    <a:pt x="100" y="103"/>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5" name="Google Shape;2345;p10"/>
            <p:cNvSpPr/>
            <p:nvPr/>
          </p:nvSpPr>
          <p:spPr>
            <a:xfrm rot="-2922755">
              <a:off x="3348779" y="2522255"/>
              <a:ext cx="17542" cy="13436"/>
            </a:xfrm>
            <a:custGeom>
              <a:rect b="b" l="l" r="r" t="t"/>
              <a:pathLst>
                <a:path extrusionOk="0" h="108" w="141">
                  <a:moveTo>
                    <a:pt x="76" y="0"/>
                  </a:moveTo>
                  <a:cubicBezTo>
                    <a:pt x="73" y="0"/>
                    <a:pt x="70" y="1"/>
                    <a:pt x="67" y="1"/>
                  </a:cubicBezTo>
                  <a:cubicBezTo>
                    <a:pt x="23" y="1"/>
                    <a:pt x="0" y="61"/>
                    <a:pt x="37" y="91"/>
                  </a:cubicBezTo>
                  <a:cubicBezTo>
                    <a:pt x="45" y="102"/>
                    <a:pt x="58" y="108"/>
                    <a:pt x="72"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6" name="Google Shape;2346;p10"/>
            <p:cNvSpPr/>
            <p:nvPr/>
          </p:nvSpPr>
          <p:spPr>
            <a:xfrm rot="-2922755">
              <a:off x="3494100" y="2918040"/>
              <a:ext cx="49515" cy="37821"/>
            </a:xfrm>
            <a:custGeom>
              <a:rect b="b" l="l" r="r" t="t"/>
              <a:pathLst>
                <a:path extrusionOk="0" h="304" w="398">
                  <a:moveTo>
                    <a:pt x="195" y="0"/>
                  </a:moveTo>
                  <a:cubicBezTo>
                    <a:pt x="60" y="8"/>
                    <a:pt x="0" y="172"/>
                    <a:pt x="98" y="262"/>
                  </a:cubicBezTo>
                  <a:cubicBezTo>
                    <a:pt x="126" y="290"/>
                    <a:pt x="160" y="303"/>
                    <a:pt x="196" y="303"/>
                  </a:cubicBezTo>
                  <a:cubicBezTo>
                    <a:pt x="235" y="303"/>
                    <a:pt x="275" y="286"/>
                    <a:pt x="307" y="255"/>
                  </a:cubicBezTo>
                  <a:cubicBezTo>
                    <a:pt x="397" y="157"/>
                    <a:pt x="322"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10"/>
            <p:cNvSpPr/>
            <p:nvPr/>
          </p:nvSpPr>
          <p:spPr>
            <a:xfrm rot="-2922755">
              <a:off x="3450490" y="2497067"/>
              <a:ext cx="50137" cy="36950"/>
            </a:xfrm>
            <a:custGeom>
              <a:rect b="b" l="l" r="r" t="t"/>
              <a:pathLst>
                <a:path extrusionOk="0" h="297" w="403">
                  <a:moveTo>
                    <a:pt x="204" y="0"/>
                  </a:moveTo>
                  <a:cubicBezTo>
                    <a:pt x="201" y="0"/>
                    <a:pt x="198" y="0"/>
                    <a:pt x="195" y="0"/>
                  </a:cubicBezTo>
                  <a:cubicBezTo>
                    <a:pt x="68" y="0"/>
                    <a:pt x="0" y="165"/>
                    <a:pt x="98" y="255"/>
                  </a:cubicBezTo>
                  <a:cubicBezTo>
                    <a:pt x="129" y="283"/>
                    <a:pt x="166" y="296"/>
                    <a:pt x="202" y="296"/>
                  </a:cubicBezTo>
                  <a:cubicBezTo>
                    <a:pt x="243" y="296"/>
                    <a:pt x="283" y="279"/>
                    <a:pt x="315" y="247"/>
                  </a:cubicBezTo>
                  <a:cubicBezTo>
                    <a:pt x="403"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10"/>
            <p:cNvSpPr/>
            <p:nvPr/>
          </p:nvSpPr>
          <p:spPr>
            <a:xfrm rot="-2922755">
              <a:off x="3505107" y="2888537"/>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10"/>
            <p:cNvSpPr/>
            <p:nvPr/>
          </p:nvSpPr>
          <p:spPr>
            <a:xfrm rot="-2922755">
              <a:off x="3502501" y="2858030"/>
              <a:ext cx="17791" cy="13436"/>
            </a:xfrm>
            <a:custGeom>
              <a:rect b="b" l="l" r="r" t="t"/>
              <a:pathLst>
                <a:path extrusionOk="0" h="108" w="143">
                  <a:moveTo>
                    <a:pt x="68" y="1"/>
                  </a:moveTo>
                  <a:cubicBezTo>
                    <a:pt x="23" y="1"/>
                    <a:pt x="0" y="61"/>
                    <a:pt x="38" y="91"/>
                  </a:cubicBezTo>
                  <a:cubicBezTo>
                    <a:pt x="49" y="102"/>
                    <a:pt x="62" y="107"/>
                    <a:pt x="75" y="107"/>
                  </a:cubicBezTo>
                  <a:cubicBezTo>
                    <a:pt x="88" y="107"/>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10"/>
            <p:cNvSpPr/>
            <p:nvPr/>
          </p:nvSpPr>
          <p:spPr>
            <a:xfrm rot="-2922755">
              <a:off x="3499113" y="2827594"/>
              <a:ext cx="18413" cy="13436"/>
            </a:xfrm>
            <a:custGeom>
              <a:rect b="b" l="l" r="r" t="t"/>
              <a:pathLst>
                <a:path extrusionOk="0" h="108" w="148">
                  <a:moveTo>
                    <a:pt x="83" y="0"/>
                  </a:moveTo>
                  <a:cubicBezTo>
                    <a:pt x="80" y="0"/>
                    <a:pt x="78" y="1"/>
                    <a:pt x="75" y="1"/>
                  </a:cubicBezTo>
                  <a:cubicBezTo>
                    <a:pt x="23" y="1"/>
                    <a:pt x="0" y="61"/>
                    <a:pt x="37" y="91"/>
                  </a:cubicBezTo>
                  <a:cubicBezTo>
                    <a:pt x="49" y="102"/>
                    <a:pt x="64" y="108"/>
                    <a:pt x="78" y="108"/>
                  </a:cubicBezTo>
                  <a:cubicBezTo>
                    <a:pt x="92" y="108"/>
                    <a:pt x="105" y="102"/>
                    <a:pt x="112"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10"/>
            <p:cNvSpPr/>
            <p:nvPr/>
          </p:nvSpPr>
          <p:spPr>
            <a:xfrm rot="-2922755">
              <a:off x="3495904" y="2796376"/>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10"/>
            <p:cNvSpPr/>
            <p:nvPr/>
          </p:nvSpPr>
          <p:spPr>
            <a:xfrm rot="-2922755">
              <a:off x="3493197" y="2765645"/>
              <a:ext cx="17791" cy="13312"/>
            </a:xfrm>
            <a:custGeom>
              <a:rect b="b" l="l" r="r" t="t"/>
              <a:pathLst>
                <a:path extrusionOk="0" h="107" w="143">
                  <a:moveTo>
                    <a:pt x="68" y="0"/>
                  </a:moveTo>
                  <a:cubicBezTo>
                    <a:pt x="23" y="0"/>
                    <a:pt x="0" y="60"/>
                    <a:pt x="30" y="90"/>
                  </a:cubicBezTo>
                  <a:cubicBezTo>
                    <a:pt x="42" y="101"/>
                    <a:pt x="57" y="107"/>
                    <a:pt x="72" y="107"/>
                  </a:cubicBezTo>
                  <a:cubicBezTo>
                    <a:pt x="86" y="107"/>
                    <a:pt x="101" y="101"/>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10"/>
            <p:cNvSpPr/>
            <p:nvPr/>
          </p:nvSpPr>
          <p:spPr>
            <a:xfrm rot="-2922755">
              <a:off x="3489856" y="2735188"/>
              <a:ext cx="18413" cy="13436"/>
            </a:xfrm>
            <a:custGeom>
              <a:rect b="b" l="l" r="r" t="t"/>
              <a:pathLst>
                <a:path extrusionOk="0" h="108" w="148">
                  <a:moveTo>
                    <a:pt x="83" y="0"/>
                  </a:moveTo>
                  <a:cubicBezTo>
                    <a:pt x="80" y="0"/>
                    <a:pt x="78" y="0"/>
                    <a:pt x="75" y="1"/>
                  </a:cubicBezTo>
                  <a:cubicBezTo>
                    <a:pt x="23" y="1"/>
                    <a:pt x="0" y="61"/>
                    <a:pt x="38" y="90"/>
                  </a:cubicBezTo>
                  <a:cubicBezTo>
                    <a:pt x="49" y="102"/>
                    <a:pt x="62" y="107"/>
                    <a:pt x="75" y="107"/>
                  </a:cubicBezTo>
                  <a:cubicBezTo>
                    <a:pt x="88" y="107"/>
                    <a:pt x="101" y="102"/>
                    <a:pt x="112" y="90"/>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4" name="Google Shape;2354;p10"/>
            <p:cNvSpPr/>
            <p:nvPr/>
          </p:nvSpPr>
          <p:spPr>
            <a:xfrm rot="-2922755">
              <a:off x="3486647" y="2703970"/>
              <a:ext cx="17791" cy="13561"/>
            </a:xfrm>
            <a:custGeom>
              <a:rect b="b" l="l" r="r" t="t"/>
              <a:pathLst>
                <a:path extrusionOk="0" h="109" w="143">
                  <a:moveTo>
                    <a:pt x="68" y="1"/>
                  </a:moveTo>
                  <a:cubicBezTo>
                    <a:pt x="23" y="1"/>
                    <a:pt x="0" y="60"/>
                    <a:pt x="38" y="98"/>
                  </a:cubicBezTo>
                  <a:cubicBezTo>
                    <a:pt x="44" y="105"/>
                    <a:pt x="56" y="108"/>
                    <a:pt x="68" y="108"/>
                  </a:cubicBezTo>
                  <a:cubicBezTo>
                    <a:pt x="83" y="108"/>
                    <a:pt x="100" y="103"/>
                    <a:pt x="113" y="90"/>
                  </a:cubicBezTo>
                  <a:cubicBezTo>
                    <a:pt x="142"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5" name="Google Shape;2355;p10"/>
            <p:cNvSpPr/>
            <p:nvPr/>
          </p:nvSpPr>
          <p:spPr>
            <a:xfrm rot="-2922755">
              <a:off x="3483067" y="2673509"/>
              <a:ext cx="18786" cy="13436"/>
            </a:xfrm>
            <a:custGeom>
              <a:rect b="b" l="l" r="r" t="t"/>
              <a:pathLst>
                <a:path extrusionOk="0" h="108" w="151">
                  <a:moveTo>
                    <a:pt x="76" y="1"/>
                  </a:moveTo>
                  <a:cubicBezTo>
                    <a:pt x="23" y="1"/>
                    <a:pt x="1" y="61"/>
                    <a:pt x="38" y="91"/>
                  </a:cubicBezTo>
                  <a:cubicBezTo>
                    <a:pt x="50" y="102"/>
                    <a:pt x="65" y="108"/>
                    <a:pt x="79" y="108"/>
                  </a:cubicBezTo>
                  <a:cubicBezTo>
                    <a:pt x="93" y="108"/>
                    <a:pt x="106" y="102"/>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10"/>
            <p:cNvSpPr/>
            <p:nvPr/>
          </p:nvSpPr>
          <p:spPr>
            <a:xfrm rot="-2922755">
              <a:off x="3480653" y="2643027"/>
              <a:ext cx="17542" cy="13436"/>
            </a:xfrm>
            <a:custGeom>
              <a:rect b="b" l="l" r="r" t="t"/>
              <a:pathLst>
                <a:path extrusionOk="0" h="108" w="141">
                  <a:moveTo>
                    <a:pt x="76" y="1"/>
                  </a:moveTo>
                  <a:cubicBezTo>
                    <a:pt x="73" y="1"/>
                    <a:pt x="71" y="1"/>
                    <a:pt x="67" y="1"/>
                  </a:cubicBezTo>
                  <a:cubicBezTo>
                    <a:pt x="23" y="1"/>
                    <a:pt x="0" y="61"/>
                    <a:pt x="38" y="91"/>
                  </a:cubicBezTo>
                  <a:cubicBezTo>
                    <a:pt x="49" y="102"/>
                    <a:pt x="62" y="108"/>
                    <a:pt x="75" y="108"/>
                  </a:cubicBezTo>
                  <a:cubicBezTo>
                    <a:pt x="88" y="108"/>
                    <a:pt x="101" y="102"/>
                    <a:pt x="112" y="91"/>
                  </a:cubicBezTo>
                  <a:cubicBezTo>
                    <a:pt x="141" y="56"/>
                    <a:pt x="122"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10"/>
            <p:cNvSpPr/>
            <p:nvPr/>
          </p:nvSpPr>
          <p:spPr>
            <a:xfrm rot="-2922755">
              <a:off x="3477343" y="2611585"/>
              <a:ext cx="17791" cy="13436"/>
            </a:xfrm>
            <a:custGeom>
              <a:rect b="b" l="l" r="r" t="t"/>
              <a:pathLst>
                <a:path extrusionOk="0" h="108" w="143">
                  <a:moveTo>
                    <a:pt x="68" y="0"/>
                  </a:moveTo>
                  <a:cubicBezTo>
                    <a:pt x="15" y="0"/>
                    <a:pt x="0" y="60"/>
                    <a:pt x="30" y="97"/>
                  </a:cubicBezTo>
                  <a:cubicBezTo>
                    <a:pt x="40" y="104"/>
                    <a:pt x="53" y="108"/>
                    <a:pt x="67" y="108"/>
                  </a:cubicBezTo>
                  <a:cubicBezTo>
                    <a:pt x="83" y="108"/>
                    <a:pt x="100" y="102"/>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10"/>
            <p:cNvSpPr/>
            <p:nvPr/>
          </p:nvSpPr>
          <p:spPr>
            <a:xfrm rot="-2922755">
              <a:off x="3473958" y="2581430"/>
              <a:ext cx="17915" cy="13436"/>
            </a:xfrm>
            <a:custGeom>
              <a:rect b="b" l="l" r="r" t="t"/>
              <a:pathLst>
                <a:path extrusionOk="0" h="108" w="144">
                  <a:moveTo>
                    <a:pt x="76" y="0"/>
                  </a:moveTo>
                  <a:cubicBezTo>
                    <a:pt x="23" y="0"/>
                    <a:pt x="1" y="60"/>
                    <a:pt x="38" y="90"/>
                  </a:cubicBezTo>
                  <a:cubicBezTo>
                    <a:pt x="50" y="101"/>
                    <a:pt x="63" y="107"/>
                    <a:pt x="76" y="107"/>
                  </a:cubicBezTo>
                  <a:cubicBezTo>
                    <a:pt x="89" y="107"/>
                    <a:pt x="102" y="101"/>
                    <a:pt x="113" y="90"/>
                  </a:cubicBezTo>
                  <a:cubicBezTo>
                    <a:pt x="143"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10"/>
            <p:cNvSpPr/>
            <p:nvPr/>
          </p:nvSpPr>
          <p:spPr>
            <a:xfrm rot="-2922755">
              <a:off x="3471396" y="2550620"/>
              <a:ext cx="17542" cy="13436"/>
            </a:xfrm>
            <a:custGeom>
              <a:rect b="b" l="l" r="r" t="t"/>
              <a:pathLst>
                <a:path extrusionOk="0" h="108" w="141">
                  <a:moveTo>
                    <a:pt x="76" y="0"/>
                  </a:moveTo>
                  <a:cubicBezTo>
                    <a:pt x="73" y="0"/>
                    <a:pt x="71" y="0"/>
                    <a:pt x="68" y="1"/>
                  </a:cubicBezTo>
                  <a:cubicBezTo>
                    <a:pt x="23" y="1"/>
                    <a:pt x="0" y="61"/>
                    <a:pt x="30" y="91"/>
                  </a:cubicBezTo>
                  <a:cubicBezTo>
                    <a:pt x="41" y="102"/>
                    <a:pt x="56" y="107"/>
                    <a:pt x="71" y="107"/>
                  </a:cubicBezTo>
                  <a:cubicBezTo>
                    <a:pt x="86" y="107"/>
                    <a:pt x="101" y="102"/>
                    <a:pt x="112" y="91"/>
                  </a:cubicBezTo>
                  <a:cubicBezTo>
                    <a:pt x="141" y="55"/>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10"/>
            <p:cNvSpPr/>
            <p:nvPr/>
          </p:nvSpPr>
          <p:spPr>
            <a:xfrm rot="-2922755">
              <a:off x="3598294" y="2894592"/>
              <a:ext cx="50137" cy="36950"/>
            </a:xfrm>
            <a:custGeom>
              <a:rect b="b" l="l" r="r" t="t"/>
              <a:pathLst>
                <a:path extrusionOk="0" h="297" w="403">
                  <a:moveTo>
                    <a:pt x="204" y="1"/>
                  </a:moveTo>
                  <a:cubicBezTo>
                    <a:pt x="201" y="1"/>
                    <a:pt x="198" y="1"/>
                    <a:pt x="195" y="1"/>
                  </a:cubicBezTo>
                  <a:cubicBezTo>
                    <a:pt x="60" y="1"/>
                    <a:pt x="1" y="166"/>
                    <a:pt x="98" y="256"/>
                  </a:cubicBezTo>
                  <a:cubicBezTo>
                    <a:pt x="126" y="284"/>
                    <a:pt x="162" y="297"/>
                    <a:pt x="199" y="297"/>
                  </a:cubicBezTo>
                  <a:cubicBezTo>
                    <a:pt x="241" y="297"/>
                    <a:pt x="283" y="280"/>
                    <a:pt x="315" y="248"/>
                  </a:cubicBezTo>
                  <a:cubicBezTo>
                    <a:pt x="403"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10"/>
            <p:cNvSpPr/>
            <p:nvPr/>
          </p:nvSpPr>
          <p:spPr>
            <a:xfrm rot="-2922755">
              <a:off x="3561081" y="2528368"/>
              <a:ext cx="49391" cy="37448"/>
            </a:xfrm>
            <a:custGeom>
              <a:rect b="b" l="l" r="r" t="t"/>
              <a:pathLst>
                <a:path extrusionOk="0" h="301" w="397">
                  <a:moveTo>
                    <a:pt x="195" y="0"/>
                  </a:moveTo>
                  <a:cubicBezTo>
                    <a:pt x="60" y="8"/>
                    <a:pt x="0" y="172"/>
                    <a:pt x="97" y="262"/>
                  </a:cubicBezTo>
                  <a:cubicBezTo>
                    <a:pt x="126" y="288"/>
                    <a:pt x="164" y="301"/>
                    <a:pt x="201" y="301"/>
                  </a:cubicBezTo>
                  <a:cubicBezTo>
                    <a:pt x="241" y="301"/>
                    <a:pt x="280" y="286"/>
                    <a:pt x="307" y="255"/>
                  </a:cubicBezTo>
                  <a:cubicBezTo>
                    <a:pt x="397" y="158"/>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10"/>
            <p:cNvSpPr/>
            <p:nvPr/>
          </p:nvSpPr>
          <p:spPr>
            <a:xfrm rot="-2922755">
              <a:off x="3610820" y="2870162"/>
              <a:ext cx="17666" cy="13561"/>
            </a:xfrm>
            <a:custGeom>
              <a:rect b="b" l="l" r="r" t="t"/>
              <a:pathLst>
                <a:path extrusionOk="0" h="109"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10"/>
            <p:cNvSpPr/>
            <p:nvPr/>
          </p:nvSpPr>
          <p:spPr>
            <a:xfrm rot="-2922755">
              <a:off x="3607708" y="2843646"/>
              <a:ext cx="18413" cy="13436"/>
            </a:xfrm>
            <a:custGeom>
              <a:rect b="b" l="l" r="r" t="t"/>
              <a:pathLst>
                <a:path extrusionOk="0" h="108" w="148">
                  <a:moveTo>
                    <a:pt x="83" y="1"/>
                  </a:moveTo>
                  <a:cubicBezTo>
                    <a:pt x="80" y="1"/>
                    <a:pt x="78" y="1"/>
                    <a:pt x="75" y="1"/>
                  </a:cubicBezTo>
                  <a:cubicBezTo>
                    <a:pt x="23" y="1"/>
                    <a:pt x="0" y="61"/>
                    <a:pt x="38" y="91"/>
                  </a:cubicBezTo>
                  <a:cubicBezTo>
                    <a:pt x="49" y="102"/>
                    <a:pt x="64" y="108"/>
                    <a:pt x="78" y="108"/>
                  </a:cubicBezTo>
                  <a:cubicBezTo>
                    <a:pt x="92" y="108"/>
                    <a:pt x="105" y="102"/>
                    <a:pt x="112" y="91"/>
                  </a:cubicBezTo>
                  <a:cubicBezTo>
                    <a:pt x="148" y="56"/>
                    <a:pt x="123"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10"/>
            <p:cNvSpPr/>
            <p:nvPr/>
          </p:nvSpPr>
          <p:spPr>
            <a:xfrm rot="-2922755">
              <a:off x="3605390" y="281710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10"/>
            <p:cNvSpPr/>
            <p:nvPr/>
          </p:nvSpPr>
          <p:spPr>
            <a:xfrm rot="-2922755">
              <a:off x="3602678" y="2789427"/>
              <a:ext cx="17791" cy="14307"/>
            </a:xfrm>
            <a:custGeom>
              <a:rect b="b" l="l" r="r" t="t"/>
              <a:pathLst>
                <a:path extrusionOk="0" h="115" w="143">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10"/>
            <p:cNvSpPr/>
            <p:nvPr/>
          </p:nvSpPr>
          <p:spPr>
            <a:xfrm rot="-2922755">
              <a:off x="3599497" y="2763281"/>
              <a:ext cx="17915" cy="13934"/>
            </a:xfrm>
            <a:custGeom>
              <a:rect b="b" l="l" r="r" t="t"/>
              <a:pathLst>
                <a:path extrusionOk="0" h="112" w="144">
                  <a:moveTo>
                    <a:pt x="76" y="0"/>
                  </a:moveTo>
                  <a:cubicBezTo>
                    <a:pt x="23" y="8"/>
                    <a:pt x="1" y="67"/>
                    <a:pt x="38" y="97"/>
                  </a:cubicBezTo>
                  <a:cubicBezTo>
                    <a:pt x="48" y="108"/>
                    <a:pt x="60" y="112"/>
                    <a:pt x="72" y="112"/>
                  </a:cubicBezTo>
                  <a:cubicBezTo>
                    <a:pt x="86" y="112"/>
                    <a:pt x="101" y="106"/>
                    <a:pt x="113" y="97"/>
                  </a:cubicBezTo>
                  <a:cubicBezTo>
                    <a:pt x="143"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10"/>
            <p:cNvSpPr/>
            <p:nvPr/>
          </p:nvSpPr>
          <p:spPr>
            <a:xfrm rot="-2922755">
              <a:off x="3597062" y="2736334"/>
              <a:ext cx="17791" cy="13934"/>
            </a:xfrm>
            <a:custGeom>
              <a:rect b="b" l="l" r="r" t="t"/>
              <a:pathLst>
                <a:path extrusionOk="0" h="112" w="143">
                  <a:moveTo>
                    <a:pt x="68" y="1"/>
                  </a:moveTo>
                  <a:cubicBezTo>
                    <a:pt x="23" y="8"/>
                    <a:pt x="1" y="61"/>
                    <a:pt x="30" y="98"/>
                  </a:cubicBezTo>
                  <a:cubicBezTo>
                    <a:pt x="40" y="108"/>
                    <a:pt x="52" y="112"/>
                    <a:pt x="64" y="112"/>
                  </a:cubicBezTo>
                  <a:cubicBezTo>
                    <a:pt x="82" y="112"/>
                    <a:pt x="100" y="104"/>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10"/>
            <p:cNvSpPr/>
            <p:nvPr/>
          </p:nvSpPr>
          <p:spPr>
            <a:xfrm rot="-2922755">
              <a:off x="3593732" y="2709860"/>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1"/>
                  </a:cubicBezTo>
                  <a:cubicBezTo>
                    <a:pt x="150"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10"/>
            <p:cNvSpPr/>
            <p:nvPr/>
          </p:nvSpPr>
          <p:spPr>
            <a:xfrm rot="-2922755">
              <a:off x="3591538" y="2683323"/>
              <a:ext cx="17791" cy="13561"/>
            </a:xfrm>
            <a:custGeom>
              <a:rect b="b" l="l" r="r" t="t"/>
              <a:pathLst>
                <a:path extrusionOk="0" h="109" w="143">
                  <a:moveTo>
                    <a:pt x="68" y="1"/>
                  </a:moveTo>
                  <a:cubicBezTo>
                    <a:pt x="23" y="1"/>
                    <a:pt x="0" y="60"/>
                    <a:pt x="38" y="98"/>
                  </a:cubicBezTo>
                  <a:cubicBezTo>
                    <a:pt x="48" y="105"/>
                    <a:pt x="60" y="108"/>
                    <a:pt x="71" y="108"/>
                  </a:cubicBezTo>
                  <a:cubicBezTo>
                    <a:pt x="86" y="108"/>
                    <a:pt x="100" y="103"/>
                    <a:pt x="113" y="90"/>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10"/>
            <p:cNvSpPr/>
            <p:nvPr/>
          </p:nvSpPr>
          <p:spPr>
            <a:xfrm rot="-2922755">
              <a:off x="3588349" y="2656786"/>
              <a:ext cx="18786" cy="13561"/>
            </a:xfrm>
            <a:custGeom>
              <a:rect b="b" l="l" r="r" t="t"/>
              <a:pathLst>
                <a:path extrusionOk="0" h="109" w="151">
                  <a:moveTo>
                    <a:pt x="76" y="0"/>
                  </a:moveTo>
                  <a:cubicBezTo>
                    <a:pt x="23" y="0"/>
                    <a:pt x="1" y="60"/>
                    <a:pt x="38" y="98"/>
                  </a:cubicBezTo>
                  <a:cubicBezTo>
                    <a:pt x="48" y="104"/>
                    <a:pt x="61" y="108"/>
                    <a:pt x="74" y="108"/>
                  </a:cubicBezTo>
                  <a:cubicBezTo>
                    <a:pt x="90" y="108"/>
                    <a:pt x="105" y="102"/>
                    <a:pt x="113" y="90"/>
                  </a:cubicBezTo>
                  <a:cubicBezTo>
                    <a:pt x="150" y="53"/>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1" name="Google Shape;2371;p10"/>
            <p:cNvSpPr/>
            <p:nvPr/>
          </p:nvSpPr>
          <p:spPr>
            <a:xfrm rot="-2922755">
              <a:off x="3586062" y="2630291"/>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2" name="Google Shape;2372;p10"/>
            <p:cNvSpPr/>
            <p:nvPr/>
          </p:nvSpPr>
          <p:spPr>
            <a:xfrm rot="-2922755">
              <a:off x="3583652" y="2603276"/>
              <a:ext cx="17791" cy="13436"/>
            </a:xfrm>
            <a:custGeom>
              <a:rect b="b" l="l" r="r" t="t"/>
              <a:pathLst>
                <a:path extrusionOk="0" h="108" w="143">
                  <a:moveTo>
                    <a:pt x="67" y="1"/>
                  </a:moveTo>
                  <a:cubicBezTo>
                    <a:pt x="23" y="1"/>
                    <a:pt x="0" y="61"/>
                    <a:pt x="30" y="91"/>
                  </a:cubicBezTo>
                  <a:cubicBezTo>
                    <a:pt x="41" y="102"/>
                    <a:pt x="56" y="108"/>
                    <a:pt x="71" y="108"/>
                  </a:cubicBezTo>
                  <a:cubicBezTo>
                    <a:pt x="86" y="108"/>
                    <a:pt x="101" y="102"/>
                    <a:pt x="112" y="91"/>
                  </a:cubicBezTo>
                  <a:cubicBezTo>
                    <a:pt x="142" y="53"/>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10"/>
            <p:cNvSpPr/>
            <p:nvPr/>
          </p:nvSpPr>
          <p:spPr>
            <a:xfrm rot="-2922755">
              <a:off x="3580526" y="2576879"/>
              <a:ext cx="18413" cy="13436"/>
            </a:xfrm>
            <a:custGeom>
              <a:rect b="b" l="l" r="r" t="t"/>
              <a:pathLst>
                <a:path extrusionOk="0" h="108" w="148">
                  <a:moveTo>
                    <a:pt x="83" y="0"/>
                  </a:moveTo>
                  <a:cubicBezTo>
                    <a:pt x="80" y="0"/>
                    <a:pt x="78" y="0"/>
                    <a:pt x="75" y="1"/>
                  </a:cubicBezTo>
                  <a:cubicBezTo>
                    <a:pt x="23" y="1"/>
                    <a:pt x="0" y="61"/>
                    <a:pt x="38" y="91"/>
                  </a:cubicBezTo>
                  <a:cubicBezTo>
                    <a:pt x="49" y="102"/>
                    <a:pt x="62" y="107"/>
                    <a:pt x="75" y="107"/>
                  </a:cubicBezTo>
                  <a:cubicBezTo>
                    <a:pt x="88" y="107"/>
                    <a:pt x="101"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10"/>
            <p:cNvSpPr/>
            <p:nvPr/>
          </p:nvSpPr>
          <p:spPr>
            <a:xfrm rot="-2922755">
              <a:off x="3692480" y="2868413"/>
              <a:ext cx="49142" cy="36950"/>
            </a:xfrm>
            <a:custGeom>
              <a:rect b="b" l="l" r="r" t="t"/>
              <a:pathLst>
                <a:path extrusionOk="0" h="297" w="395">
                  <a:moveTo>
                    <a:pt x="197" y="1"/>
                  </a:moveTo>
                  <a:cubicBezTo>
                    <a:pt x="194" y="1"/>
                    <a:pt x="191" y="1"/>
                    <a:pt x="187" y="1"/>
                  </a:cubicBezTo>
                  <a:cubicBezTo>
                    <a:pt x="60" y="1"/>
                    <a:pt x="0" y="166"/>
                    <a:pt x="98" y="255"/>
                  </a:cubicBezTo>
                  <a:cubicBezTo>
                    <a:pt x="126" y="283"/>
                    <a:pt x="160" y="297"/>
                    <a:pt x="195" y="297"/>
                  </a:cubicBezTo>
                  <a:cubicBezTo>
                    <a:pt x="235" y="297"/>
                    <a:pt x="275" y="280"/>
                    <a:pt x="307" y="248"/>
                  </a:cubicBezTo>
                  <a:cubicBezTo>
                    <a:pt x="395" y="153"/>
                    <a:pt x="326" y="1"/>
                    <a:pt x="19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10"/>
            <p:cNvSpPr/>
            <p:nvPr/>
          </p:nvSpPr>
          <p:spPr>
            <a:xfrm rot="-2922755">
              <a:off x="3660718" y="2558871"/>
              <a:ext cx="49266" cy="37572"/>
            </a:xfrm>
            <a:custGeom>
              <a:rect b="b" l="l" r="r" t="t"/>
              <a:pathLst>
                <a:path extrusionOk="0" h="302" w="396">
                  <a:moveTo>
                    <a:pt x="204" y="1"/>
                  </a:moveTo>
                  <a:cubicBezTo>
                    <a:pt x="201" y="1"/>
                    <a:pt x="198" y="1"/>
                    <a:pt x="195" y="1"/>
                  </a:cubicBezTo>
                  <a:cubicBezTo>
                    <a:pt x="60" y="8"/>
                    <a:pt x="1" y="166"/>
                    <a:pt x="98" y="263"/>
                  </a:cubicBezTo>
                  <a:cubicBezTo>
                    <a:pt x="127" y="288"/>
                    <a:pt x="164" y="301"/>
                    <a:pt x="202" y="301"/>
                  </a:cubicBezTo>
                  <a:cubicBezTo>
                    <a:pt x="241" y="301"/>
                    <a:pt x="280" y="286"/>
                    <a:pt x="307" y="255"/>
                  </a:cubicBezTo>
                  <a:cubicBezTo>
                    <a:pt x="395" y="153"/>
                    <a:pt x="326"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10"/>
            <p:cNvSpPr/>
            <p:nvPr/>
          </p:nvSpPr>
          <p:spPr>
            <a:xfrm rot="-2922755">
              <a:off x="3704770" y="2849523"/>
              <a:ext cx="17791" cy="13810"/>
            </a:xfrm>
            <a:custGeom>
              <a:rect b="b" l="l" r="r" t="t"/>
              <a:pathLst>
                <a:path extrusionOk="0" h="111" w="143">
                  <a:moveTo>
                    <a:pt x="68" y="0"/>
                  </a:moveTo>
                  <a:cubicBezTo>
                    <a:pt x="23" y="0"/>
                    <a:pt x="0" y="60"/>
                    <a:pt x="38" y="97"/>
                  </a:cubicBezTo>
                  <a:cubicBezTo>
                    <a:pt x="47" y="107"/>
                    <a:pt x="58" y="111"/>
                    <a:pt x="69" y="111"/>
                  </a:cubicBezTo>
                  <a:cubicBezTo>
                    <a:pt x="84" y="111"/>
                    <a:pt x="99" y="103"/>
                    <a:pt x="113" y="90"/>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10"/>
            <p:cNvSpPr/>
            <p:nvPr/>
          </p:nvSpPr>
          <p:spPr>
            <a:xfrm rot="-2922755">
              <a:off x="3702762" y="2826484"/>
              <a:ext cx="17791" cy="14307"/>
            </a:xfrm>
            <a:custGeom>
              <a:rect b="b" l="l" r="r" t="t"/>
              <a:pathLst>
                <a:path extrusionOk="0" h="115" w="143">
                  <a:moveTo>
                    <a:pt x="68" y="0"/>
                  </a:moveTo>
                  <a:cubicBezTo>
                    <a:pt x="23" y="8"/>
                    <a:pt x="0" y="68"/>
                    <a:pt x="30"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10"/>
            <p:cNvSpPr/>
            <p:nvPr/>
          </p:nvSpPr>
          <p:spPr>
            <a:xfrm rot="-2922755">
              <a:off x="3700214" y="2804672"/>
              <a:ext cx="18413" cy="13436"/>
            </a:xfrm>
            <a:custGeom>
              <a:rect b="b" l="l" r="r" t="t"/>
              <a:pathLst>
                <a:path extrusionOk="0" h="108" w="148">
                  <a:moveTo>
                    <a:pt x="83" y="0"/>
                  </a:moveTo>
                  <a:cubicBezTo>
                    <a:pt x="80" y="0"/>
                    <a:pt x="78" y="1"/>
                    <a:pt x="75" y="1"/>
                  </a:cubicBezTo>
                  <a:cubicBezTo>
                    <a:pt x="23" y="1"/>
                    <a:pt x="0" y="61"/>
                    <a:pt x="38" y="91"/>
                  </a:cubicBezTo>
                  <a:cubicBezTo>
                    <a:pt x="49" y="102"/>
                    <a:pt x="62" y="108"/>
                    <a:pt x="75" y="108"/>
                  </a:cubicBezTo>
                  <a:cubicBezTo>
                    <a:pt x="88" y="108"/>
                    <a:pt x="101"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10"/>
            <p:cNvSpPr/>
            <p:nvPr/>
          </p:nvSpPr>
          <p:spPr>
            <a:xfrm rot="-2922755">
              <a:off x="3698168" y="2782044"/>
              <a:ext cx="17542" cy="13436"/>
            </a:xfrm>
            <a:custGeom>
              <a:rect b="b" l="l" r="r" t="t"/>
              <a:pathLst>
                <a:path extrusionOk="0" h="108" w="141">
                  <a:moveTo>
                    <a:pt x="77" y="1"/>
                  </a:moveTo>
                  <a:cubicBezTo>
                    <a:pt x="74" y="1"/>
                    <a:pt x="71" y="1"/>
                    <a:pt x="68" y="1"/>
                  </a:cubicBezTo>
                  <a:cubicBezTo>
                    <a:pt x="23" y="1"/>
                    <a:pt x="1" y="61"/>
                    <a:pt x="30"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10"/>
            <p:cNvSpPr/>
            <p:nvPr/>
          </p:nvSpPr>
          <p:spPr>
            <a:xfrm rot="-2922755">
              <a:off x="3695301" y="2759405"/>
              <a:ext cx="18661" cy="13436"/>
            </a:xfrm>
            <a:custGeom>
              <a:rect b="b" l="l" r="r" t="t"/>
              <a:pathLst>
                <a:path extrusionOk="0" h="108" w="150">
                  <a:moveTo>
                    <a:pt x="75" y="1"/>
                  </a:moveTo>
                  <a:cubicBezTo>
                    <a:pt x="23" y="1"/>
                    <a:pt x="0" y="60"/>
                    <a:pt x="38" y="90"/>
                  </a:cubicBezTo>
                  <a:cubicBezTo>
                    <a:pt x="49" y="102"/>
                    <a:pt x="64" y="107"/>
                    <a:pt x="78" y="107"/>
                  </a:cubicBezTo>
                  <a:cubicBezTo>
                    <a:pt x="92" y="107"/>
                    <a:pt x="105" y="102"/>
                    <a:pt x="113"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1" name="Google Shape;2381;p10"/>
            <p:cNvSpPr/>
            <p:nvPr/>
          </p:nvSpPr>
          <p:spPr>
            <a:xfrm rot="-2922755">
              <a:off x="3693302" y="2736756"/>
              <a:ext cx="17791" cy="13561"/>
            </a:xfrm>
            <a:custGeom>
              <a:rect b="b" l="l" r="r" t="t"/>
              <a:pathLst>
                <a:path extrusionOk="0" h="109" w="143">
                  <a:moveTo>
                    <a:pt x="68" y="1"/>
                  </a:moveTo>
                  <a:cubicBezTo>
                    <a:pt x="23" y="1"/>
                    <a:pt x="1" y="61"/>
                    <a:pt x="38" y="98"/>
                  </a:cubicBezTo>
                  <a:cubicBezTo>
                    <a:pt x="45" y="105"/>
                    <a:pt x="56" y="109"/>
                    <a:pt x="68" y="109"/>
                  </a:cubicBezTo>
                  <a:cubicBezTo>
                    <a:pt x="84" y="109"/>
                    <a:pt x="100" y="103"/>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2" name="Google Shape;2382;p10"/>
            <p:cNvSpPr/>
            <p:nvPr/>
          </p:nvSpPr>
          <p:spPr>
            <a:xfrm rot="-2922755">
              <a:off x="3690410" y="2714184"/>
              <a:ext cx="18786" cy="13436"/>
            </a:xfrm>
            <a:custGeom>
              <a:rect b="b" l="l" r="r" t="t"/>
              <a:pathLst>
                <a:path extrusionOk="0" h="108" w="151">
                  <a:moveTo>
                    <a:pt x="75" y="0"/>
                  </a:moveTo>
                  <a:cubicBezTo>
                    <a:pt x="23" y="0"/>
                    <a:pt x="0" y="60"/>
                    <a:pt x="38" y="97"/>
                  </a:cubicBezTo>
                  <a:cubicBezTo>
                    <a:pt x="48" y="104"/>
                    <a:pt x="61" y="108"/>
                    <a:pt x="74" y="108"/>
                  </a:cubicBezTo>
                  <a:cubicBezTo>
                    <a:pt x="89" y="108"/>
                    <a:pt x="104"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10"/>
            <p:cNvSpPr/>
            <p:nvPr/>
          </p:nvSpPr>
          <p:spPr>
            <a:xfrm rot="-2922755">
              <a:off x="3688571" y="2691519"/>
              <a:ext cx="17791" cy="13934"/>
            </a:xfrm>
            <a:custGeom>
              <a:rect b="b" l="l" r="r" t="t"/>
              <a:pathLst>
                <a:path extrusionOk="0" h="112" w="143">
                  <a:moveTo>
                    <a:pt x="68" y="0"/>
                  </a:moveTo>
                  <a:cubicBezTo>
                    <a:pt x="23" y="8"/>
                    <a:pt x="1" y="68"/>
                    <a:pt x="38" y="98"/>
                  </a:cubicBezTo>
                  <a:cubicBezTo>
                    <a:pt x="48" y="108"/>
                    <a:pt x="60" y="112"/>
                    <a:pt x="72" y="112"/>
                  </a:cubicBezTo>
                  <a:cubicBezTo>
                    <a:pt x="86" y="112"/>
                    <a:pt x="101" y="106"/>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10"/>
            <p:cNvSpPr/>
            <p:nvPr/>
          </p:nvSpPr>
          <p:spPr>
            <a:xfrm rot="-2922755">
              <a:off x="3686887" y="2669316"/>
              <a:ext cx="17542" cy="13436"/>
            </a:xfrm>
            <a:custGeom>
              <a:rect b="b" l="l" r="r" t="t"/>
              <a:pathLst>
                <a:path extrusionOk="0" h="108" w="141">
                  <a:moveTo>
                    <a:pt x="76" y="0"/>
                  </a:moveTo>
                  <a:cubicBezTo>
                    <a:pt x="73" y="0"/>
                    <a:pt x="71" y="1"/>
                    <a:pt x="68" y="1"/>
                  </a:cubicBezTo>
                  <a:cubicBezTo>
                    <a:pt x="16" y="1"/>
                    <a:pt x="1" y="61"/>
                    <a:pt x="31" y="91"/>
                  </a:cubicBezTo>
                  <a:cubicBezTo>
                    <a:pt x="42" y="102"/>
                    <a:pt x="57" y="108"/>
                    <a:pt x="71" y="108"/>
                  </a:cubicBezTo>
                  <a:cubicBezTo>
                    <a:pt x="85" y="108"/>
                    <a:pt x="98" y="102"/>
                    <a:pt x="106" y="91"/>
                  </a:cubicBezTo>
                  <a:cubicBezTo>
                    <a:pt x="141" y="56"/>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10"/>
            <p:cNvSpPr/>
            <p:nvPr/>
          </p:nvSpPr>
          <p:spPr>
            <a:xfrm rot="-2922755">
              <a:off x="3684096" y="2646969"/>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10"/>
            <p:cNvSpPr/>
            <p:nvPr/>
          </p:nvSpPr>
          <p:spPr>
            <a:xfrm rot="-2922755">
              <a:off x="3681953" y="2624002"/>
              <a:ext cx="17915" cy="13436"/>
            </a:xfrm>
            <a:custGeom>
              <a:rect b="b" l="l" r="r" t="t"/>
              <a:pathLst>
                <a:path extrusionOk="0" h="108" w="144">
                  <a:moveTo>
                    <a:pt x="68" y="1"/>
                  </a:moveTo>
                  <a:cubicBezTo>
                    <a:pt x="23" y="1"/>
                    <a:pt x="1" y="60"/>
                    <a:pt x="31" y="90"/>
                  </a:cubicBezTo>
                  <a:cubicBezTo>
                    <a:pt x="42" y="102"/>
                    <a:pt x="57" y="107"/>
                    <a:pt x="72" y="107"/>
                  </a:cubicBezTo>
                  <a:cubicBezTo>
                    <a:pt x="87" y="107"/>
                    <a:pt x="102"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10"/>
            <p:cNvSpPr/>
            <p:nvPr/>
          </p:nvSpPr>
          <p:spPr>
            <a:xfrm rot="-2922755">
              <a:off x="3679082" y="2601353"/>
              <a:ext cx="18786" cy="13561"/>
            </a:xfrm>
            <a:custGeom>
              <a:rect b="b" l="l" r="r" t="t"/>
              <a:pathLst>
                <a:path extrusionOk="0" h="109" w="151">
                  <a:moveTo>
                    <a:pt x="75" y="1"/>
                  </a:moveTo>
                  <a:cubicBezTo>
                    <a:pt x="23" y="1"/>
                    <a:pt x="1" y="61"/>
                    <a:pt x="38" y="98"/>
                  </a:cubicBezTo>
                  <a:cubicBezTo>
                    <a:pt x="48" y="105"/>
                    <a:pt x="60" y="109"/>
                    <a:pt x="71" y="109"/>
                  </a:cubicBezTo>
                  <a:cubicBezTo>
                    <a:pt x="86" y="109"/>
                    <a:pt x="101"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10"/>
            <p:cNvSpPr/>
            <p:nvPr/>
          </p:nvSpPr>
          <p:spPr>
            <a:xfrm rot="-2922755">
              <a:off x="3775999" y="2840699"/>
              <a:ext cx="50386" cy="37821"/>
            </a:xfrm>
            <a:custGeom>
              <a:rect b="b" l="l" r="r" t="t"/>
              <a:pathLst>
                <a:path extrusionOk="0" h="304" w="405">
                  <a:moveTo>
                    <a:pt x="195" y="0"/>
                  </a:moveTo>
                  <a:cubicBezTo>
                    <a:pt x="61" y="8"/>
                    <a:pt x="1" y="172"/>
                    <a:pt x="98" y="262"/>
                  </a:cubicBezTo>
                  <a:cubicBezTo>
                    <a:pt x="130" y="290"/>
                    <a:pt x="166" y="303"/>
                    <a:pt x="202" y="303"/>
                  </a:cubicBezTo>
                  <a:cubicBezTo>
                    <a:pt x="243" y="303"/>
                    <a:pt x="283" y="286"/>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10"/>
            <p:cNvSpPr/>
            <p:nvPr/>
          </p:nvSpPr>
          <p:spPr>
            <a:xfrm rot="-2922755">
              <a:off x="3789825" y="2827394"/>
              <a:ext cx="17791" cy="14058"/>
            </a:xfrm>
            <a:custGeom>
              <a:rect b="b" l="l" r="r" t="t"/>
              <a:pathLst>
                <a:path extrusionOk="0" h="113" w="143">
                  <a:moveTo>
                    <a:pt x="67" y="1"/>
                  </a:moveTo>
                  <a:cubicBezTo>
                    <a:pt x="23" y="8"/>
                    <a:pt x="0" y="68"/>
                    <a:pt x="30" y="98"/>
                  </a:cubicBezTo>
                  <a:cubicBezTo>
                    <a:pt x="40" y="108"/>
                    <a:pt x="53" y="112"/>
                    <a:pt x="67" y="112"/>
                  </a:cubicBezTo>
                  <a:cubicBezTo>
                    <a:pt x="83" y="112"/>
                    <a:pt x="100" y="106"/>
                    <a:pt x="112" y="98"/>
                  </a:cubicBezTo>
                  <a:cubicBezTo>
                    <a:pt x="142" y="61"/>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10"/>
            <p:cNvSpPr/>
            <p:nvPr/>
          </p:nvSpPr>
          <p:spPr>
            <a:xfrm rot="-2922755">
              <a:off x="3787570" y="2809438"/>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1" name="Google Shape;2391;p10"/>
            <p:cNvSpPr/>
            <p:nvPr/>
          </p:nvSpPr>
          <p:spPr>
            <a:xfrm rot="-2922755">
              <a:off x="3785935" y="2790781"/>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0"/>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2" name="Google Shape;2392;p10"/>
            <p:cNvSpPr/>
            <p:nvPr/>
          </p:nvSpPr>
          <p:spPr>
            <a:xfrm rot="-2922755">
              <a:off x="3783908" y="2772834"/>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10"/>
            <p:cNvSpPr/>
            <p:nvPr/>
          </p:nvSpPr>
          <p:spPr>
            <a:xfrm rot="-2922755">
              <a:off x="3782232" y="2754083"/>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10"/>
            <p:cNvSpPr/>
            <p:nvPr/>
          </p:nvSpPr>
          <p:spPr>
            <a:xfrm rot="-2922755">
              <a:off x="3780521" y="2735009"/>
              <a:ext cx="17791" cy="13934"/>
            </a:xfrm>
            <a:custGeom>
              <a:rect b="b" l="l" r="r" t="t"/>
              <a:pathLst>
                <a:path extrusionOk="0" h="112" w="143">
                  <a:moveTo>
                    <a:pt x="67" y="0"/>
                  </a:moveTo>
                  <a:cubicBezTo>
                    <a:pt x="15" y="8"/>
                    <a:pt x="0" y="68"/>
                    <a:pt x="30" y="98"/>
                  </a:cubicBezTo>
                  <a:cubicBezTo>
                    <a:pt x="40" y="108"/>
                    <a:pt x="53" y="112"/>
                    <a:pt x="67" y="112"/>
                  </a:cubicBezTo>
                  <a:cubicBezTo>
                    <a:pt x="83" y="112"/>
                    <a:pt x="100" y="106"/>
                    <a:pt x="112" y="98"/>
                  </a:cubicBezTo>
                  <a:cubicBezTo>
                    <a:pt x="142" y="60"/>
                    <a:pt x="112"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10"/>
            <p:cNvSpPr/>
            <p:nvPr/>
          </p:nvSpPr>
          <p:spPr>
            <a:xfrm rot="-2922755">
              <a:off x="3778481" y="2717406"/>
              <a:ext cx="17791" cy="13436"/>
            </a:xfrm>
            <a:custGeom>
              <a:rect b="b" l="l" r="r" t="t"/>
              <a:pathLst>
                <a:path extrusionOk="0" h="108" w="143">
                  <a:moveTo>
                    <a:pt x="68" y="0"/>
                  </a:moveTo>
                  <a:cubicBezTo>
                    <a:pt x="23" y="0"/>
                    <a:pt x="0" y="60"/>
                    <a:pt x="38" y="90"/>
                  </a:cubicBezTo>
                  <a:cubicBezTo>
                    <a:pt x="49" y="102"/>
                    <a:pt x="62" y="107"/>
                    <a:pt x="75" y="107"/>
                  </a:cubicBezTo>
                  <a:cubicBezTo>
                    <a:pt x="88" y="107"/>
                    <a:pt x="101"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10"/>
            <p:cNvSpPr/>
            <p:nvPr/>
          </p:nvSpPr>
          <p:spPr>
            <a:xfrm rot="-2922755">
              <a:off x="3776631" y="2698396"/>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3" y="90"/>
                  </a:cubicBezTo>
                  <a:cubicBezTo>
                    <a:pt x="142"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10"/>
            <p:cNvSpPr/>
            <p:nvPr/>
          </p:nvSpPr>
          <p:spPr>
            <a:xfrm rot="-2922755">
              <a:off x="3774604" y="2680324"/>
              <a:ext cx="18537" cy="13561"/>
            </a:xfrm>
            <a:custGeom>
              <a:rect b="b" l="l" r="r" t="t"/>
              <a:pathLst>
                <a:path extrusionOk="0" h="109"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10"/>
            <p:cNvSpPr/>
            <p:nvPr/>
          </p:nvSpPr>
          <p:spPr>
            <a:xfrm rot="-2922755">
              <a:off x="3772927" y="2661698"/>
              <a:ext cx="17791" cy="13436"/>
            </a:xfrm>
            <a:custGeom>
              <a:rect b="b" l="l" r="r" t="t"/>
              <a:pathLst>
                <a:path extrusionOk="0" h="108" w="143">
                  <a:moveTo>
                    <a:pt x="68" y="0"/>
                  </a:moveTo>
                  <a:cubicBezTo>
                    <a:pt x="23" y="0"/>
                    <a:pt x="0" y="60"/>
                    <a:pt x="30" y="97"/>
                  </a:cubicBezTo>
                  <a:cubicBezTo>
                    <a:pt x="40" y="104"/>
                    <a:pt x="54" y="108"/>
                    <a:pt x="67" y="108"/>
                  </a:cubicBezTo>
                  <a:cubicBezTo>
                    <a:pt x="83" y="108"/>
                    <a:pt x="100"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10"/>
            <p:cNvSpPr/>
            <p:nvPr/>
          </p:nvSpPr>
          <p:spPr>
            <a:xfrm rot="-2922755">
              <a:off x="3770391" y="2642873"/>
              <a:ext cx="18786" cy="14058"/>
            </a:xfrm>
            <a:custGeom>
              <a:rect b="b" l="l" r="r" t="t"/>
              <a:pathLst>
                <a:path extrusionOk="0" h="113" w="151">
                  <a:moveTo>
                    <a:pt x="76" y="1"/>
                  </a:moveTo>
                  <a:cubicBezTo>
                    <a:pt x="23" y="8"/>
                    <a:pt x="1" y="68"/>
                    <a:pt x="38" y="98"/>
                  </a:cubicBezTo>
                  <a:cubicBezTo>
                    <a:pt x="48" y="108"/>
                    <a:pt x="61" y="112"/>
                    <a:pt x="74" y="112"/>
                  </a:cubicBezTo>
                  <a:cubicBezTo>
                    <a:pt x="90" y="112"/>
                    <a:pt x="105" y="106"/>
                    <a:pt x="113" y="98"/>
                  </a:cubicBezTo>
                  <a:cubicBezTo>
                    <a:pt x="150" y="61"/>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10"/>
            <p:cNvSpPr/>
            <p:nvPr/>
          </p:nvSpPr>
          <p:spPr>
            <a:xfrm rot="-2922755">
              <a:off x="3769177" y="2625021"/>
              <a:ext cx="17791" cy="13312"/>
            </a:xfrm>
            <a:custGeom>
              <a:rect b="b" l="l" r="r" t="t"/>
              <a:pathLst>
                <a:path extrusionOk="0" h="107" w="143">
                  <a:moveTo>
                    <a:pt x="68" y="0"/>
                  </a:moveTo>
                  <a:cubicBezTo>
                    <a:pt x="23" y="0"/>
                    <a:pt x="0" y="60"/>
                    <a:pt x="38" y="90"/>
                  </a:cubicBezTo>
                  <a:cubicBezTo>
                    <a:pt x="45" y="101"/>
                    <a:pt x="58" y="107"/>
                    <a:pt x="73" y="107"/>
                  </a:cubicBezTo>
                  <a:cubicBezTo>
                    <a:pt x="87" y="107"/>
                    <a:pt x="102" y="101"/>
                    <a:pt x="113" y="90"/>
                  </a:cubicBezTo>
                  <a:cubicBezTo>
                    <a:pt x="143" y="52"/>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10"/>
            <p:cNvSpPr/>
            <p:nvPr/>
          </p:nvSpPr>
          <p:spPr>
            <a:xfrm rot="-2922755">
              <a:off x="3750160" y="2587682"/>
              <a:ext cx="50261" cy="37572"/>
            </a:xfrm>
            <a:custGeom>
              <a:rect b="b" l="l" r="r" t="t"/>
              <a:pathLst>
                <a:path extrusionOk="0" h="302" w="404">
                  <a:moveTo>
                    <a:pt x="204" y="1"/>
                  </a:moveTo>
                  <a:cubicBezTo>
                    <a:pt x="201" y="1"/>
                    <a:pt x="199" y="1"/>
                    <a:pt x="196" y="1"/>
                  </a:cubicBezTo>
                  <a:cubicBezTo>
                    <a:pt x="61" y="8"/>
                    <a:pt x="1" y="173"/>
                    <a:pt x="98" y="263"/>
                  </a:cubicBezTo>
                  <a:cubicBezTo>
                    <a:pt x="127" y="288"/>
                    <a:pt x="165" y="301"/>
                    <a:pt x="203" y="301"/>
                  </a:cubicBezTo>
                  <a:cubicBezTo>
                    <a:pt x="243" y="301"/>
                    <a:pt x="284" y="286"/>
                    <a:pt x="315" y="256"/>
                  </a:cubicBezTo>
                  <a:cubicBezTo>
                    <a:pt x="403" y="160"/>
                    <a:pt x="334"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10"/>
            <p:cNvSpPr/>
            <p:nvPr/>
          </p:nvSpPr>
          <p:spPr>
            <a:xfrm rot="-2922755">
              <a:off x="3859024" y="2812666"/>
              <a:ext cx="37323" cy="37323"/>
            </a:xfrm>
            <a:custGeom>
              <a:rect b="b" l="l" r="r" t="t"/>
              <a:pathLst>
                <a:path extrusionOk="0" h="300"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10"/>
            <p:cNvSpPr/>
            <p:nvPr/>
          </p:nvSpPr>
          <p:spPr>
            <a:xfrm rot="-2922755">
              <a:off x="3867295" y="2805297"/>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9" y="108"/>
                    <a:pt x="102" y="103"/>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10"/>
            <p:cNvSpPr/>
            <p:nvPr/>
          </p:nvSpPr>
          <p:spPr>
            <a:xfrm rot="-2922755">
              <a:off x="3865805" y="2790168"/>
              <a:ext cx="17915" cy="13934"/>
            </a:xfrm>
            <a:custGeom>
              <a:rect b="b" l="l" r="r" t="t"/>
              <a:pathLst>
                <a:path extrusionOk="0" h="112" w="144">
                  <a:moveTo>
                    <a:pt x="68" y="1"/>
                  </a:moveTo>
                  <a:cubicBezTo>
                    <a:pt x="23" y="8"/>
                    <a:pt x="1" y="61"/>
                    <a:pt x="31" y="98"/>
                  </a:cubicBezTo>
                  <a:cubicBezTo>
                    <a:pt x="40" y="107"/>
                    <a:pt x="52" y="112"/>
                    <a:pt x="65" y="112"/>
                  </a:cubicBezTo>
                  <a:cubicBezTo>
                    <a:pt x="82" y="112"/>
                    <a:pt x="100" y="104"/>
                    <a:pt x="113" y="91"/>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10"/>
            <p:cNvSpPr/>
            <p:nvPr/>
          </p:nvSpPr>
          <p:spPr>
            <a:xfrm rot="-2922755">
              <a:off x="3863961" y="2776183"/>
              <a:ext cx="18786" cy="13436"/>
            </a:xfrm>
            <a:custGeom>
              <a:rect b="b" l="l" r="r" t="t"/>
              <a:pathLst>
                <a:path extrusionOk="0" h="108" w="151">
                  <a:moveTo>
                    <a:pt x="76" y="0"/>
                  </a:moveTo>
                  <a:cubicBezTo>
                    <a:pt x="23" y="0"/>
                    <a:pt x="1" y="60"/>
                    <a:pt x="38" y="90"/>
                  </a:cubicBezTo>
                  <a:cubicBezTo>
                    <a:pt x="49" y="101"/>
                    <a:pt x="63" y="107"/>
                    <a:pt x="76" y="107"/>
                  </a:cubicBezTo>
                  <a:cubicBezTo>
                    <a:pt x="89" y="107"/>
                    <a:pt x="102" y="101"/>
                    <a:pt x="113" y="90"/>
                  </a:cubicBezTo>
                  <a:cubicBezTo>
                    <a:pt x="150"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10"/>
            <p:cNvSpPr/>
            <p:nvPr/>
          </p:nvSpPr>
          <p:spPr>
            <a:xfrm rot="-2922755">
              <a:off x="3863227" y="2762077"/>
              <a:ext cx="17542" cy="13436"/>
            </a:xfrm>
            <a:custGeom>
              <a:rect b="b" l="l" r="r" t="t"/>
              <a:pathLst>
                <a:path extrusionOk="0" h="108" w="141">
                  <a:moveTo>
                    <a:pt x="76" y="0"/>
                  </a:moveTo>
                  <a:cubicBezTo>
                    <a:pt x="73" y="0"/>
                    <a:pt x="70" y="1"/>
                    <a:pt x="67" y="1"/>
                  </a:cubicBezTo>
                  <a:cubicBezTo>
                    <a:pt x="23" y="1"/>
                    <a:pt x="0" y="61"/>
                    <a:pt x="30" y="91"/>
                  </a:cubicBezTo>
                  <a:cubicBezTo>
                    <a:pt x="41" y="102"/>
                    <a:pt x="56" y="108"/>
                    <a:pt x="71"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10"/>
            <p:cNvSpPr/>
            <p:nvPr/>
          </p:nvSpPr>
          <p:spPr>
            <a:xfrm rot="-2922755">
              <a:off x="3860957" y="2747301"/>
              <a:ext cx="18786" cy="13934"/>
            </a:xfrm>
            <a:custGeom>
              <a:rect b="b" l="l" r="r" t="t"/>
              <a:pathLst>
                <a:path extrusionOk="0" h="112" w="151">
                  <a:moveTo>
                    <a:pt x="76" y="0"/>
                  </a:moveTo>
                  <a:cubicBezTo>
                    <a:pt x="23" y="0"/>
                    <a:pt x="1" y="60"/>
                    <a:pt x="38" y="98"/>
                  </a:cubicBezTo>
                  <a:cubicBezTo>
                    <a:pt x="48" y="107"/>
                    <a:pt x="59" y="111"/>
                    <a:pt x="69" y="111"/>
                  </a:cubicBezTo>
                  <a:cubicBezTo>
                    <a:pt x="85" y="111"/>
                    <a:pt x="100" y="103"/>
                    <a:pt x="113" y="90"/>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10"/>
            <p:cNvSpPr/>
            <p:nvPr/>
          </p:nvSpPr>
          <p:spPr>
            <a:xfrm rot="-2922755">
              <a:off x="3859994" y="2733187"/>
              <a:ext cx="17791" cy="13436"/>
            </a:xfrm>
            <a:custGeom>
              <a:rect b="b" l="l" r="r" t="t"/>
              <a:pathLst>
                <a:path extrusionOk="0" h="108" w="143">
                  <a:moveTo>
                    <a:pt x="68" y="1"/>
                  </a:moveTo>
                  <a:cubicBezTo>
                    <a:pt x="23" y="1"/>
                    <a:pt x="0" y="61"/>
                    <a:pt x="38" y="91"/>
                  </a:cubicBezTo>
                  <a:cubicBezTo>
                    <a:pt x="45" y="102"/>
                    <a:pt x="58" y="108"/>
                    <a:pt x="72" y="108"/>
                  </a:cubicBezTo>
                  <a:cubicBezTo>
                    <a:pt x="86" y="108"/>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10"/>
            <p:cNvSpPr/>
            <p:nvPr/>
          </p:nvSpPr>
          <p:spPr>
            <a:xfrm rot="-2922755">
              <a:off x="3858010" y="2718394"/>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10"/>
            <p:cNvSpPr/>
            <p:nvPr/>
          </p:nvSpPr>
          <p:spPr>
            <a:xfrm rot="-2922755">
              <a:off x="3856850" y="2704369"/>
              <a:ext cx="17791" cy="13561"/>
            </a:xfrm>
            <a:custGeom>
              <a:rect b="b" l="l" r="r" t="t"/>
              <a:pathLst>
                <a:path extrusionOk="0" h="109" w="143">
                  <a:moveTo>
                    <a:pt x="68" y="1"/>
                  </a:moveTo>
                  <a:cubicBezTo>
                    <a:pt x="23" y="1"/>
                    <a:pt x="0" y="61"/>
                    <a:pt x="38" y="98"/>
                  </a:cubicBezTo>
                  <a:cubicBezTo>
                    <a:pt x="48" y="105"/>
                    <a:pt x="60" y="108"/>
                    <a:pt x="71" y="108"/>
                  </a:cubicBezTo>
                  <a:cubicBezTo>
                    <a:pt x="86" y="108"/>
                    <a:pt x="100" y="103"/>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10"/>
            <p:cNvSpPr/>
            <p:nvPr/>
          </p:nvSpPr>
          <p:spPr>
            <a:xfrm rot="-2922755">
              <a:off x="3855125" y="2690273"/>
              <a:ext cx="18786" cy="13436"/>
            </a:xfrm>
            <a:custGeom>
              <a:rect b="b" l="l" r="r" t="t"/>
              <a:pathLst>
                <a:path extrusionOk="0" h="108"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10"/>
            <p:cNvSpPr/>
            <p:nvPr/>
          </p:nvSpPr>
          <p:spPr>
            <a:xfrm rot="-2922755">
              <a:off x="3853940" y="2675445"/>
              <a:ext cx="17791" cy="14307"/>
            </a:xfrm>
            <a:custGeom>
              <a:rect b="b" l="l" r="r" t="t"/>
              <a:pathLst>
                <a:path extrusionOk="0" h="115" w="143">
                  <a:moveTo>
                    <a:pt x="68" y="1"/>
                  </a:moveTo>
                  <a:cubicBezTo>
                    <a:pt x="23" y="8"/>
                    <a:pt x="1" y="68"/>
                    <a:pt x="38" y="98"/>
                  </a:cubicBezTo>
                  <a:cubicBezTo>
                    <a:pt x="49" y="109"/>
                    <a:pt x="62" y="115"/>
                    <a:pt x="76" y="115"/>
                  </a:cubicBezTo>
                  <a:cubicBezTo>
                    <a:pt x="89" y="115"/>
                    <a:pt x="102" y="109"/>
                    <a:pt x="113" y="98"/>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10"/>
            <p:cNvSpPr/>
            <p:nvPr/>
          </p:nvSpPr>
          <p:spPr>
            <a:xfrm rot="-2922755">
              <a:off x="3851934" y="2661476"/>
              <a:ext cx="18786" cy="13436"/>
            </a:xfrm>
            <a:custGeom>
              <a:rect b="b" l="l" r="r" t="t"/>
              <a:pathLst>
                <a:path extrusionOk="0" h="108" w="151">
                  <a:moveTo>
                    <a:pt x="75" y="0"/>
                  </a:moveTo>
                  <a:cubicBezTo>
                    <a:pt x="23" y="0"/>
                    <a:pt x="1" y="60"/>
                    <a:pt x="38" y="98"/>
                  </a:cubicBezTo>
                  <a:cubicBezTo>
                    <a:pt x="48" y="104"/>
                    <a:pt x="61" y="108"/>
                    <a:pt x="74" y="108"/>
                  </a:cubicBezTo>
                  <a:cubicBezTo>
                    <a:pt x="90" y="108"/>
                    <a:pt x="105"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10"/>
            <p:cNvSpPr/>
            <p:nvPr/>
          </p:nvSpPr>
          <p:spPr>
            <a:xfrm rot="-2922755">
              <a:off x="3851097" y="2647417"/>
              <a:ext cx="17666" cy="13436"/>
            </a:xfrm>
            <a:custGeom>
              <a:rect b="b" l="l" r="r" t="t"/>
              <a:pathLst>
                <a:path extrusionOk="0" h="108" w="142">
                  <a:moveTo>
                    <a:pt x="77" y="0"/>
                  </a:moveTo>
                  <a:cubicBezTo>
                    <a:pt x="74" y="0"/>
                    <a:pt x="71" y="0"/>
                    <a:pt x="68" y="1"/>
                  </a:cubicBezTo>
                  <a:cubicBezTo>
                    <a:pt x="23" y="1"/>
                    <a:pt x="1" y="61"/>
                    <a:pt x="38" y="91"/>
                  </a:cubicBezTo>
                  <a:cubicBezTo>
                    <a:pt x="50" y="102"/>
                    <a:pt x="63" y="108"/>
                    <a:pt x="76" y="108"/>
                  </a:cubicBezTo>
                  <a:cubicBezTo>
                    <a:pt x="89" y="108"/>
                    <a:pt x="102"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10"/>
            <p:cNvSpPr/>
            <p:nvPr/>
          </p:nvSpPr>
          <p:spPr>
            <a:xfrm rot="-2922755">
              <a:off x="3833064" y="2616118"/>
              <a:ext cx="50137" cy="36950"/>
            </a:xfrm>
            <a:custGeom>
              <a:rect b="b" l="l" r="r" t="t"/>
              <a:pathLst>
                <a:path extrusionOk="0" h="297" w="403">
                  <a:moveTo>
                    <a:pt x="204" y="0"/>
                  </a:moveTo>
                  <a:cubicBezTo>
                    <a:pt x="201" y="0"/>
                    <a:pt x="198" y="0"/>
                    <a:pt x="195" y="0"/>
                  </a:cubicBezTo>
                  <a:cubicBezTo>
                    <a:pt x="60" y="0"/>
                    <a:pt x="0" y="165"/>
                    <a:pt x="98" y="255"/>
                  </a:cubicBezTo>
                  <a:cubicBezTo>
                    <a:pt x="129" y="283"/>
                    <a:pt x="166" y="296"/>
                    <a:pt x="202" y="296"/>
                  </a:cubicBezTo>
                  <a:cubicBezTo>
                    <a:pt x="243" y="296"/>
                    <a:pt x="283" y="279"/>
                    <a:pt x="315" y="247"/>
                  </a:cubicBezTo>
                  <a:cubicBezTo>
                    <a:pt x="403"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10"/>
            <p:cNvSpPr/>
            <p:nvPr/>
          </p:nvSpPr>
          <p:spPr>
            <a:xfrm rot="-2922755">
              <a:off x="3924720" y="2783313"/>
              <a:ext cx="49266" cy="37448"/>
            </a:xfrm>
            <a:custGeom>
              <a:rect b="b" l="l" r="r" t="t"/>
              <a:pathLst>
                <a:path extrusionOk="0" h="301" w="396">
                  <a:moveTo>
                    <a:pt x="204" y="0"/>
                  </a:moveTo>
                  <a:cubicBezTo>
                    <a:pt x="201" y="0"/>
                    <a:pt x="198" y="0"/>
                    <a:pt x="195" y="1"/>
                  </a:cubicBezTo>
                  <a:cubicBezTo>
                    <a:pt x="60" y="8"/>
                    <a:pt x="0" y="165"/>
                    <a:pt x="98" y="263"/>
                  </a:cubicBezTo>
                  <a:cubicBezTo>
                    <a:pt x="126" y="287"/>
                    <a:pt x="162" y="300"/>
                    <a:pt x="198" y="300"/>
                  </a:cubicBezTo>
                  <a:cubicBezTo>
                    <a:pt x="239" y="300"/>
                    <a:pt x="280" y="283"/>
                    <a:pt x="307" y="248"/>
                  </a:cubicBezTo>
                  <a:cubicBezTo>
                    <a:pt x="395"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10"/>
            <p:cNvSpPr/>
            <p:nvPr/>
          </p:nvSpPr>
          <p:spPr>
            <a:xfrm rot="-2922755">
              <a:off x="3939012" y="2781514"/>
              <a:ext cx="17666" cy="13561"/>
            </a:xfrm>
            <a:custGeom>
              <a:rect b="b" l="l" r="r" t="t"/>
              <a:pathLst>
                <a:path extrusionOk="0" h="109" w="142">
                  <a:moveTo>
                    <a:pt x="77" y="1"/>
                  </a:moveTo>
                  <a:cubicBezTo>
                    <a:pt x="74" y="1"/>
                    <a:pt x="71" y="1"/>
                    <a:pt x="68" y="1"/>
                  </a:cubicBezTo>
                  <a:cubicBezTo>
                    <a:pt x="23" y="1"/>
                    <a:pt x="1" y="61"/>
                    <a:pt x="38" y="91"/>
                  </a:cubicBezTo>
                  <a:cubicBezTo>
                    <a:pt x="49" y="103"/>
                    <a:pt x="62" y="108"/>
                    <a:pt x="75" y="108"/>
                  </a:cubicBezTo>
                  <a:cubicBezTo>
                    <a:pt x="89" y="108"/>
                    <a:pt x="102" y="103"/>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10"/>
            <p:cNvSpPr/>
            <p:nvPr/>
          </p:nvSpPr>
          <p:spPr>
            <a:xfrm rot="-2922755">
              <a:off x="3938350" y="2771026"/>
              <a:ext cx="17542" cy="13561"/>
            </a:xfrm>
            <a:custGeom>
              <a:rect b="b" l="l" r="r" t="t"/>
              <a:pathLst>
                <a:path extrusionOk="0" h="109" w="141">
                  <a:moveTo>
                    <a:pt x="75" y="1"/>
                  </a:moveTo>
                  <a:cubicBezTo>
                    <a:pt x="73" y="1"/>
                    <a:pt x="70" y="1"/>
                    <a:pt x="68" y="2"/>
                  </a:cubicBezTo>
                  <a:cubicBezTo>
                    <a:pt x="15" y="2"/>
                    <a:pt x="0" y="61"/>
                    <a:pt x="30" y="91"/>
                  </a:cubicBezTo>
                  <a:cubicBezTo>
                    <a:pt x="42" y="103"/>
                    <a:pt x="57" y="108"/>
                    <a:pt x="72" y="108"/>
                  </a:cubicBezTo>
                  <a:cubicBezTo>
                    <a:pt x="87" y="108"/>
                    <a:pt x="101" y="103"/>
                    <a:pt x="113" y="91"/>
                  </a:cubicBezTo>
                  <a:cubicBezTo>
                    <a:pt x="141" y="56"/>
                    <a:pt x="116"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10"/>
            <p:cNvSpPr/>
            <p:nvPr/>
          </p:nvSpPr>
          <p:spPr>
            <a:xfrm rot="-2922755">
              <a:off x="3936665" y="2760479"/>
              <a:ext cx="17915" cy="14307"/>
            </a:xfrm>
            <a:custGeom>
              <a:rect b="b" l="l" r="r" t="t"/>
              <a:pathLst>
                <a:path extrusionOk="0" h="115" w="144">
                  <a:moveTo>
                    <a:pt x="68" y="0"/>
                  </a:moveTo>
                  <a:cubicBezTo>
                    <a:pt x="23" y="8"/>
                    <a:pt x="1" y="68"/>
                    <a:pt x="38" y="98"/>
                  </a:cubicBezTo>
                  <a:cubicBezTo>
                    <a:pt x="49" y="109"/>
                    <a:pt x="63" y="114"/>
                    <a:pt x="76" y="114"/>
                  </a:cubicBezTo>
                  <a:cubicBezTo>
                    <a:pt x="89" y="114"/>
                    <a:pt x="102" y="109"/>
                    <a:pt x="113" y="98"/>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10"/>
            <p:cNvSpPr/>
            <p:nvPr/>
          </p:nvSpPr>
          <p:spPr>
            <a:xfrm rot="-2922755">
              <a:off x="3935863" y="2750055"/>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10"/>
            <p:cNvSpPr/>
            <p:nvPr/>
          </p:nvSpPr>
          <p:spPr>
            <a:xfrm rot="-2922755">
              <a:off x="3934316" y="2739911"/>
              <a:ext cx="18661" cy="13561"/>
            </a:xfrm>
            <a:custGeom>
              <a:rect b="b" l="l" r="r" t="t"/>
              <a:pathLst>
                <a:path extrusionOk="0" h="109" w="150">
                  <a:moveTo>
                    <a:pt x="75" y="0"/>
                  </a:moveTo>
                  <a:cubicBezTo>
                    <a:pt x="23" y="0"/>
                    <a:pt x="0" y="60"/>
                    <a:pt x="38" y="98"/>
                  </a:cubicBezTo>
                  <a:cubicBezTo>
                    <a:pt x="48" y="104"/>
                    <a:pt x="59" y="108"/>
                    <a:pt x="71" y="108"/>
                  </a:cubicBezTo>
                  <a:cubicBezTo>
                    <a:pt x="85" y="108"/>
                    <a:pt x="100" y="103"/>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10"/>
            <p:cNvSpPr/>
            <p:nvPr/>
          </p:nvSpPr>
          <p:spPr>
            <a:xfrm rot="-2922755">
              <a:off x="3933781" y="2729703"/>
              <a:ext cx="17791" cy="13561"/>
            </a:xfrm>
            <a:custGeom>
              <a:rect b="b" l="l" r="r" t="t"/>
              <a:pathLst>
                <a:path extrusionOk="0" h="109" w="143">
                  <a:moveTo>
                    <a:pt x="67" y="1"/>
                  </a:moveTo>
                  <a:cubicBezTo>
                    <a:pt x="22" y="1"/>
                    <a:pt x="0" y="60"/>
                    <a:pt x="30" y="98"/>
                  </a:cubicBezTo>
                  <a:cubicBezTo>
                    <a:pt x="40" y="105"/>
                    <a:pt x="53" y="108"/>
                    <a:pt x="67" y="108"/>
                  </a:cubicBezTo>
                  <a:cubicBezTo>
                    <a:pt x="83" y="108"/>
                    <a:pt x="100" y="103"/>
                    <a:pt x="112" y="90"/>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10"/>
            <p:cNvSpPr/>
            <p:nvPr/>
          </p:nvSpPr>
          <p:spPr>
            <a:xfrm rot="-2922755">
              <a:off x="3932271" y="2719543"/>
              <a:ext cx="18786" cy="13561"/>
            </a:xfrm>
            <a:custGeom>
              <a:rect b="b" l="l" r="r" t="t"/>
              <a:pathLst>
                <a:path extrusionOk="0" h="109" w="151">
                  <a:moveTo>
                    <a:pt x="75" y="1"/>
                  </a:moveTo>
                  <a:cubicBezTo>
                    <a:pt x="23" y="1"/>
                    <a:pt x="0" y="61"/>
                    <a:pt x="38" y="98"/>
                  </a:cubicBezTo>
                  <a:cubicBezTo>
                    <a:pt x="48" y="105"/>
                    <a:pt x="60" y="108"/>
                    <a:pt x="71" y="108"/>
                  </a:cubicBezTo>
                  <a:cubicBezTo>
                    <a:pt x="86" y="108"/>
                    <a:pt x="100"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10"/>
            <p:cNvSpPr/>
            <p:nvPr/>
          </p:nvSpPr>
          <p:spPr>
            <a:xfrm rot="-2922755">
              <a:off x="3931710" y="2709403"/>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10"/>
            <p:cNvSpPr/>
            <p:nvPr/>
          </p:nvSpPr>
          <p:spPr>
            <a:xfrm rot="-2922755">
              <a:off x="3930243" y="2699336"/>
              <a:ext cx="18537" cy="13436"/>
            </a:xfrm>
            <a:custGeom>
              <a:rect b="b" l="l" r="r" t="t"/>
              <a:pathLst>
                <a:path extrusionOk="0" h="108" w="149">
                  <a:moveTo>
                    <a:pt x="83" y="0"/>
                  </a:moveTo>
                  <a:cubicBezTo>
                    <a:pt x="81" y="0"/>
                    <a:pt x="78" y="0"/>
                    <a:pt x="76"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10"/>
            <p:cNvSpPr/>
            <p:nvPr/>
          </p:nvSpPr>
          <p:spPr>
            <a:xfrm rot="-2922755">
              <a:off x="3929708" y="2689128"/>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10"/>
            <p:cNvSpPr/>
            <p:nvPr/>
          </p:nvSpPr>
          <p:spPr>
            <a:xfrm rot="-2922755">
              <a:off x="3927850" y="2678198"/>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10"/>
            <p:cNvSpPr/>
            <p:nvPr/>
          </p:nvSpPr>
          <p:spPr>
            <a:xfrm rot="-2922755">
              <a:off x="3927315" y="2667991"/>
              <a:ext cx="17915" cy="14307"/>
            </a:xfrm>
            <a:custGeom>
              <a:rect b="b" l="l" r="r" t="t"/>
              <a:pathLst>
                <a:path extrusionOk="0" h="115" w="144">
                  <a:moveTo>
                    <a:pt x="68" y="1"/>
                  </a:moveTo>
                  <a:cubicBezTo>
                    <a:pt x="23" y="8"/>
                    <a:pt x="1" y="68"/>
                    <a:pt x="38" y="98"/>
                  </a:cubicBezTo>
                  <a:cubicBezTo>
                    <a:pt x="50" y="109"/>
                    <a:pt x="63" y="115"/>
                    <a:pt x="76" y="115"/>
                  </a:cubicBezTo>
                  <a:cubicBezTo>
                    <a:pt x="89" y="115"/>
                    <a:pt x="102" y="109"/>
                    <a:pt x="113" y="98"/>
                  </a:cubicBezTo>
                  <a:cubicBezTo>
                    <a:pt x="143" y="61"/>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9" name="Google Shape;2429;p10"/>
            <p:cNvSpPr/>
            <p:nvPr/>
          </p:nvSpPr>
          <p:spPr>
            <a:xfrm rot="-2922755">
              <a:off x="3909993" y="2642775"/>
              <a:ext cx="50137" cy="36950"/>
            </a:xfrm>
            <a:custGeom>
              <a:rect b="b" l="l" r="r" t="t"/>
              <a:pathLst>
                <a:path extrusionOk="0" h="297" w="403">
                  <a:moveTo>
                    <a:pt x="204" y="0"/>
                  </a:moveTo>
                  <a:cubicBezTo>
                    <a:pt x="201" y="0"/>
                    <a:pt x="198" y="0"/>
                    <a:pt x="195" y="1"/>
                  </a:cubicBezTo>
                  <a:cubicBezTo>
                    <a:pt x="60" y="1"/>
                    <a:pt x="0" y="165"/>
                    <a:pt x="98" y="255"/>
                  </a:cubicBezTo>
                  <a:cubicBezTo>
                    <a:pt x="126" y="283"/>
                    <a:pt x="162" y="296"/>
                    <a:pt x="198" y="296"/>
                  </a:cubicBezTo>
                  <a:cubicBezTo>
                    <a:pt x="239" y="296"/>
                    <a:pt x="280" y="279"/>
                    <a:pt x="307" y="248"/>
                  </a:cubicBezTo>
                  <a:cubicBezTo>
                    <a:pt x="402" y="153"/>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0" name="Google Shape;2430;p10"/>
            <p:cNvSpPr/>
            <p:nvPr/>
          </p:nvSpPr>
          <p:spPr>
            <a:xfrm rot="-2922755">
              <a:off x="3997738" y="2753503"/>
              <a:ext cx="37323" cy="37323"/>
            </a:xfrm>
            <a:custGeom>
              <a:rect b="b" l="l" r="r" t="t"/>
              <a:pathLst>
                <a:path extrusionOk="0" h="300"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1" name="Google Shape;2431;p10"/>
            <p:cNvSpPr/>
            <p:nvPr/>
          </p:nvSpPr>
          <p:spPr>
            <a:xfrm rot="-2922755">
              <a:off x="4006718" y="2756726"/>
              <a:ext cx="17791" cy="13436"/>
            </a:xfrm>
            <a:custGeom>
              <a:rect b="b" l="l" r="r" t="t"/>
              <a:pathLst>
                <a:path extrusionOk="0" h="108" w="143">
                  <a:moveTo>
                    <a:pt x="68" y="0"/>
                  </a:moveTo>
                  <a:cubicBezTo>
                    <a:pt x="23" y="0"/>
                    <a:pt x="1" y="60"/>
                    <a:pt x="31" y="90"/>
                  </a:cubicBezTo>
                  <a:cubicBezTo>
                    <a:pt x="42" y="102"/>
                    <a:pt x="57" y="107"/>
                    <a:pt x="72" y="107"/>
                  </a:cubicBezTo>
                  <a:cubicBezTo>
                    <a:pt x="87" y="107"/>
                    <a:pt x="102" y="102"/>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2" name="Google Shape;2432;p10"/>
            <p:cNvSpPr/>
            <p:nvPr/>
          </p:nvSpPr>
          <p:spPr>
            <a:xfrm rot="-2922755">
              <a:off x="4005722" y="2750884"/>
              <a:ext cx="17791" cy="13436"/>
            </a:xfrm>
            <a:custGeom>
              <a:rect b="b" l="l" r="r" t="t"/>
              <a:pathLst>
                <a:path extrusionOk="0" h="108" w="143">
                  <a:moveTo>
                    <a:pt x="68" y="0"/>
                  </a:moveTo>
                  <a:cubicBezTo>
                    <a:pt x="23" y="0"/>
                    <a:pt x="1" y="60"/>
                    <a:pt x="38" y="97"/>
                  </a:cubicBezTo>
                  <a:cubicBezTo>
                    <a:pt x="48" y="104"/>
                    <a:pt x="60" y="108"/>
                    <a:pt x="71" y="108"/>
                  </a:cubicBezTo>
                  <a:cubicBezTo>
                    <a:pt x="86" y="108"/>
                    <a:pt x="100" y="102"/>
                    <a:pt x="113" y="90"/>
                  </a:cubicBezTo>
                  <a:cubicBezTo>
                    <a:pt x="143" y="52"/>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3" name="Google Shape;2433;p10"/>
            <p:cNvSpPr/>
            <p:nvPr/>
          </p:nvSpPr>
          <p:spPr>
            <a:xfrm rot="-2922755">
              <a:off x="4005233" y="2744237"/>
              <a:ext cx="17915" cy="13561"/>
            </a:xfrm>
            <a:custGeom>
              <a:rect b="b" l="l" r="r" t="t"/>
              <a:pathLst>
                <a:path extrusionOk="0" h="109" w="144">
                  <a:moveTo>
                    <a:pt x="68" y="1"/>
                  </a:moveTo>
                  <a:cubicBezTo>
                    <a:pt x="23" y="1"/>
                    <a:pt x="1" y="60"/>
                    <a:pt x="31" y="98"/>
                  </a:cubicBezTo>
                  <a:cubicBezTo>
                    <a:pt x="41" y="105"/>
                    <a:pt x="54" y="108"/>
                    <a:pt x="68" y="108"/>
                  </a:cubicBezTo>
                  <a:cubicBezTo>
                    <a:pt x="84" y="108"/>
                    <a:pt x="101"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4" name="Google Shape;2434;p10"/>
            <p:cNvSpPr/>
            <p:nvPr/>
          </p:nvSpPr>
          <p:spPr>
            <a:xfrm rot="-2922755">
              <a:off x="4004228" y="2738005"/>
              <a:ext cx="18786" cy="13934"/>
            </a:xfrm>
            <a:custGeom>
              <a:rect b="b" l="l" r="r" t="t"/>
              <a:pathLst>
                <a:path extrusionOk="0" h="112" w="151">
                  <a:moveTo>
                    <a:pt x="76" y="0"/>
                  </a:moveTo>
                  <a:cubicBezTo>
                    <a:pt x="23" y="8"/>
                    <a:pt x="1" y="60"/>
                    <a:pt x="38" y="97"/>
                  </a:cubicBezTo>
                  <a:cubicBezTo>
                    <a:pt x="48" y="107"/>
                    <a:pt x="58" y="111"/>
                    <a:pt x="69" y="111"/>
                  </a:cubicBezTo>
                  <a:cubicBezTo>
                    <a:pt x="85" y="111"/>
                    <a:pt x="100" y="103"/>
                    <a:pt x="113" y="90"/>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5" name="Google Shape;2435;p10"/>
            <p:cNvSpPr/>
            <p:nvPr/>
          </p:nvSpPr>
          <p:spPr>
            <a:xfrm rot="-2922755">
              <a:off x="4004105" y="2731643"/>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6" name="Google Shape;2436;p10"/>
            <p:cNvSpPr/>
            <p:nvPr/>
          </p:nvSpPr>
          <p:spPr>
            <a:xfrm rot="-2922755">
              <a:off x="4003330" y="2726290"/>
              <a:ext cx="18413" cy="13436"/>
            </a:xfrm>
            <a:custGeom>
              <a:rect b="b" l="l" r="r" t="t"/>
              <a:pathLst>
                <a:path extrusionOk="0" h="108" w="148">
                  <a:moveTo>
                    <a:pt x="83" y="0"/>
                  </a:moveTo>
                  <a:cubicBezTo>
                    <a:pt x="80" y="0"/>
                    <a:pt x="78" y="0"/>
                    <a:pt x="75" y="1"/>
                  </a:cubicBezTo>
                  <a:cubicBezTo>
                    <a:pt x="23" y="1"/>
                    <a:pt x="0" y="61"/>
                    <a:pt x="38" y="91"/>
                  </a:cubicBezTo>
                  <a:cubicBezTo>
                    <a:pt x="49" y="102"/>
                    <a:pt x="62" y="107"/>
                    <a:pt x="75" y="107"/>
                  </a:cubicBezTo>
                  <a:cubicBezTo>
                    <a:pt x="88" y="107"/>
                    <a:pt x="101"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7" name="Google Shape;2437;p10"/>
            <p:cNvSpPr/>
            <p:nvPr/>
          </p:nvSpPr>
          <p:spPr>
            <a:xfrm rot="-2922755">
              <a:off x="4002989" y="2719971"/>
              <a:ext cx="17666" cy="13561"/>
            </a:xfrm>
            <a:custGeom>
              <a:rect b="b" l="l" r="r" t="t"/>
              <a:pathLst>
                <a:path extrusionOk="0" h="109"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8" name="Google Shape;2438;p10"/>
            <p:cNvSpPr/>
            <p:nvPr/>
          </p:nvSpPr>
          <p:spPr>
            <a:xfrm rot="-2922755">
              <a:off x="4001756" y="2713730"/>
              <a:ext cx="18786" cy="13436"/>
            </a:xfrm>
            <a:custGeom>
              <a:rect b="b" l="l" r="r" t="t"/>
              <a:pathLst>
                <a:path extrusionOk="0" h="108" w="151">
                  <a:moveTo>
                    <a:pt x="75" y="1"/>
                  </a:moveTo>
                  <a:cubicBezTo>
                    <a:pt x="23" y="1"/>
                    <a:pt x="1" y="61"/>
                    <a:pt x="38" y="91"/>
                  </a:cubicBezTo>
                  <a:cubicBezTo>
                    <a:pt x="49" y="102"/>
                    <a:pt x="62" y="108"/>
                    <a:pt x="75" y="108"/>
                  </a:cubicBezTo>
                  <a:cubicBezTo>
                    <a:pt x="89" y="108"/>
                    <a:pt x="102"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10"/>
            <p:cNvSpPr/>
            <p:nvPr/>
          </p:nvSpPr>
          <p:spPr>
            <a:xfrm rot="-2922755">
              <a:off x="4001632" y="2707493"/>
              <a:ext cx="17791" cy="13561"/>
            </a:xfrm>
            <a:custGeom>
              <a:rect b="b" l="l" r="r" t="t"/>
              <a:pathLst>
                <a:path extrusionOk="0" h="109" w="143">
                  <a:moveTo>
                    <a:pt x="67" y="1"/>
                  </a:moveTo>
                  <a:cubicBezTo>
                    <a:pt x="23" y="1"/>
                    <a:pt x="0" y="60"/>
                    <a:pt x="30" y="98"/>
                  </a:cubicBezTo>
                  <a:cubicBezTo>
                    <a:pt x="40" y="105"/>
                    <a:pt x="53" y="108"/>
                    <a:pt x="67" y="108"/>
                  </a:cubicBezTo>
                  <a:cubicBezTo>
                    <a:pt x="83" y="108"/>
                    <a:pt x="100" y="103"/>
                    <a:pt x="112" y="90"/>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10"/>
            <p:cNvSpPr/>
            <p:nvPr/>
          </p:nvSpPr>
          <p:spPr>
            <a:xfrm rot="-2922755">
              <a:off x="4000441" y="2701345"/>
              <a:ext cx="18661" cy="13436"/>
            </a:xfrm>
            <a:custGeom>
              <a:rect b="b" l="l" r="r" t="t"/>
              <a:pathLst>
                <a:path extrusionOk="0" h="108" w="150">
                  <a:moveTo>
                    <a:pt x="75" y="0"/>
                  </a:moveTo>
                  <a:cubicBezTo>
                    <a:pt x="22" y="0"/>
                    <a:pt x="0" y="60"/>
                    <a:pt x="37" y="97"/>
                  </a:cubicBezTo>
                  <a:cubicBezTo>
                    <a:pt x="48" y="104"/>
                    <a:pt x="59" y="108"/>
                    <a:pt x="71" y="108"/>
                  </a:cubicBezTo>
                  <a:cubicBezTo>
                    <a:pt x="85" y="108"/>
                    <a:pt x="100" y="102"/>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10"/>
            <p:cNvSpPr/>
            <p:nvPr/>
          </p:nvSpPr>
          <p:spPr>
            <a:xfrm rot="-2922755">
              <a:off x="4000261" y="2695009"/>
              <a:ext cx="17791" cy="13934"/>
            </a:xfrm>
            <a:custGeom>
              <a:rect b="b" l="l" r="r" t="t"/>
              <a:pathLst>
                <a:path extrusionOk="0" h="112" w="143">
                  <a:moveTo>
                    <a:pt x="68" y="1"/>
                  </a:moveTo>
                  <a:cubicBezTo>
                    <a:pt x="23" y="1"/>
                    <a:pt x="0" y="61"/>
                    <a:pt x="30" y="98"/>
                  </a:cubicBezTo>
                  <a:cubicBezTo>
                    <a:pt x="40" y="107"/>
                    <a:pt x="52" y="112"/>
                    <a:pt x="64" y="112"/>
                  </a:cubicBezTo>
                  <a:cubicBezTo>
                    <a:pt x="82" y="112"/>
                    <a:pt x="100" y="104"/>
                    <a:pt x="113" y="90"/>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10"/>
            <p:cNvSpPr/>
            <p:nvPr/>
          </p:nvSpPr>
          <p:spPr>
            <a:xfrm rot="-2922755">
              <a:off x="3999096" y="2688793"/>
              <a:ext cx="18786" cy="13934"/>
            </a:xfrm>
            <a:custGeom>
              <a:rect b="b" l="l" r="r" t="t"/>
              <a:pathLst>
                <a:path extrusionOk="0" h="112" w="151">
                  <a:moveTo>
                    <a:pt x="75" y="0"/>
                  </a:moveTo>
                  <a:cubicBezTo>
                    <a:pt x="23" y="8"/>
                    <a:pt x="0" y="68"/>
                    <a:pt x="38" y="98"/>
                  </a:cubicBezTo>
                  <a:cubicBezTo>
                    <a:pt x="48" y="108"/>
                    <a:pt x="61" y="112"/>
                    <a:pt x="74" y="112"/>
                  </a:cubicBezTo>
                  <a:cubicBezTo>
                    <a:pt x="89" y="112"/>
                    <a:pt x="104" y="106"/>
                    <a:pt x="113"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10"/>
            <p:cNvSpPr/>
            <p:nvPr/>
          </p:nvSpPr>
          <p:spPr>
            <a:xfrm rot="-2922755">
              <a:off x="3982545" y="2668920"/>
              <a:ext cx="50137" cy="37572"/>
            </a:xfrm>
            <a:custGeom>
              <a:rect b="b" l="l" r="r" t="t"/>
              <a:pathLst>
                <a:path extrusionOk="0" h="302" w="403">
                  <a:moveTo>
                    <a:pt x="203" y="1"/>
                  </a:moveTo>
                  <a:cubicBezTo>
                    <a:pt x="201" y="1"/>
                    <a:pt x="198" y="1"/>
                    <a:pt x="195" y="1"/>
                  </a:cubicBezTo>
                  <a:cubicBezTo>
                    <a:pt x="67" y="8"/>
                    <a:pt x="0" y="173"/>
                    <a:pt x="97" y="263"/>
                  </a:cubicBezTo>
                  <a:cubicBezTo>
                    <a:pt x="130" y="288"/>
                    <a:pt x="168" y="301"/>
                    <a:pt x="205" y="301"/>
                  </a:cubicBezTo>
                  <a:cubicBezTo>
                    <a:pt x="245" y="301"/>
                    <a:pt x="283" y="286"/>
                    <a:pt x="314" y="256"/>
                  </a:cubicBezTo>
                  <a:cubicBezTo>
                    <a:pt x="402" y="160"/>
                    <a:pt x="333" y="1"/>
                    <a:pt x="20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10"/>
            <p:cNvSpPr/>
            <p:nvPr/>
          </p:nvSpPr>
          <p:spPr>
            <a:xfrm rot="-2922755">
              <a:off x="4056208" y="2722529"/>
              <a:ext cx="49515" cy="37821"/>
            </a:xfrm>
            <a:custGeom>
              <a:rect b="b" l="l" r="r" t="t"/>
              <a:pathLst>
                <a:path extrusionOk="0" h="304" w="398">
                  <a:moveTo>
                    <a:pt x="195" y="0"/>
                  </a:moveTo>
                  <a:cubicBezTo>
                    <a:pt x="60" y="8"/>
                    <a:pt x="0" y="172"/>
                    <a:pt x="98" y="262"/>
                  </a:cubicBezTo>
                  <a:cubicBezTo>
                    <a:pt x="126" y="290"/>
                    <a:pt x="162" y="303"/>
                    <a:pt x="198" y="303"/>
                  </a:cubicBezTo>
                  <a:cubicBezTo>
                    <a:pt x="239" y="303"/>
                    <a:pt x="279" y="286"/>
                    <a:pt x="307" y="255"/>
                  </a:cubicBezTo>
                  <a:cubicBezTo>
                    <a:pt x="397" y="157"/>
                    <a:pt x="322"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10"/>
            <p:cNvSpPr/>
            <p:nvPr/>
          </p:nvSpPr>
          <p:spPr>
            <a:xfrm rot="-2922755">
              <a:off x="4071812" y="2732031"/>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6" name="Google Shape;2446;p10"/>
            <p:cNvSpPr/>
            <p:nvPr/>
          </p:nvSpPr>
          <p:spPr>
            <a:xfrm rot="-2922755">
              <a:off x="4071058" y="2729661"/>
              <a:ext cx="18661" cy="13934"/>
            </a:xfrm>
            <a:custGeom>
              <a:rect b="b" l="l" r="r" t="t"/>
              <a:pathLst>
                <a:path extrusionOk="0" h="112" w="150">
                  <a:moveTo>
                    <a:pt x="75" y="0"/>
                  </a:moveTo>
                  <a:cubicBezTo>
                    <a:pt x="23" y="8"/>
                    <a:pt x="0" y="68"/>
                    <a:pt x="38" y="98"/>
                  </a:cubicBezTo>
                  <a:cubicBezTo>
                    <a:pt x="48" y="108"/>
                    <a:pt x="61" y="112"/>
                    <a:pt x="74" y="112"/>
                  </a:cubicBezTo>
                  <a:cubicBezTo>
                    <a:pt x="89" y="112"/>
                    <a:pt x="104" y="106"/>
                    <a:pt x="112"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7" name="Google Shape;2447;p10"/>
            <p:cNvSpPr/>
            <p:nvPr/>
          </p:nvSpPr>
          <p:spPr>
            <a:xfrm rot="-2922755">
              <a:off x="4071545" y="2728108"/>
              <a:ext cx="17542" cy="13436"/>
            </a:xfrm>
            <a:custGeom>
              <a:rect b="b" l="l" r="r" t="t"/>
              <a:pathLst>
                <a:path extrusionOk="0" h="108" w="141">
                  <a:moveTo>
                    <a:pt x="76" y="0"/>
                  </a:moveTo>
                  <a:cubicBezTo>
                    <a:pt x="73" y="0"/>
                    <a:pt x="70" y="1"/>
                    <a:pt x="67" y="1"/>
                  </a:cubicBezTo>
                  <a:cubicBezTo>
                    <a:pt x="23" y="1"/>
                    <a:pt x="0" y="61"/>
                    <a:pt x="38" y="91"/>
                  </a:cubicBezTo>
                  <a:cubicBezTo>
                    <a:pt x="45" y="102"/>
                    <a:pt x="58" y="108"/>
                    <a:pt x="72"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8" name="Google Shape;2448;p10"/>
            <p:cNvSpPr/>
            <p:nvPr/>
          </p:nvSpPr>
          <p:spPr>
            <a:xfrm rot="-2922755">
              <a:off x="4070600" y="2725836"/>
              <a:ext cx="18786" cy="13436"/>
            </a:xfrm>
            <a:custGeom>
              <a:rect b="b" l="l" r="r" t="t"/>
              <a:pathLst>
                <a:path extrusionOk="0" h="108" w="151">
                  <a:moveTo>
                    <a:pt x="75" y="0"/>
                  </a:moveTo>
                  <a:cubicBezTo>
                    <a:pt x="23" y="0"/>
                    <a:pt x="1" y="60"/>
                    <a:pt x="38" y="97"/>
                  </a:cubicBezTo>
                  <a:cubicBezTo>
                    <a:pt x="48" y="104"/>
                    <a:pt x="61" y="108"/>
                    <a:pt x="74" y="108"/>
                  </a:cubicBezTo>
                  <a:cubicBezTo>
                    <a:pt x="90" y="108"/>
                    <a:pt x="105"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9" name="Google Shape;2449;p10"/>
            <p:cNvSpPr/>
            <p:nvPr/>
          </p:nvSpPr>
          <p:spPr>
            <a:xfrm rot="-2922755">
              <a:off x="4070925" y="2723429"/>
              <a:ext cx="17791" cy="14307"/>
            </a:xfrm>
            <a:custGeom>
              <a:rect b="b" l="l" r="r" t="t"/>
              <a:pathLst>
                <a:path extrusionOk="0" h="115" w="143">
                  <a:moveTo>
                    <a:pt x="68" y="0"/>
                  </a:moveTo>
                  <a:cubicBezTo>
                    <a:pt x="23" y="8"/>
                    <a:pt x="1" y="67"/>
                    <a:pt x="38" y="97"/>
                  </a:cubicBezTo>
                  <a:cubicBezTo>
                    <a:pt x="45" y="109"/>
                    <a:pt x="59" y="114"/>
                    <a:pt x="73" y="114"/>
                  </a:cubicBezTo>
                  <a:cubicBezTo>
                    <a:pt x="87" y="114"/>
                    <a:pt x="102" y="109"/>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10"/>
            <p:cNvSpPr/>
            <p:nvPr/>
          </p:nvSpPr>
          <p:spPr>
            <a:xfrm rot="-2922755">
              <a:off x="4070359" y="2721845"/>
              <a:ext cx="18661" cy="13436"/>
            </a:xfrm>
            <a:custGeom>
              <a:rect b="b" l="l" r="r" t="t"/>
              <a:pathLst>
                <a:path extrusionOk="0" h="108" w="150">
                  <a:moveTo>
                    <a:pt x="75" y="1"/>
                  </a:moveTo>
                  <a:cubicBezTo>
                    <a:pt x="22" y="1"/>
                    <a:pt x="0" y="60"/>
                    <a:pt x="37" y="90"/>
                  </a:cubicBezTo>
                  <a:cubicBezTo>
                    <a:pt x="49" y="102"/>
                    <a:pt x="64" y="107"/>
                    <a:pt x="78" y="107"/>
                  </a:cubicBezTo>
                  <a:cubicBezTo>
                    <a:pt x="92" y="107"/>
                    <a:pt x="105" y="102"/>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10"/>
            <p:cNvSpPr/>
            <p:nvPr/>
          </p:nvSpPr>
          <p:spPr>
            <a:xfrm rot="-2922755">
              <a:off x="4070523" y="2719454"/>
              <a:ext cx="17791" cy="13934"/>
            </a:xfrm>
            <a:custGeom>
              <a:rect b="b" l="l" r="r" t="t"/>
              <a:pathLst>
                <a:path extrusionOk="0" h="112" w="143">
                  <a:moveTo>
                    <a:pt x="67" y="1"/>
                  </a:moveTo>
                  <a:cubicBezTo>
                    <a:pt x="22" y="8"/>
                    <a:pt x="0" y="60"/>
                    <a:pt x="37" y="98"/>
                  </a:cubicBezTo>
                  <a:cubicBezTo>
                    <a:pt x="44" y="107"/>
                    <a:pt x="54" y="111"/>
                    <a:pt x="65" y="111"/>
                  </a:cubicBezTo>
                  <a:cubicBezTo>
                    <a:pt x="81" y="111"/>
                    <a:pt x="99" y="103"/>
                    <a:pt x="112" y="90"/>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2" name="Google Shape;2452;p10"/>
            <p:cNvSpPr/>
            <p:nvPr/>
          </p:nvSpPr>
          <p:spPr>
            <a:xfrm rot="-2922755">
              <a:off x="4070036" y="2717947"/>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3" name="Google Shape;2453;p10"/>
            <p:cNvSpPr/>
            <p:nvPr/>
          </p:nvSpPr>
          <p:spPr>
            <a:xfrm rot="-2922755">
              <a:off x="4070085" y="2715676"/>
              <a:ext cx="17791" cy="13436"/>
            </a:xfrm>
            <a:custGeom>
              <a:rect b="b" l="l" r="r" t="t"/>
              <a:pathLst>
                <a:path extrusionOk="0" h="108" w="143">
                  <a:moveTo>
                    <a:pt x="68" y="0"/>
                  </a:moveTo>
                  <a:cubicBezTo>
                    <a:pt x="23" y="0"/>
                    <a:pt x="0" y="60"/>
                    <a:pt x="38" y="97"/>
                  </a:cubicBezTo>
                  <a:cubicBezTo>
                    <a:pt x="45" y="104"/>
                    <a:pt x="56" y="108"/>
                    <a:pt x="68" y="108"/>
                  </a:cubicBezTo>
                  <a:cubicBezTo>
                    <a:pt x="83" y="108"/>
                    <a:pt x="100"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10"/>
            <p:cNvSpPr/>
            <p:nvPr/>
          </p:nvSpPr>
          <p:spPr>
            <a:xfrm rot="-2922755">
              <a:off x="4069416" y="2713268"/>
              <a:ext cx="18786" cy="14307"/>
            </a:xfrm>
            <a:custGeom>
              <a:rect b="b" l="l" r="r" t="t"/>
              <a:pathLst>
                <a:path extrusionOk="0" h="115" w="151">
                  <a:moveTo>
                    <a:pt x="76" y="0"/>
                  </a:moveTo>
                  <a:cubicBezTo>
                    <a:pt x="23" y="8"/>
                    <a:pt x="1" y="68"/>
                    <a:pt x="38" y="97"/>
                  </a:cubicBezTo>
                  <a:cubicBezTo>
                    <a:pt x="50" y="109"/>
                    <a:pt x="65" y="114"/>
                    <a:pt x="79" y="114"/>
                  </a:cubicBezTo>
                  <a:cubicBezTo>
                    <a:pt x="93" y="114"/>
                    <a:pt x="106" y="109"/>
                    <a:pt x="113" y="97"/>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10"/>
            <p:cNvSpPr/>
            <p:nvPr/>
          </p:nvSpPr>
          <p:spPr>
            <a:xfrm rot="-2922755">
              <a:off x="4069720" y="2711684"/>
              <a:ext cx="17915" cy="13436"/>
            </a:xfrm>
            <a:custGeom>
              <a:rect b="b" l="l" r="r" t="t"/>
              <a:pathLst>
                <a:path extrusionOk="0" h="108" w="144">
                  <a:moveTo>
                    <a:pt x="68" y="1"/>
                  </a:moveTo>
                  <a:cubicBezTo>
                    <a:pt x="23" y="1"/>
                    <a:pt x="1" y="61"/>
                    <a:pt x="38" y="91"/>
                  </a:cubicBezTo>
                  <a:cubicBezTo>
                    <a:pt x="46" y="102"/>
                    <a:pt x="59" y="107"/>
                    <a:pt x="73" y="107"/>
                  </a:cubicBezTo>
                  <a:cubicBezTo>
                    <a:pt x="87" y="107"/>
                    <a:pt x="102" y="102"/>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10"/>
            <p:cNvSpPr/>
            <p:nvPr/>
          </p:nvSpPr>
          <p:spPr>
            <a:xfrm rot="-2922755">
              <a:off x="4068873" y="2709357"/>
              <a:ext cx="18786" cy="13561"/>
            </a:xfrm>
            <a:custGeom>
              <a:rect b="b" l="l" r="r" t="t"/>
              <a:pathLst>
                <a:path extrusionOk="0" h="109" w="151">
                  <a:moveTo>
                    <a:pt x="75" y="1"/>
                  </a:moveTo>
                  <a:cubicBezTo>
                    <a:pt x="23" y="1"/>
                    <a:pt x="0" y="61"/>
                    <a:pt x="38" y="98"/>
                  </a:cubicBezTo>
                  <a:cubicBezTo>
                    <a:pt x="48" y="105"/>
                    <a:pt x="61" y="108"/>
                    <a:pt x="74" y="108"/>
                  </a:cubicBezTo>
                  <a:cubicBezTo>
                    <a:pt x="89" y="108"/>
                    <a:pt x="104"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10"/>
            <p:cNvSpPr/>
            <p:nvPr/>
          </p:nvSpPr>
          <p:spPr>
            <a:xfrm rot="-2922755">
              <a:off x="4052808" y="2694698"/>
              <a:ext cx="50386" cy="37448"/>
            </a:xfrm>
            <a:custGeom>
              <a:rect b="b" l="l" r="r" t="t"/>
              <a:pathLst>
                <a:path extrusionOk="0" h="301" w="405">
                  <a:moveTo>
                    <a:pt x="195" y="0"/>
                  </a:moveTo>
                  <a:cubicBezTo>
                    <a:pt x="60" y="8"/>
                    <a:pt x="0" y="173"/>
                    <a:pt x="97" y="262"/>
                  </a:cubicBezTo>
                  <a:cubicBezTo>
                    <a:pt x="130" y="288"/>
                    <a:pt x="168" y="301"/>
                    <a:pt x="205" y="301"/>
                  </a:cubicBezTo>
                  <a:cubicBezTo>
                    <a:pt x="245" y="301"/>
                    <a:pt x="284" y="286"/>
                    <a:pt x="315" y="255"/>
                  </a:cubicBezTo>
                  <a:cubicBezTo>
                    <a:pt x="404" y="158"/>
                    <a:pt x="329"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10"/>
            <p:cNvSpPr/>
            <p:nvPr/>
          </p:nvSpPr>
          <p:spPr>
            <a:xfrm rot="-2922755">
              <a:off x="4120534" y="2692748"/>
              <a:ext cx="49266" cy="36950"/>
            </a:xfrm>
            <a:custGeom>
              <a:rect b="b" l="l" r="r" t="t"/>
              <a:pathLst>
                <a:path extrusionOk="0" h="297" w="396">
                  <a:moveTo>
                    <a:pt x="204" y="1"/>
                  </a:moveTo>
                  <a:cubicBezTo>
                    <a:pt x="201" y="1"/>
                    <a:pt x="198" y="1"/>
                    <a:pt x="195" y="1"/>
                  </a:cubicBezTo>
                  <a:cubicBezTo>
                    <a:pt x="60" y="1"/>
                    <a:pt x="0" y="166"/>
                    <a:pt x="98" y="256"/>
                  </a:cubicBezTo>
                  <a:cubicBezTo>
                    <a:pt x="126" y="284"/>
                    <a:pt x="160" y="297"/>
                    <a:pt x="196" y="297"/>
                  </a:cubicBezTo>
                  <a:cubicBezTo>
                    <a:pt x="235" y="297"/>
                    <a:pt x="276" y="280"/>
                    <a:pt x="307" y="248"/>
                  </a:cubicBezTo>
                  <a:cubicBezTo>
                    <a:pt x="395" y="153"/>
                    <a:pt x="326"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10"/>
            <p:cNvSpPr/>
            <p:nvPr/>
          </p:nvSpPr>
          <p:spPr>
            <a:xfrm rot="-2922755">
              <a:off x="4136786" y="2707322"/>
              <a:ext cx="17666" cy="13561"/>
            </a:xfrm>
            <a:custGeom>
              <a:rect b="b" l="l" r="r" t="t"/>
              <a:pathLst>
                <a:path extrusionOk="0" h="109"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10"/>
            <p:cNvSpPr/>
            <p:nvPr/>
          </p:nvSpPr>
          <p:spPr>
            <a:xfrm rot="-2922755">
              <a:off x="4136282" y="2709335"/>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10"/>
            <p:cNvSpPr/>
            <p:nvPr/>
          </p:nvSpPr>
          <p:spPr>
            <a:xfrm rot="-2922755">
              <a:off x="4137062" y="2711242"/>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3" y="91"/>
                  </a:cubicBezTo>
                  <a:cubicBezTo>
                    <a:pt x="142"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10"/>
            <p:cNvSpPr/>
            <p:nvPr/>
          </p:nvSpPr>
          <p:spPr>
            <a:xfrm rot="-2922755">
              <a:off x="4136906" y="2713153"/>
              <a:ext cx="17791" cy="14307"/>
            </a:xfrm>
            <a:custGeom>
              <a:rect b="b" l="l" r="r" t="t"/>
              <a:pathLst>
                <a:path extrusionOk="0" h="115" w="143">
                  <a:moveTo>
                    <a:pt x="68" y="0"/>
                  </a:moveTo>
                  <a:cubicBezTo>
                    <a:pt x="23" y="8"/>
                    <a:pt x="0" y="68"/>
                    <a:pt x="38" y="98"/>
                  </a:cubicBezTo>
                  <a:cubicBezTo>
                    <a:pt x="49" y="109"/>
                    <a:pt x="62" y="115"/>
                    <a:pt x="75" y="115"/>
                  </a:cubicBezTo>
                  <a:cubicBezTo>
                    <a:pt x="88" y="115"/>
                    <a:pt x="101" y="109"/>
                    <a:pt x="113" y="98"/>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10"/>
            <p:cNvSpPr/>
            <p:nvPr/>
          </p:nvSpPr>
          <p:spPr>
            <a:xfrm rot="-2922755">
              <a:off x="4137371" y="2715259"/>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10"/>
            <p:cNvSpPr/>
            <p:nvPr/>
          </p:nvSpPr>
          <p:spPr>
            <a:xfrm rot="-2922755">
              <a:off x="4137423" y="2717878"/>
              <a:ext cx="17666" cy="13436"/>
            </a:xfrm>
            <a:custGeom>
              <a:rect b="b" l="l" r="r" t="t"/>
              <a:pathLst>
                <a:path extrusionOk="0" h="108"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10"/>
            <p:cNvSpPr/>
            <p:nvPr/>
          </p:nvSpPr>
          <p:spPr>
            <a:xfrm rot="-2922755">
              <a:off x="4137762" y="2719058"/>
              <a:ext cx="17791" cy="13934"/>
            </a:xfrm>
            <a:custGeom>
              <a:rect b="b" l="l" r="r" t="t"/>
              <a:pathLst>
                <a:path extrusionOk="0" h="112" w="143">
                  <a:moveTo>
                    <a:pt x="68" y="1"/>
                  </a:moveTo>
                  <a:cubicBezTo>
                    <a:pt x="15" y="1"/>
                    <a:pt x="0" y="61"/>
                    <a:pt x="30" y="98"/>
                  </a:cubicBezTo>
                  <a:cubicBezTo>
                    <a:pt x="40" y="108"/>
                    <a:pt x="52" y="112"/>
                    <a:pt x="64" y="112"/>
                  </a:cubicBezTo>
                  <a:cubicBezTo>
                    <a:pt x="81" y="112"/>
                    <a:pt x="100" y="104"/>
                    <a:pt x="113" y="91"/>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10"/>
            <p:cNvSpPr/>
            <p:nvPr/>
          </p:nvSpPr>
          <p:spPr>
            <a:xfrm rot="-2922755">
              <a:off x="4137746" y="2721776"/>
              <a:ext cx="17791" cy="13436"/>
            </a:xfrm>
            <a:custGeom>
              <a:rect b="b" l="l" r="r" t="t"/>
              <a:pathLst>
                <a:path extrusionOk="0" h="108" w="143">
                  <a:moveTo>
                    <a:pt x="75" y="1"/>
                  </a:moveTo>
                  <a:cubicBezTo>
                    <a:pt x="23" y="1"/>
                    <a:pt x="0" y="61"/>
                    <a:pt x="38" y="91"/>
                  </a:cubicBezTo>
                  <a:cubicBezTo>
                    <a:pt x="49" y="102"/>
                    <a:pt x="62" y="107"/>
                    <a:pt x="75" y="107"/>
                  </a:cubicBezTo>
                  <a:cubicBezTo>
                    <a:pt x="88" y="107"/>
                    <a:pt x="101" y="102"/>
                    <a:pt x="113" y="91"/>
                  </a:cubicBezTo>
                  <a:cubicBezTo>
                    <a:pt x="143"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10"/>
            <p:cNvSpPr/>
            <p:nvPr/>
          </p:nvSpPr>
          <p:spPr>
            <a:xfrm rot="-2922755">
              <a:off x="4138513" y="2723802"/>
              <a:ext cx="17666" cy="13436"/>
            </a:xfrm>
            <a:custGeom>
              <a:rect b="b" l="l" r="r" t="t"/>
              <a:pathLst>
                <a:path extrusionOk="0" h="108" w="142">
                  <a:moveTo>
                    <a:pt x="76" y="0"/>
                  </a:moveTo>
                  <a:cubicBezTo>
                    <a:pt x="73" y="0"/>
                    <a:pt x="71" y="0"/>
                    <a:pt x="68" y="1"/>
                  </a:cubicBezTo>
                  <a:cubicBezTo>
                    <a:pt x="16" y="1"/>
                    <a:pt x="1" y="61"/>
                    <a:pt x="31" y="91"/>
                  </a:cubicBezTo>
                  <a:cubicBezTo>
                    <a:pt x="42" y="102"/>
                    <a:pt x="57" y="107"/>
                    <a:pt x="72" y="107"/>
                  </a:cubicBezTo>
                  <a:cubicBezTo>
                    <a:pt x="87" y="107"/>
                    <a:pt x="102" y="102"/>
                    <a:pt x="113" y="91"/>
                  </a:cubicBezTo>
                  <a:cubicBezTo>
                    <a:pt x="141" y="55"/>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10"/>
            <p:cNvSpPr/>
            <p:nvPr/>
          </p:nvSpPr>
          <p:spPr>
            <a:xfrm rot="-2922755">
              <a:off x="4137987" y="2725768"/>
              <a:ext cx="17915" cy="13436"/>
            </a:xfrm>
            <a:custGeom>
              <a:rect b="b" l="l" r="r" t="t"/>
              <a:pathLst>
                <a:path extrusionOk="0" h="108" w="144">
                  <a:moveTo>
                    <a:pt x="68" y="0"/>
                  </a:moveTo>
                  <a:cubicBezTo>
                    <a:pt x="23" y="0"/>
                    <a:pt x="1" y="60"/>
                    <a:pt x="38" y="98"/>
                  </a:cubicBezTo>
                  <a:cubicBezTo>
                    <a:pt x="48" y="104"/>
                    <a:pt x="60" y="108"/>
                    <a:pt x="72" y="108"/>
                  </a:cubicBezTo>
                  <a:cubicBezTo>
                    <a:pt x="86" y="108"/>
                    <a:pt x="101" y="102"/>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10"/>
            <p:cNvSpPr/>
            <p:nvPr/>
          </p:nvSpPr>
          <p:spPr>
            <a:xfrm rot="-2922755">
              <a:off x="4138789" y="2727722"/>
              <a:ext cx="17791" cy="13312"/>
            </a:xfrm>
            <a:custGeom>
              <a:rect b="b" l="l" r="r" t="t"/>
              <a:pathLst>
                <a:path extrusionOk="0" h="107" w="143">
                  <a:moveTo>
                    <a:pt x="68" y="0"/>
                  </a:moveTo>
                  <a:cubicBezTo>
                    <a:pt x="15" y="0"/>
                    <a:pt x="0" y="60"/>
                    <a:pt x="30" y="90"/>
                  </a:cubicBezTo>
                  <a:cubicBezTo>
                    <a:pt x="42" y="101"/>
                    <a:pt x="57" y="107"/>
                    <a:pt x="72" y="107"/>
                  </a:cubicBezTo>
                  <a:cubicBezTo>
                    <a:pt x="86" y="107"/>
                    <a:pt x="101" y="101"/>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10"/>
            <p:cNvSpPr/>
            <p:nvPr/>
          </p:nvSpPr>
          <p:spPr>
            <a:xfrm rot="-2922755">
              <a:off x="4138492" y="2729572"/>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10"/>
            <p:cNvSpPr/>
            <p:nvPr/>
          </p:nvSpPr>
          <p:spPr>
            <a:xfrm rot="-2922755">
              <a:off x="4123092" y="2721017"/>
              <a:ext cx="49142" cy="36950"/>
            </a:xfrm>
            <a:custGeom>
              <a:rect b="b" l="l" r="r" t="t"/>
              <a:pathLst>
                <a:path extrusionOk="0" h="297" w="395">
                  <a:moveTo>
                    <a:pt x="204" y="1"/>
                  </a:moveTo>
                  <a:cubicBezTo>
                    <a:pt x="201" y="1"/>
                    <a:pt x="198" y="1"/>
                    <a:pt x="195" y="1"/>
                  </a:cubicBezTo>
                  <a:cubicBezTo>
                    <a:pt x="60" y="1"/>
                    <a:pt x="0" y="166"/>
                    <a:pt x="98" y="255"/>
                  </a:cubicBezTo>
                  <a:cubicBezTo>
                    <a:pt x="126" y="283"/>
                    <a:pt x="162" y="297"/>
                    <a:pt x="198" y="297"/>
                  </a:cubicBezTo>
                  <a:cubicBezTo>
                    <a:pt x="239" y="297"/>
                    <a:pt x="279" y="280"/>
                    <a:pt x="307" y="248"/>
                  </a:cubicBezTo>
                  <a:cubicBezTo>
                    <a:pt x="395"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10"/>
            <p:cNvSpPr/>
            <p:nvPr/>
          </p:nvSpPr>
          <p:spPr>
            <a:xfrm rot="-2922755">
              <a:off x="4185138" y="2662459"/>
              <a:ext cx="50137" cy="37075"/>
            </a:xfrm>
            <a:custGeom>
              <a:rect b="b" l="l" r="r" t="t"/>
              <a:pathLst>
                <a:path extrusionOk="0" h="298" w="403">
                  <a:moveTo>
                    <a:pt x="204" y="1"/>
                  </a:moveTo>
                  <a:cubicBezTo>
                    <a:pt x="201" y="1"/>
                    <a:pt x="198" y="1"/>
                    <a:pt x="195" y="1"/>
                  </a:cubicBezTo>
                  <a:cubicBezTo>
                    <a:pt x="60" y="1"/>
                    <a:pt x="0" y="166"/>
                    <a:pt x="98" y="256"/>
                  </a:cubicBezTo>
                  <a:cubicBezTo>
                    <a:pt x="126" y="284"/>
                    <a:pt x="162" y="297"/>
                    <a:pt x="199" y="297"/>
                  </a:cubicBezTo>
                  <a:cubicBezTo>
                    <a:pt x="241" y="297"/>
                    <a:pt x="283" y="280"/>
                    <a:pt x="315" y="248"/>
                  </a:cubicBezTo>
                  <a:cubicBezTo>
                    <a:pt x="403"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3" name="Google Shape;2473;p10"/>
            <p:cNvSpPr/>
            <p:nvPr/>
          </p:nvSpPr>
          <p:spPr>
            <a:xfrm rot="-2922755">
              <a:off x="4201905" y="2682684"/>
              <a:ext cx="17791" cy="13561"/>
            </a:xfrm>
            <a:custGeom>
              <a:rect b="b" l="l" r="r" t="t"/>
              <a:pathLst>
                <a:path extrusionOk="0" h="109" w="143">
                  <a:moveTo>
                    <a:pt x="68" y="0"/>
                  </a:moveTo>
                  <a:cubicBezTo>
                    <a:pt x="23" y="0"/>
                    <a:pt x="1" y="60"/>
                    <a:pt x="38" y="98"/>
                  </a:cubicBezTo>
                  <a:cubicBezTo>
                    <a:pt x="48" y="104"/>
                    <a:pt x="60" y="108"/>
                    <a:pt x="72" y="108"/>
                  </a:cubicBezTo>
                  <a:cubicBezTo>
                    <a:pt x="86" y="108"/>
                    <a:pt x="101" y="103"/>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4" name="Google Shape;2474;p10"/>
            <p:cNvSpPr/>
            <p:nvPr/>
          </p:nvSpPr>
          <p:spPr>
            <a:xfrm rot="-2922755">
              <a:off x="4202834" y="2688501"/>
              <a:ext cx="17915" cy="13436"/>
            </a:xfrm>
            <a:custGeom>
              <a:rect b="b" l="l" r="r" t="t"/>
              <a:pathLst>
                <a:path extrusionOk="0" h="108" w="144">
                  <a:moveTo>
                    <a:pt x="68" y="1"/>
                  </a:moveTo>
                  <a:cubicBezTo>
                    <a:pt x="23" y="1"/>
                    <a:pt x="1" y="61"/>
                    <a:pt x="31" y="91"/>
                  </a:cubicBezTo>
                  <a:cubicBezTo>
                    <a:pt x="42" y="102"/>
                    <a:pt x="57" y="108"/>
                    <a:pt x="72" y="108"/>
                  </a:cubicBezTo>
                  <a:cubicBezTo>
                    <a:pt x="87" y="108"/>
                    <a:pt x="102" y="102"/>
                    <a:pt x="113" y="91"/>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10"/>
            <p:cNvSpPr/>
            <p:nvPr/>
          </p:nvSpPr>
          <p:spPr>
            <a:xfrm rot="-2922755">
              <a:off x="4203323" y="2695147"/>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10"/>
            <p:cNvSpPr/>
            <p:nvPr/>
          </p:nvSpPr>
          <p:spPr>
            <a:xfrm rot="-2922755">
              <a:off x="4204408" y="2701061"/>
              <a:ext cx="17542" cy="13436"/>
            </a:xfrm>
            <a:custGeom>
              <a:rect b="b" l="l" r="r" t="t"/>
              <a:pathLst>
                <a:path extrusionOk="0" h="108" w="141">
                  <a:moveTo>
                    <a:pt x="75" y="0"/>
                  </a:moveTo>
                  <a:cubicBezTo>
                    <a:pt x="73" y="0"/>
                    <a:pt x="70" y="0"/>
                    <a:pt x="68" y="1"/>
                  </a:cubicBezTo>
                  <a:cubicBezTo>
                    <a:pt x="15" y="1"/>
                    <a:pt x="0" y="61"/>
                    <a:pt x="30" y="91"/>
                  </a:cubicBezTo>
                  <a:cubicBezTo>
                    <a:pt x="42" y="102"/>
                    <a:pt x="57" y="107"/>
                    <a:pt x="72" y="107"/>
                  </a:cubicBezTo>
                  <a:cubicBezTo>
                    <a:pt x="87" y="107"/>
                    <a:pt x="101" y="102"/>
                    <a:pt x="113" y="91"/>
                  </a:cubicBezTo>
                  <a:cubicBezTo>
                    <a:pt x="141" y="55"/>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10"/>
            <p:cNvSpPr/>
            <p:nvPr/>
          </p:nvSpPr>
          <p:spPr>
            <a:xfrm rot="-2922755">
              <a:off x="4204727" y="2707605"/>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10"/>
            <p:cNvSpPr/>
            <p:nvPr/>
          </p:nvSpPr>
          <p:spPr>
            <a:xfrm rot="-2922755">
              <a:off x="4205410" y="2712729"/>
              <a:ext cx="17791" cy="13934"/>
            </a:xfrm>
            <a:custGeom>
              <a:rect b="b" l="l" r="r" t="t"/>
              <a:pathLst>
                <a:path extrusionOk="0" h="112" w="143">
                  <a:moveTo>
                    <a:pt x="67" y="0"/>
                  </a:moveTo>
                  <a:cubicBezTo>
                    <a:pt x="15" y="8"/>
                    <a:pt x="0" y="67"/>
                    <a:pt x="30" y="97"/>
                  </a:cubicBezTo>
                  <a:cubicBezTo>
                    <a:pt x="40" y="108"/>
                    <a:pt x="53" y="112"/>
                    <a:pt x="66" y="112"/>
                  </a:cubicBezTo>
                  <a:cubicBezTo>
                    <a:pt x="82" y="112"/>
                    <a:pt x="97" y="106"/>
                    <a:pt x="105" y="97"/>
                  </a:cubicBezTo>
                  <a:cubicBezTo>
                    <a:pt x="142" y="60"/>
                    <a:pt x="112"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10"/>
            <p:cNvSpPr/>
            <p:nvPr/>
          </p:nvSpPr>
          <p:spPr>
            <a:xfrm rot="-2922755">
              <a:off x="4205749" y="2719319"/>
              <a:ext cx="17791" cy="13934"/>
            </a:xfrm>
            <a:custGeom>
              <a:rect b="b" l="l" r="r" t="t"/>
              <a:pathLst>
                <a:path extrusionOk="0" h="112" w="143">
                  <a:moveTo>
                    <a:pt x="68" y="1"/>
                  </a:moveTo>
                  <a:cubicBezTo>
                    <a:pt x="23" y="1"/>
                    <a:pt x="1" y="60"/>
                    <a:pt x="38" y="98"/>
                  </a:cubicBezTo>
                  <a:cubicBezTo>
                    <a:pt x="47" y="107"/>
                    <a:pt x="58" y="111"/>
                    <a:pt x="69" y="111"/>
                  </a:cubicBezTo>
                  <a:cubicBezTo>
                    <a:pt x="84" y="111"/>
                    <a:pt x="100" y="103"/>
                    <a:pt x="113" y="90"/>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10"/>
            <p:cNvSpPr/>
            <p:nvPr/>
          </p:nvSpPr>
          <p:spPr>
            <a:xfrm rot="-2922755">
              <a:off x="4205882" y="2725552"/>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10"/>
            <p:cNvSpPr/>
            <p:nvPr/>
          </p:nvSpPr>
          <p:spPr>
            <a:xfrm rot="-2922755">
              <a:off x="4207120" y="2731803"/>
              <a:ext cx="17791" cy="13561"/>
            </a:xfrm>
            <a:custGeom>
              <a:rect b="b" l="l" r="r" t="t"/>
              <a:pathLst>
                <a:path extrusionOk="0" h="109" w="143">
                  <a:moveTo>
                    <a:pt x="68" y="0"/>
                  </a:moveTo>
                  <a:cubicBezTo>
                    <a:pt x="23" y="0"/>
                    <a:pt x="0" y="60"/>
                    <a:pt x="38" y="98"/>
                  </a:cubicBezTo>
                  <a:cubicBezTo>
                    <a:pt x="48" y="104"/>
                    <a:pt x="59" y="108"/>
                    <a:pt x="71" y="108"/>
                  </a:cubicBezTo>
                  <a:cubicBezTo>
                    <a:pt x="86" y="108"/>
                    <a:pt x="100" y="103"/>
                    <a:pt x="113" y="90"/>
                  </a:cubicBezTo>
                  <a:cubicBezTo>
                    <a:pt x="142"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10"/>
            <p:cNvSpPr/>
            <p:nvPr/>
          </p:nvSpPr>
          <p:spPr>
            <a:xfrm rot="-2922755">
              <a:off x="4207243" y="2738040"/>
              <a:ext cx="18786" cy="13436"/>
            </a:xfrm>
            <a:custGeom>
              <a:rect b="b" l="l" r="r" t="t"/>
              <a:pathLst>
                <a:path extrusionOk="0" h="108" w="151">
                  <a:moveTo>
                    <a:pt x="76" y="1"/>
                  </a:moveTo>
                  <a:cubicBezTo>
                    <a:pt x="23" y="1"/>
                    <a:pt x="1" y="61"/>
                    <a:pt x="38" y="91"/>
                  </a:cubicBezTo>
                  <a:cubicBezTo>
                    <a:pt x="49" y="102"/>
                    <a:pt x="64" y="107"/>
                    <a:pt x="78" y="107"/>
                  </a:cubicBezTo>
                  <a:cubicBezTo>
                    <a:pt x="93" y="107"/>
                    <a:pt x="106" y="102"/>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3" name="Google Shape;2483;p10"/>
            <p:cNvSpPr/>
            <p:nvPr/>
          </p:nvSpPr>
          <p:spPr>
            <a:xfrm rot="-2922755">
              <a:off x="4208430" y="2744303"/>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4" name="Google Shape;2484;p10"/>
            <p:cNvSpPr/>
            <p:nvPr/>
          </p:nvSpPr>
          <p:spPr>
            <a:xfrm rot="-2922755">
              <a:off x="4208797" y="2750554"/>
              <a:ext cx="18537" cy="13436"/>
            </a:xfrm>
            <a:custGeom>
              <a:rect b="b" l="l" r="r" t="t"/>
              <a:pathLst>
                <a:path extrusionOk="0" h="108" w="149">
                  <a:moveTo>
                    <a:pt x="83" y="0"/>
                  </a:moveTo>
                  <a:cubicBezTo>
                    <a:pt x="80" y="0"/>
                    <a:pt x="78" y="0"/>
                    <a:pt x="75" y="1"/>
                  </a:cubicBezTo>
                  <a:cubicBezTo>
                    <a:pt x="23" y="1"/>
                    <a:pt x="0" y="61"/>
                    <a:pt x="38" y="90"/>
                  </a:cubicBezTo>
                  <a:cubicBezTo>
                    <a:pt x="49" y="102"/>
                    <a:pt x="64" y="107"/>
                    <a:pt x="78" y="107"/>
                  </a:cubicBezTo>
                  <a:cubicBezTo>
                    <a:pt x="92" y="107"/>
                    <a:pt x="105" y="102"/>
                    <a:pt x="113" y="90"/>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10"/>
            <p:cNvSpPr/>
            <p:nvPr/>
          </p:nvSpPr>
          <p:spPr>
            <a:xfrm rot="-2922755">
              <a:off x="4193560" y="2746252"/>
              <a:ext cx="50386" cy="37821"/>
            </a:xfrm>
            <a:custGeom>
              <a:rect b="b" l="l" r="r" t="t"/>
              <a:pathLst>
                <a:path extrusionOk="0" h="304" w="405">
                  <a:moveTo>
                    <a:pt x="195" y="0"/>
                  </a:moveTo>
                  <a:cubicBezTo>
                    <a:pt x="60" y="8"/>
                    <a:pt x="0" y="172"/>
                    <a:pt x="98" y="262"/>
                  </a:cubicBezTo>
                  <a:cubicBezTo>
                    <a:pt x="126" y="290"/>
                    <a:pt x="162" y="304"/>
                    <a:pt x="199" y="304"/>
                  </a:cubicBezTo>
                  <a:cubicBezTo>
                    <a:pt x="241" y="304"/>
                    <a:pt x="283" y="287"/>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10"/>
            <p:cNvSpPr/>
            <p:nvPr/>
          </p:nvSpPr>
          <p:spPr>
            <a:xfrm rot="-2922755">
              <a:off x="4252668" y="2632273"/>
              <a:ext cx="50386" cy="37448"/>
            </a:xfrm>
            <a:custGeom>
              <a:rect b="b" l="l" r="r" t="t"/>
              <a:pathLst>
                <a:path extrusionOk="0" h="301" w="405">
                  <a:moveTo>
                    <a:pt x="195" y="0"/>
                  </a:moveTo>
                  <a:cubicBezTo>
                    <a:pt x="68" y="8"/>
                    <a:pt x="0" y="172"/>
                    <a:pt x="105" y="262"/>
                  </a:cubicBezTo>
                  <a:cubicBezTo>
                    <a:pt x="134" y="288"/>
                    <a:pt x="170" y="301"/>
                    <a:pt x="206" y="301"/>
                  </a:cubicBezTo>
                  <a:cubicBezTo>
                    <a:pt x="245" y="301"/>
                    <a:pt x="284" y="286"/>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10"/>
            <p:cNvSpPr/>
            <p:nvPr/>
          </p:nvSpPr>
          <p:spPr>
            <a:xfrm rot="-2922755">
              <a:off x="4270071" y="2658041"/>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10"/>
            <p:cNvSpPr/>
            <p:nvPr/>
          </p:nvSpPr>
          <p:spPr>
            <a:xfrm rot="-2922755">
              <a:off x="4271721" y="2668138"/>
              <a:ext cx="17791" cy="13934"/>
            </a:xfrm>
            <a:custGeom>
              <a:rect b="b" l="l" r="r" t="t"/>
              <a:pathLst>
                <a:path extrusionOk="0" h="112" w="143">
                  <a:moveTo>
                    <a:pt x="68" y="1"/>
                  </a:moveTo>
                  <a:cubicBezTo>
                    <a:pt x="23" y="1"/>
                    <a:pt x="0" y="61"/>
                    <a:pt x="30" y="98"/>
                  </a:cubicBezTo>
                  <a:cubicBezTo>
                    <a:pt x="40" y="107"/>
                    <a:pt x="52" y="112"/>
                    <a:pt x="64" y="112"/>
                  </a:cubicBezTo>
                  <a:cubicBezTo>
                    <a:pt x="81" y="112"/>
                    <a:pt x="100" y="104"/>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10"/>
            <p:cNvSpPr/>
            <p:nvPr/>
          </p:nvSpPr>
          <p:spPr>
            <a:xfrm rot="-2922755">
              <a:off x="4272282" y="2678278"/>
              <a:ext cx="18786" cy="14058"/>
            </a:xfrm>
            <a:custGeom>
              <a:rect b="b" l="l" r="r" t="t"/>
              <a:pathLst>
                <a:path extrusionOk="0" h="113" w="151">
                  <a:moveTo>
                    <a:pt x="75" y="1"/>
                  </a:moveTo>
                  <a:cubicBezTo>
                    <a:pt x="23" y="8"/>
                    <a:pt x="0" y="68"/>
                    <a:pt x="38" y="98"/>
                  </a:cubicBezTo>
                  <a:cubicBezTo>
                    <a:pt x="48" y="108"/>
                    <a:pt x="60" y="112"/>
                    <a:pt x="72" y="112"/>
                  </a:cubicBezTo>
                  <a:cubicBezTo>
                    <a:pt x="86" y="112"/>
                    <a:pt x="100" y="106"/>
                    <a:pt x="113" y="98"/>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10"/>
            <p:cNvSpPr/>
            <p:nvPr/>
          </p:nvSpPr>
          <p:spPr>
            <a:xfrm rot="-2922755">
              <a:off x="4273885" y="2688396"/>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10"/>
            <p:cNvSpPr/>
            <p:nvPr/>
          </p:nvSpPr>
          <p:spPr>
            <a:xfrm rot="-2922755">
              <a:off x="4274938" y="2699747"/>
              <a:ext cx="17542" cy="13436"/>
            </a:xfrm>
            <a:custGeom>
              <a:rect b="b" l="l" r="r" t="t"/>
              <a:pathLst>
                <a:path extrusionOk="0" h="108" w="141">
                  <a:moveTo>
                    <a:pt x="83" y="0"/>
                  </a:moveTo>
                  <a:cubicBezTo>
                    <a:pt x="80" y="0"/>
                    <a:pt x="78" y="0"/>
                    <a:pt x="75" y="1"/>
                  </a:cubicBezTo>
                  <a:cubicBezTo>
                    <a:pt x="23" y="1"/>
                    <a:pt x="0" y="61"/>
                    <a:pt x="38" y="91"/>
                  </a:cubicBezTo>
                  <a:cubicBezTo>
                    <a:pt x="49" y="102"/>
                    <a:pt x="62" y="108"/>
                    <a:pt x="75" y="108"/>
                  </a:cubicBezTo>
                  <a:cubicBezTo>
                    <a:pt x="88" y="108"/>
                    <a:pt x="101" y="102"/>
                    <a:pt x="112" y="91"/>
                  </a:cubicBezTo>
                  <a:cubicBezTo>
                    <a:pt x="141" y="55"/>
                    <a:pt x="122"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10"/>
            <p:cNvSpPr/>
            <p:nvPr/>
          </p:nvSpPr>
          <p:spPr>
            <a:xfrm rot="-2922755">
              <a:off x="4276175" y="2709580"/>
              <a:ext cx="17666" cy="13436"/>
            </a:xfrm>
            <a:custGeom>
              <a:rect b="b" l="l" r="r" t="t"/>
              <a:pathLst>
                <a:path extrusionOk="0" h="108" w="142">
                  <a:moveTo>
                    <a:pt x="76" y="0"/>
                  </a:moveTo>
                  <a:cubicBezTo>
                    <a:pt x="73" y="0"/>
                    <a:pt x="71" y="0"/>
                    <a:pt x="68" y="1"/>
                  </a:cubicBezTo>
                  <a:cubicBezTo>
                    <a:pt x="23" y="1"/>
                    <a:pt x="1" y="61"/>
                    <a:pt x="31" y="91"/>
                  </a:cubicBezTo>
                  <a:cubicBezTo>
                    <a:pt x="42" y="102"/>
                    <a:pt x="57" y="107"/>
                    <a:pt x="72" y="107"/>
                  </a:cubicBezTo>
                  <a:cubicBezTo>
                    <a:pt x="87" y="107"/>
                    <a:pt x="102" y="102"/>
                    <a:pt x="113" y="91"/>
                  </a:cubicBezTo>
                  <a:cubicBezTo>
                    <a:pt x="141" y="55"/>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3" name="Google Shape;2493;p10"/>
            <p:cNvSpPr/>
            <p:nvPr/>
          </p:nvSpPr>
          <p:spPr>
            <a:xfrm rot="-2922755">
              <a:off x="4276816" y="2720022"/>
              <a:ext cx="17915" cy="13436"/>
            </a:xfrm>
            <a:custGeom>
              <a:rect b="b" l="l" r="r" t="t"/>
              <a:pathLst>
                <a:path extrusionOk="0" h="108" w="144">
                  <a:moveTo>
                    <a:pt x="76" y="1"/>
                  </a:moveTo>
                  <a:cubicBezTo>
                    <a:pt x="23" y="1"/>
                    <a:pt x="1" y="61"/>
                    <a:pt x="38" y="91"/>
                  </a:cubicBezTo>
                  <a:cubicBezTo>
                    <a:pt x="50" y="102"/>
                    <a:pt x="63" y="107"/>
                    <a:pt x="76" y="107"/>
                  </a:cubicBezTo>
                  <a:cubicBezTo>
                    <a:pt x="89" y="107"/>
                    <a:pt x="102" y="102"/>
                    <a:pt x="113" y="91"/>
                  </a:cubicBezTo>
                  <a:cubicBezTo>
                    <a:pt x="143"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4" name="Google Shape;2494;p10"/>
            <p:cNvSpPr/>
            <p:nvPr/>
          </p:nvSpPr>
          <p:spPr>
            <a:xfrm rot="-2922755">
              <a:off x="4278177" y="2729855"/>
              <a:ext cx="17791" cy="13436"/>
            </a:xfrm>
            <a:custGeom>
              <a:rect b="b" l="l" r="r" t="t"/>
              <a:pathLst>
                <a:path extrusionOk="0" h="108" w="143">
                  <a:moveTo>
                    <a:pt x="68" y="1"/>
                  </a:moveTo>
                  <a:cubicBezTo>
                    <a:pt x="23" y="1"/>
                    <a:pt x="1" y="60"/>
                    <a:pt x="30" y="90"/>
                  </a:cubicBezTo>
                  <a:cubicBezTo>
                    <a:pt x="42" y="102"/>
                    <a:pt x="57" y="107"/>
                    <a:pt x="72" y="107"/>
                  </a:cubicBezTo>
                  <a:cubicBezTo>
                    <a:pt x="87" y="107"/>
                    <a:pt x="102"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10"/>
            <p:cNvSpPr/>
            <p:nvPr/>
          </p:nvSpPr>
          <p:spPr>
            <a:xfrm rot="-2922755">
              <a:off x="4278908" y="2740369"/>
              <a:ext cx="17791" cy="13561"/>
            </a:xfrm>
            <a:custGeom>
              <a:rect b="b" l="l" r="r" t="t"/>
              <a:pathLst>
                <a:path extrusionOk="0" h="109" w="143">
                  <a:moveTo>
                    <a:pt x="68" y="0"/>
                  </a:moveTo>
                  <a:cubicBezTo>
                    <a:pt x="23" y="0"/>
                    <a:pt x="1" y="60"/>
                    <a:pt x="38" y="98"/>
                  </a:cubicBezTo>
                  <a:cubicBezTo>
                    <a:pt x="48" y="105"/>
                    <a:pt x="60" y="108"/>
                    <a:pt x="72" y="108"/>
                  </a:cubicBezTo>
                  <a:cubicBezTo>
                    <a:pt x="86" y="108"/>
                    <a:pt x="101" y="103"/>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10"/>
            <p:cNvSpPr/>
            <p:nvPr/>
          </p:nvSpPr>
          <p:spPr>
            <a:xfrm rot="-2922755">
              <a:off x="4279422" y="2750529"/>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10"/>
            <p:cNvSpPr/>
            <p:nvPr/>
          </p:nvSpPr>
          <p:spPr>
            <a:xfrm rot="-2922755">
              <a:off x="4281072" y="2760627"/>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10"/>
            <p:cNvSpPr/>
            <p:nvPr/>
          </p:nvSpPr>
          <p:spPr>
            <a:xfrm rot="-2922755">
              <a:off x="4281586" y="2770787"/>
              <a:ext cx="18786" cy="13934"/>
            </a:xfrm>
            <a:custGeom>
              <a:rect b="b" l="l" r="r" t="t"/>
              <a:pathLst>
                <a:path extrusionOk="0" h="112" w="151">
                  <a:moveTo>
                    <a:pt x="75" y="0"/>
                  </a:moveTo>
                  <a:cubicBezTo>
                    <a:pt x="23" y="8"/>
                    <a:pt x="0" y="67"/>
                    <a:pt x="38" y="97"/>
                  </a:cubicBezTo>
                  <a:cubicBezTo>
                    <a:pt x="48" y="108"/>
                    <a:pt x="61" y="112"/>
                    <a:pt x="74" y="112"/>
                  </a:cubicBezTo>
                  <a:cubicBezTo>
                    <a:pt x="90" y="112"/>
                    <a:pt x="105" y="106"/>
                    <a:pt x="113" y="97"/>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10"/>
            <p:cNvSpPr/>
            <p:nvPr/>
          </p:nvSpPr>
          <p:spPr>
            <a:xfrm rot="-2922755">
              <a:off x="4267570" y="2773321"/>
              <a:ext cx="50137" cy="36950"/>
            </a:xfrm>
            <a:custGeom>
              <a:rect b="b" l="l" r="r" t="t"/>
              <a:pathLst>
                <a:path extrusionOk="0" h="297" w="403">
                  <a:moveTo>
                    <a:pt x="204" y="0"/>
                  </a:moveTo>
                  <a:cubicBezTo>
                    <a:pt x="201" y="0"/>
                    <a:pt x="198" y="0"/>
                    <a:pt x="195" y="1"/>
                  </a:cubicBezTo>
                  <a:cubicBezTo>
                    <a:pt x="60" y="1"/>
                    <a:pt x="0" y="165"/>
                    <a:pt x="98" y="255"/>
                  </a:cubicBezTo>
                  <a:cubicBezTo>
                    <a:pt x="126" y="283"/>
                    <a:pt x="162" y="296"/>
                    <a:pt x="199" y="296"/>
                  </a:cubicBezTo>
                  <a:cubicBezTo>
                    <a:pt x="241" y="296"/>
                    <a:pt x="283" y="279"/>
                    <a:pt x="315" y="248"/>
                  </a:cubicBezTo>
                  <a:cubicBezTo>
                    <a:pt x="402" y="153"/>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10"/>
            <p:cNvSpPr/>
            <p:nvPr/>
          </p:nvSpPr>
          <p:spPr>
            <a:xfrm rot="-2922755">
              <a:off x="4325340" y="2603167"/>
              <a:ext cx="50261" cy="37572"/>
            </a:xfrm>
            <a:custGeom>
              <a:rect b="b" l="l" r="r" t="t"/>
              <a:pathLst>
                <a:path extrusionOk="0" h="302" w="404">
                  <a:moveTo>
                    <a:pt x="204" y="0"/>
                  </a:moveTo>
                  <a:cubicBezTo>
                    <a:pt x="201" y="0"/>
                    <a:pt x="198" y="1"/>
                    <a:pt x="195" y="1"/>
                  </a:cubicBezTo>
                  <a:cubicBezTo>
                    <a:pt x="68" y="8"/>
                    <a:pt x="1" y="173"/>
                    <a:pt x="106" y="263"/>
                  </a:cubicBezTo>
                  <a:cubicBezTo>
                    <a:pt x="135" y="288"/>
                    <a:pt x="170" y="301"/>
                    <a:pt x="207" y="301"/>
                  </a:cubicBezTo>
                  <a:cubicBezTo>
                    <a:pt x="245" y="301"/>
                    <a:pt x="284" y="286"/>
                    <a:pt x="315" y="255"/>
                  </a:cubicBezTo>
                  <a:cubicBezTo>
                    <a:pt x="403" y="160"/>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10"/>
            <p:cNvSpPr/>
            <p:nvPr/>
          </p:nvSpPr>
          <p:spPr>
            <a:xfrm rot="-2922755">
              <a:off x="4343502" y="2634476"/>
              <a:ext cx="17791" cy="13934"/>
            </a:xfrm>
            <a:custGeom>
              <a:rect b="b" l="l" r="r" t="t"/>
              <a:pathLst>
                <a:path extrusionOk="0" h="112" w="143">
                  <a:moveTo>
                    <a:pt x="68" y="0"/>
                  </a:moveTo>
                  <a:cubicBezTo>
                    <a:pt x="23" y="8"/>
                    <a:pt x="0" y="60"/>
                    <a:pt x="38" y="98"/>
                  </a:cubicBezTo>
                  <a:cubicBezTo>
                    <a:pt x="48" y="108"/>
                    <a:pt x="59" y="112"/>
                    <a:pt x="71" y="112"/>
                  </a:cubicBezTo>
                  <a:cubicBezTo>
                    <a:pt x="86" y="112"/>
                    <a:pt x="100" y="106"/>
                    <a:pt x="113" y="98"/>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10"/>
            <p:cNvSpPr/>
            <p:nvPr/>
          </p:nvSpPr>
          <p:spPr>
            <a:xfrm rot="-2922755">
              <a:off x="4345520" y="2648972"/>
              <a:ext cx="17542" cy="13436"/>
            </a:xfrm>
            <a:custGeom>
              <a:rect b="b" l="l" r="r" t="t"/>
              <a:pathLst>
                <a:path extrusionOk="0" h="108" w="141">
                  <a:moveTo>
                    <a:pt x="75" y="0"/>
                  </a:moveTo>
                  <a:cubicBezTo>
                    <a:pt x="73" y="0"/>
                    <a:pt x="70" y="1"/>
                    <a:pt x="68" y="1"/>
                  </a:cubicBezTo>
                  <a:cubicBezTo>
                    <a:pt x="23" y="1"/>
                    <a:pt x="0" y="61"/>
                    <a:pt x="30" y="91"/>
                  </a:cubicBezTo>
                  <a:cubicBezTo>
                    <a:pt x="42" y="102"/>
                    <a:pt x="57" y="108"/>
                    <a:pt x="72" y="108"/>
                  </a:cubicBezTo>
                  <a:cubicBezTo>
                    <a:pt x="86" y="108"/>
                    <a:pt x="101" y="102"/>
                    <a:pt x="113" y="91"/>
                  </a:cubicBezTo>
                  <a:cubicBezTo>
                    <a:pt x="141" y="56"/>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10"/>
            <p:cNvSpPr/>
            <p:nvPr/>
          </p:nvSpPr>
          <p:spPr>
            <a:xfrm rot="-2922755">
              <a:off x="4346552" y="2663337"/>
              <a:ext cx="17791" cy="13561"/>
            </a:xfrm>
            <a:custGeom>
              <a:rect b="b" l="l" r="r" t="t"/>
              <a:pathLst>
                <a:path extrusionOk="0" h="109" w="143">
                  <a:moveTo>
                    <a:pt x="67" y="0"/>
                  </a:moveTo>
                  <a:cubicBezTo>
                    <a:pt x="23" y="0"/>
                    <a:pt x="0" y="60"/>
                    <a:pt x="37" y="98"/>
                  </a:cubicBezTo>
                  <a:cubicBezTo>
                    <a:pt x="48" y="105"/>
                    <a:pt x="59" y="108"/>
                    <a:pt x="71" y="108"/>
                  </a:cubicBezTo>
                  <a:cubicBezTo>
                    <a:pt x="85" y="108"/>
                    <a:pt x="100" y="103"/>
                    <a:pt x="112" y="90"/>
                  </a:cubicBezTo>
                  <a:cubicBezTo>
                    <a:pt x="142" y="53"/>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10"/>
            <p:cNvSpPr/>
            <p:nvPr/>
          </p:nvSpPr>
          <p:spPr>
            <a:xfrm rot="-2922755">
              <a:off x="4347515" y="2677327"/>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10"/>
            <p:cNvSpPr/>
            <p:nvPr/>
          </p:nvSpPr>
          <p:spPr>
            <a:xfrm rot="-2922755">
              <a:off x="4349593" y="2692202"/>
              <a:ext cx="17915" cy="13436"/>
            </a:xfrm>
            <a:custGeom>
              <a:rect b="b" l="l" r="r" t="t"/>
              <a:pathLst>
                <a:path extrusionOk="0" h="108" w="144">
                  <a:moveTo>
                    <a:pt x="68" y="1"/>
                  </a:moveTo>
                  <a:cubicBezTo>
                    <a:pt x="23" y="1"/>
                    <a:pt x="1" y="61"/>
                    <a:pt x="38" y="90"/>
                  </a:cubicBezTo>
                  <a:cubicBezTo>
                    <a:pt x="50" y="102"/>
                    <a:pt x="63" y="107"/>
                    <a:pt x="76" y="107"/>
                  </a:cubicBezTo>
                  <a:cubicBezTo>
                    <a:pt x="89" y="107"/>
                    <a:pt x="102" y="102"/>
                    <a:pt x="113" y="90"/>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10"/>
            <p:cNvSpPr/>
            <p:nvPr/>
          </p:nvSpPr>
          <p:spPr>
            <a:xfrm rot="-2922755">
              <a:off x="4350426" y="2706251"/>
              <a:ext cx="18786" cy="13561"/>
            </a:xfrm>
            <a:custGeom>
              <a:rect b="b" l="l" r="r" t="t"/>
              <a:pathLst>
                <a:path extrusionOk="0" h="109" w="151">
                  <a:moveTo>
                    <a:pt x="75" y="1"/>
                  </a:moveTo>
                  <a:cubicBezTo>
                    <a:pt x="23" y="1"/>
                    <a:pt x="1" y="61"/>
                    <a:pt x="38" y="98"/>
                  </a:cubicBezTo>
                  <a:cubicBezTo>
                    <a:pt x="48" y="105"/>
                    <a:pt x="61" y="109"/>
                    <a:pt x="74" y="109"/>
                  </a:cubicBezTo>
                  <a:cubicBezTo>
                    <a:pt x="89" y="109"/>
                    <a:pt x="105"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10"/>
            <p:cNvSpPr/>
            <p:nvPr/>
          </p:nvSpPr>
          <p:spPr>
            <a:xfrm rot="-2922755">
              <a:off x="4352478" y="2720323"/>
              <a:ext cx="17791" cy="14307"/>
            </a:xfrm>
            <a:custGeom>
              <a:rect b="b" l="l" r="r" t="t"/>
              <a:pathLst>
                <a:path extrusionOk="0" h="115" w="143">
                  <a:moveTo>
                    <a:pt x="68" y="0"/>
                  </a:moveTo>
                  <a:cubicBezTo>
                    <a:pt x="23" y="8"/>
                    <a:pt x="1" y="68"/>
                    <a:pt x="38" y="98"/>
                  </a:cubicBezTo>
                  <a:cubicBezTo>
                    <a:pt x="49" y="109"/>
                    <a:pt x="62" y="114"/>
                    <a:pt x="76" y="114"/>
                  </a:cubicBezTo>
                  <a:cubicBezTo>
                    <a:pt x="89" y="114"/>
                    <a:pt x="102" y="109"/>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10"/>
            <p:cNvSpPr/>
            <p:nvPr/>
          </p:nvSpPr>
          <p:spPr>
            <a:xfrm rot="-2922755">
              <a:off x="4353617" y="2735172"/>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10"/>
            <p:cNvSpPr/>
            <p:nvPr/>
          </p:nvSpPr>
          <p:spPr>
            <a:xfrm rot="-2922755">
              <a:off x="4355388" y="2749247"/>
              <a:ext cx="17791" cy="13561"/>
            </a:xfrm>
            <a:custGeom>
              <a:rect b="b" l="l" r="r" t="t"/>
              <a:pathLst>
                <a:path extrusionOk="0" h="109" w="143">
                  <a:moveTo>
                    <a:pt x="68" y="0"/>
                  </a:moveTo>
                  <a:cubicBezTo>
                    <a:pt x="23" y="0"/>
                    <a:pt x="0" y="60"/>
                    <a:pt x="38" y="98"/>
                  </a:cubicBezTo>
                  <a:cubicBezTo>
                    <a:pt x="45" y="105"/>
                    <a:pt x="56" y="108"/>
                    <a:pt x="68" y="108"/>
                  </a:cubicBezTo>
                  <a:cubicBezTo>
                    <a:pt x="83" y="108"/>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10"/>
            <p:cNvSpPr/>
            <p:nvPr/>
          </p:nvSpPr>
          <p:spPr>
            <a:xfrm rot="-2922755">
              <a:off x="4356824" y="2764006"/>
              <a:ext cx="18413" cy="13436"/>
            </a:xfrm>
            <a:custGeom>
              <a:rect b="b" l="l" r="r" t="t"/>
              <a:pathLst>
                <a:path extrusionOk="0" h="108" w="148">
                  <a:moveTo>
                    <a:pt x="83" y="1"/>
                  </a:moveTo>
                  <a:cubicBezTo>
                    <a:pt x="80" y="1"/>
                    <a:pt x="78" y="1"/>
                    <a:pt x="75" y="1"/>
                  </a:cubicBezTo>
                  <a:cubicBezTo>
                    <a:pt x="23" y="1"/>
                    <a:pt x="0" y="61"/>
                    <a:pt x="38" y="91"/>
                  </a:cubicBezTo>
                  <a:cubicBezTo>
                    <a:pt x="49" y="102"/>
                    <a:pt x="64" y="108"/>
                    <a:pt x="78" y="108"/>
                  </a:cubicBezTo>
                  <a:cubicBezTo>
                    <a:pt x="92" y="108"/>
                    <a:pt x="105" y="102"/>
                    <a:pt x="112" y="91"/>
                  </a:cubicBezTo>
                  <a:cubicBezTo>
                    <a:pt x="148" y="56"/>
                    <a:pt x="123"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10"/>
            <p:cNvSpPr/>
            <p:nvPr/>
          </p:nvSpPr>
          <p:spPr>
            <a:xfrm rot="-2922755">
              <a:off x="4358532" y="2778065"/>
              <a:ext cx="17791" cy="13436"/>
            </a:xfrm>
            <a:custGeom>
              <a:rect b="b" l="l" r="r" t="t"/>
              <a:pathLst>
                <a:path extrusionOk="0" h="108" w="143">
                  <a:moveTo>
                    <a:pt x="68" y="1"/>
                  </a:moveTo>
                  <a:cubicBezTo>
                    <a:pt x="23" y="1"/>
                    <a:pt x="0" y="61"/>
                    <a:pt x="30" y="90"/>
                  </a:cubicBezTo>
                  <a:cubicBezTo>
                    <a:pt x="41" y="102"/>
                    <a:pt x="56" y="107"/>
                    <a:pt x="71" y="107"/>
                  </a:cubicBezTo>
                  <a:cubicBezTo>
                    <a:pt x="86" y="107"/>
                    <a:pt x="101" y="102"/>
                    <a:pt x="113" y="90"/>
                  </a:cubicBezTo>
                  <a:cubicBezTo>
                    <a:pt x="142"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10"/>
            <p:cNvSpPr/>
            <p:nvPr/>
          </p:nvSpPr>
          <p:spPr>
            <a:xfrm rot="-2922755">
              <a:off x="4359402" y="2792097"/>
              <a:ext cx="18786" cy="13934"/>
            </a:xfrm>
            <a:custGeom>
              <a:rect b="b" l="l" r="r" t="t"/>
              <a:pathLst>
                <a:path extrusionOk="0" h="112" w="151">
                  <a:moveTo>
                    <a:pt x="76" y="1"/>
                  </a:moveTo>
                  <a:cubicBezTo>
                    <a:pt x="23" y="1"/>
                    <a:pt x="1" y="61"/>
                    <a:pt x="38" y="98"/>
                  </a:cubicBezTo>
                  <a:cubicBezTo>
                    <a:pt x="48" y="108"/>
                    <a:pt x="58" y="112"/>
                    <a:pt x="69" y="112"/>
                  </a:cubicBezTo>
                  <a:cubicBezTo>
                    <a:pt x="85" y="112"/>
                    <a:pt x="100" y="104"/>
                    <a:pt x="113" y="91"/>
                  </a:cubicBezTo>
                  <a:cubicBezTo>
                    <a:pt x="151"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10"/>
            <p:cNvSpPr/>
            <p:nvPr/>
          </p:nvSpPr>
          <p:spPr>
            <a:xfrm rot="-2922755">
              <a:off x="4346156" y="2800223"/>
              <a:ext cx="49266" cy="37448"/>
            </a:xfrm>
            <a:custGeom>
              <a:rect b="b" l="l" r="r" t="t"/>
              <a:pathLst>
                <a:path extrusionOk="0" h="301" w="396">
                  <a:moveTo>
                    <a:pt x="205" y="0"/>
                  </a:moveTo>
                  <a:cubicBezTo>
                    <a:pt x="202" y="0"/>
                    <a:pt x="199" y="0"/>
                    <a:pt x="195" y="0"/>
                  </a:cubicBezTo>
                  <a:cubicBezTo>
                    <a:pt x="61" y="8"/>
                    <a:pt x="1" y="165"/>
                    <a:pt x="98" y="262"/>
                  </a:cubicBezTo>
                  <a:cubicBezTo>
                    <a:pt x="127" y="288"/>
                    <a:pt x="165" y="301"/>
                    <a:pt x="202" y="301"/>
                  </a:cubicBezTo>
                  <a:cubicBezTo>
                    <a:pt x="242" y="301"/>
                    <a:pt x="281" y="286"/>
                    <a:pt x="308" y="255"/>
                  </a:cubicBezTo>
                  <a:cubicBezTo>
                    <a:pt x="396" y="153"/>
                    <a:pt x="333" y="0"/>
                    <a:pt x="20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10"/>
            <p:cNvSpPr/>
            <p:nvPr/>
          </p:nvSpPr>
          <p:spPr>
            <a:xfrm rot="-2922755">
              <a:off x="4404483" y="2574985"/>
              <a:ext cx="50137" cy="36950"/>
            </a:xfrm>
            <a:custGeom>
              <a:rect b="b" l="l" r="r" t="t"/>
              <a:pathLst>
                <a:path extrusionOk="0" h="297" w="403">
                  <a:moveTo>
                    <a:pt x="204" y="1"/>
                  </a:moveTo>
                  <a:cubicBezTo>
                    <a:pt x="201" y="1"/>
                    <a:pt x="198" y="1"/>
                    <a:pt x="195" y="1"/>
                  </a:cubicBezTo>
                  <a:cubicBezTo>
                    <a:pt x="60" y="1"/>
                    <a:pt x="0" y="166"/>
                    <a:pt x="97" y="256"/>
                  </a:cubicBezTo>
                  <a:cubicBezTo>
                    <a:pt x="126" y="284"/>
                    <a:pt x="162" y="297"/>
                    <a:pt x="198" y="297"/>
                  </a:cubicBezTo>
                  <a:cubicBezTo>
                    <a:pt x="239" y="297"/>
                    <a:pt x="279" y="280"/>
                    <a:pt x="307" y="248"/>
                  </a:cubicBezTo>
                  <a:cubicBezTo>
                    <a:pt x="402"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10"/>
            <p:cNvSpPr/>
            <p:nvPr/>
          </p:nvSpPr>
          <p:spPr>
            <a:xfrm rot="-2922755">
              <a:off x="4423117" y="2611502"/>
              <a:ext cx="17791" cy="13934"/>
            </a:xfrm>
            <a:custGeom>
              <a:rect b="b" l="l" r="r" t="t"/>
              <a:pathLst>
                <a:path extrusionOk="0" h="112" w="143">
                  <a:moveTo>
                    <a:pt x="68" y="1"/>
                  </a:moveTo>
                  <a:cubicBezTo>
                    <a:pt x="23" y="1"/>
                    <a:pt x="1" y="60"/>
                    <a:pt x="31" y="98"/>
                  </a:cubicBezTo>
                  <a:cubicBezTo>
                    <a:pt x="40" y="107"/>
                    <a:pt x="52" y="111"/>
                    <a:pt x="65" y="111"/>
                  </a:cubicBezTo>
                  <a:cubicBezTo>
                    <a:pt x="82" y="111"/>
                    <a:pt x="100"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10"/>
            <p:cNvSpPr/>
            <p:nvPr/>
          </p:nvSpPr>
          <p:spPr>
            <a:xfrm rot="-2922755">
              <a:off x="4424759" y="2630551"/>
              <a:ext cx="17915" cy="13436"/>
            </a:xfrm>
            <a:custGeom>
              <a:rect b="b" l="l" r="r" t="t"/>
              <a:pathLst>
                <a:path extrusionOk="0" h="108" w="144">
                  <a:moveTo>
                    <a:pt x="68" y="1"/>
                  </a:moveTo>
                  <a:cubicBezTo>
                    <a:pt x="23" y="1"/>
                    <a:pt x="1" y="61"/>
                    <a:pt x="38" y="91"/>
                  </a:cubicBezTo>
                  <a:cubicBezTo>
                    <a:pt x="50" y="102"/>
                    <a:pt x="63" y="108"/>
                    <a:pt x="76" y="108"/>
                  </a:cubicBezTo>
                  <a:cubicBezTo>
                    <a:pt x="89" y="108"/>
                    <a:pt x="102" y="102"/>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10"/>
            <p:cNvSpPr/>
            <p:nvPr/>
          </p:nvSpPr>
          <p:spPr>
            <a:xfrm rot="-2922755">
              <a:off x="4426960" y="2648137"/>
              <a:ext cx="17791" cy="14307"/>
            </a:xfrm>
            <a:custGeom>
              <a:rect b="b" l="l" r="r" t="t"/>
              <a:pathLst>
                <a:path extrusionOk="0" h="115" w="143">
                  <a:moveTo>
                    <a:pt x="68" y="1"/>
                  </a:moveTo>
                  <a:cubicBezTo>
                    <a:pt x="16" y="8"/>
                    <a:pt x="1" y="68"/>
                    <a:pt x="30"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10"/>
            <p:cNvSpPr/>
            <p:nvPr/>
          </p:nvSpPr>
          <p:spPr>
            <a:xfrm rot="-2922755">
              <a:off x="4428531" y="2667274"/>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10"/>
            <p:cNvSpPr/>
            <p:nvPr/>
          </p:nvSpPr>
          <p:spPr>
            <a:xfrm rot="-2922755">
              <a:off x="4430207" y="2686025"/>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9"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10"/>
            <p:cNvSpPr/>
            <p:nvPr/>
          </p:nvSpPr>
          <p:spPr>
            <a:xfrm rot="-2922755">
              <a:off x="4432421" y="2704012"/>
              <a:ext cx="17791" cy="13810"/>
            </a:xfrm>
            <a:custGeom>
              <a:rect b="b" l="l" r="r" t="t"/>
              <a:pathLst>
                <a:path extrusionOk="0" h="111" w="143">
                  <a:moveTo>
                    <a:pt x="68" y="0"/>
                  </a:moveTo>
                  <a:cubicBezTo>
                    <a:pt x="23" y="0"/>
                    <a:pt x="1" y="60"/>
                    <a:pt x="38" y="97"/>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10"/>
            <p:cNvSpPr/>
            <p:nvPr/>
          </p:nvSpPr>
          <p:spPr>
            <a:xfrm rot="-2922755">
              <a:off x="4433915" y="2722733"/>
              <a:ext cx="18786" cy="13312"/>
            </a:xfrm>
            <a:custGeom>
              <a:rect b="b" l="l" r="r" t="t"/>
              <a:pathLst>
                <a:path extrusionOk="0" h="107" w="151">
                  <a:moveTo>
                    <a:pt x="76" y="0"/>
                  </a:moveTo>
                  <a:cubicBezTo>
                    <a:pt x="23" y="0"/>
                    <a:pt x="1" y="60"/>
                    <a:pt x="38" y="90"/>
                  </a:cubicBezTo>
                  <a:cubicBezTo>
                    <a:pt x="50" y="101"/>
                    <a:pt x="64" y="107"/>
                    <a:pt x="79" y="107"/>
                  </a:cubicBezTo>
                  <a:cubicBezTo>
                    <a:pt x="93" y="107"/>
                    <a:pt x="106" y="101"/>
                    <a:pt x="113" y="90"/>
                  </a:cubicBezTo>
                  <a:cubicBezTo>
                    <a:pt x="151"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10"/>
            <p:cNvSpPr/>
            <p:nvPr/>
          </p:nvSpPr>
          <p:spPr>
            <a:xfrm rot="-2922755">
              <a:off x="4436311" y="2740626"/>
              <a:ext cx="17791" cy="14307"/>
            </a:xfrm>
            <a:custGeom>
              <a:rect b="b" l="l" r="r" t="t"/>
              <a:pathLst>
                <a:path extrusionOk="0" h="115" w="143">
                  <a:moveTo>
                    <a:pt x="68" y="0"/>
                  </a:moveTo>
                  <a:cubicBezTo>
                    <a:pt x="23" y="8"/>
                    <a:pt x="1" y="68"/>
                    <a:pt x="38" y="97"/>
                  </a:cubicBezTo>
                  <a:cubicBezTo>
                    <a:pt x="45" y="109"/>
                    <a:pt x="59" y="114"/>
                    <a:pt x="73" y="114"/>
                  </a:cubicBezTo>
                  <a:cubicBezTo>
                    <a:pt x="87" y="114"/>
                    <a:pt x="102" y="109"/>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10"/>
            <p:cNvSpPr/>
            <p:nvPr/>
          </p:nvSpPr>
          <p:spPr>
            <a:xfrm rot="-2922755">
              <a:off x="4437712" y="2759389"/>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10"/>
            <p:cNvSpPr/>
            <p:nvPr/>
          </p:nvSpPr>
          <p:spPr>
            <a:xfrm rot="-2922755">
              <a:off x="4440384" y="2778140"/>
              <a:ext cx="17542" cy="13436"/>
            </a:xfrm>
            <a:custGeom>
              <a:rect b="b" l="l" r="r" t="t"/>
              <a:pathLst>
                <a:path extrusionOk="0" h="108" w="141">
                  <a:moveTo>
                    <a:pt x="77" y="0"/>
                  </a:moveTo>
                  <a:cubicBezTo>
                    <a:pt x="74" y="0"/>
                    <a:pt x="71" y="0"/>
                    <a:pt x="68" y="1"/>
                  </a:cubicBezTo>
                  <a:cubicBezTo>
                    <a:pt x="23" y="1"/>
                    <a:pt x="0" y="61"/>
                    <a:pt x="30" y="91"/>
                  </a:cubicBezTo>
                  <a:cubicBezTo>
                    <a:pt x="42" y="102"/>
                    <a:pt x="57" y="107"/>
                    <a:pt x="72" y="107"/>
                  </a:cubicBezTo>
                  <a:cubicBezTo>
                    <a:pt x="87" y="107"/>
                    <a:pt x="101"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10"/>
            <p:cNvSpPr/>
            <p:nvPr/>
          </p:nvSpPr>
          <p:spPr>
            <a:xfrm rot="-2922755">
              <a:off x="4441556" y="2796023"/>
              <a:ext cx="18786" cy="13934"/>
            </a:xfrm>
            <a:custGeom>
              <a:rect b="b" l="l" r="r" t="t"/>
              <a:pathLst>
                <a:path extrusionOk="0" h="112" w="151">
                  <a:moveTo>
                    <a:pt x="75" y="1"/>
                  </a:moveTo>
                  <a:cubicBezTo>
                    <a:pt x="23" y="1"/>
                    <a:pt x="1" y="60"/>
                    <a:pt x="38" y="98"/>
                  </a:cubicBezTo>
                  <a:cubicBezTo>
                    <a:pt x="47" y="107"/>
                    <a:pt x="58" y="111"/>
                    <a:pt x="69" y="111"/>
                  </a:cubicBezTo>
                  <a:cubicBezTo>
                    <a:pt x="84" y="111"/>
                    <a:pt x="100" y="103"/>
                    <a:pt x="113" y="90"/>
                  </a:cubicBezTo>
                  <a:cubicBezTo>
                    <a:pt x="150" y="60"/>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10"/>
            <p:cNvSpPr/>
            <p:nvPr/>
          </p:nvSpPr>
          <p:spPr>
            <a:xfrm rot="-2922755">
              <a:off x="4444045" y="2814744"/>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3" y="91"/>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10"/>
            <p:cNvSpPr/>
            <p:nvPr/>
          </p:nvSpPr>
          <p:spPr>
            <a:xfrm rot="-2922755">
              <a:off x="4430261" y="2828018"/>
              <a:ext cx="50137" cy="37448"/>
            </a:xfrm>
            <a:custGeom>
              <a:rect b="b" l="l" r="r" t="t"/>
              <a:pathLst>
                <a:path extrusionOk="0" h="301" w="403">
                  <a:moveTo>
                    <a:pt x="205" y="1"/>
                  </a:moveTo>
                  <a:cubicBezTo>
                    <a:pt x="202" y="1"/>
                    <a:pt x="199" y="1"/>
                    <a:pt x="195" y="1"/>
                  </a:cubicBezTo>
                  <a:cubicBezTo>
                    <a:pt x="61" y="9"/>
                    <a:pt x="1" y="166"/>
                    <a:pt x="98" y="263"/>
                  </a:cubicBezTo>
                  <a:cubicBezTo>
                    <a:pt x="126" y="288"/>
                    <a:pt x="162" y="301"/>
                    <a:pt x="199" y="301"/>
                  </a:cubicBezTo>
                  <a:cubicBezTo>
                    <a:pt x="241" y="301"/>
                    <a:pt x="283" y="284"/>
                    <a:pt x="315" y="248"/>
                  </a:cubicBezTo>
                  <a:cubicBezTo>
                    <a:pt x="403" y="153"/>
                    <a:pt x="334"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10"/>
            <p:cNvSpPr/>
            <p:nvPr/>
          </p:nvSpPr>
          <p:spPr>
            <a:xfrm rot="-2922755">
              <a:off x="4490664" y="2547537"/>
              <a:ext cx="50386" cy="37448"/>
            </a:xfrm>
            <a:custGeom>
              <a:rect b="b" l="l" r="r" t="t"/>
              <a:pathLst>
                <a:path extrusionOk="0" h="301" w="405">
                  <a:moveTo>
                    <a:pt x="195" y="0"/>
                  </a:moveTo>
                  <a:cubicBezTo>
                    <a:pt x="68" y="8"/>
                    <a:pt x="0" y="173"/>
                    <a:pt x="105" y="262"/>
                  </a:cubicBezTo>
                  <a:cubicBezTo>
                    <a:pt x="134" y="288"/>
                    <a:pt x="170" y="301"/>
                    <a:pt x="206" y="301"/>
                  </a:cubicBezTo>
                  <a:cubicBezTo>
                    <a:pt x="245" y="301"/>
                    <a:pt x="284" y="286"/>
                    <a:pt x="315" y="255"/>
                  </a:cubicBezTo>
                  <a:cubicBezTo>
                    <a:pt x="405" y="158"/>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10"/>
            <p:cNvSpPr/>
            <p:nvPr/>
          </p:nvSpPr>
          <p:spPr>
            <a:xfrm rot="-2922755">
              <a:off x="4529062" y="2856947"/>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10"/>
            <p:cNvSpPr/>
            <p:nvPr/>
          </p:nvSpPr>
          <p:spPr>
            <a:xfrm rot="-2922755">
              <a:off x="4510231" y="2589981"/>
              <a:ext cx="17791" cy="13934"/>
            </a:xfrm>
            <a:custGeom>
              <a:rect b="b" l="l" r="r" t="t"/>
              <a:pathLst>
                <a:path extrusionOk="0" h="112" w="143">
                  <a:moveTo>
                    <a:pt x="67" y="0"/>
                  </a:moveTo>
                  <a:cubicBezTo>
                    <a:pt x="22" y="8"/>
                    <a:pt x="0" y="60"/>
                    <a:pt x="37" y="98"/>
                  </a:cubicBezTo>
                  <a:cubicBezTo>
                    <a:pt x="47" y="107"/>
                    <a:pt x="58" y="111"/>
                    <a:pt x="69" y="111"/>
                  </a:cubicBezTo>
                  <a:cubicBezTo>
                    <a:pt x="84" y="111"/>
                    <a:pt x="99" y="103"/>
                    <a:pt x="112" y="90"/>
                  </a:cubicBezTo>
                  <a:cubicBezTo>
                    <a:pt x="142" y="60"/>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1" name="Google Shape;2531;p10"/>
            <p:cNvSpPr/>
            <p:nvPr/>
          </p:nvSpPr>
          <p:spPr>
            <a:xfrm rot="-2922755">
              <a:off x="4511988" y="2612741"/>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0"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2" name="Google Shape;2532;p10"/>
            <p:cNvSpPr/>
            <p:nvPr/>
          </p:nvSpPr>
          <p:spPr>
            <a:xfrm rot="-2922755">
              <a:off x="4514962" y="2635219"/>
              <a:ext cx="17791" cy="13561"/>
            </a:xfrm>
            <a:custGeom>
              <a:rect b="b" l="l" r="r" t="t"/>
              <a:pathLst>
                <a:path extrusionOk="0" h="109" w="143">
                  <a:moveTo>
                    <a:pt x="67" y="1"/>
                  </a:moveTo>
                  <a:cubicBezTo>
                    <a:pt x="22" y="1"/>
                    <a:pt x="0" y="61"/>
                    <a:pt x="37" y="98"/>
                  </a:cubicBezTo>
                  <a:cubicBezTo>
                    <a:pt x="44" y="105"/>
                    <a:pt x="55" y="109"/>
                    <a:pt x="68" y="109"/>
                  </a:cubicBezTo>
                  <a:cubicBezTo>
                    <a:pt x="83" y="109"/>
                    <a:pt x="100" y="103"/>
                    <a:pt x="112" y="91"/>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10"/>
            <p:cNvSpPr/>
            <p:nvPr/>
          </p:nvSpPr>
          <p:spPr>
            <a:xfrm rot="-2922755">
              <a:off x="4516858" y="2657914"/>
              <a:ext cx="18786" cy="13436"/>
            </a:xfrm>
            <a:custGeom>
              <a:rect b="b" l="l" r="r" t="t"/>
              <a:pathLst>
                <a:path extrusionOk="0" h="108" w="151">
                  <a:moveTo>
                    <a:pt x="76" y="1"/>
                  </a:moveTo>
                  <a:cubicBezTo>
                    <a:pt x="23" y="1"/>
                    <a:pt x="1" y="60"/>
                    <a:pt x="38" y="90"/>
                  </a:cubicBezTo>
                  <a:cubicBezTo>
                    <a:pt x="49" y="102"/>
                    <a:pt x="64" y="107"/>
                    <a:pt x="78" y="107"/>
                  </a:cubicBezTo>
                  <a:cubicBezTo>
                    <a:pt x="92" y="107"/>
                    <a:pt x="106" y="102"/>
                    <a:pt x="113" y="90"/>
                  </a:cubicBezTo>
                  <a:cubicBezTo>
                    <a:pt x="150"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10"/>
            <p:cNvSpPr/>
            <p:nvPr/>
          </p:nvSpPr>
          <p:spPr>
            <a:xfrm rot="-2922755">
              <a:off x="4519724" y="2680554"/>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10"/>
            <p:cNvSpPr/>
            <p:nvPr/>
          </p:nvSpPr>
          <p:spPr>
            <a:xfrm rot="-2922755">
              <a:off x="4521771" y="2703182"/>
              <a:ext cx="18537" cy="13436"/>
            </a:xfrm>
            <a:custGeom>
              <a:rect b="b" l="l" r="r" t="t"/>
              <a:pathLst>
                <a:path extrusionOk="0" h="108" w="149">
                  <a:moveTo>
                    <a:pt x="83" y="0"/>
                  </a:moveTo>
                  <a:cubicBezTo>
                    <a:pt x="81" y="0"/>
                    <a:pt x="78" y="1"/>
                    <a:pt x="76" y="1"/>
                  </a:cubicBezTo>
                  <a:cubicBezTo>
                    <a:pt x="23" y="1"/>
                    <a:pt x="1" y="61"/>
                    <a:pt x="38" y="91"/>
                  </a:cubicBezTo>
                  <a:cubicBezTo>
                    <a:pt x="49" y="102"/>
                    <a:pt x="62" y="108"/>
                    <a:pt x="76" y="108"/>
                  </a:cubicBezTo>
                  <a:cubicBezTo>
                    <a:pt x="89" y="108"/>
                    <a:pt x="102" y="102"/>
                    <a:pt x="113" y="91"/>
                  </a:cubicBezTo>
                  <a:cubicBezTo>
                    <a:pt x="148" y="56"/>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10"/>
            <p:cNvSpPr/>
            <p:nvPr/>
          </p:nvSpPr>
          <p:spPr>
            <a:xfrm rot="-2922755">
              <a:off x="4524319" y="2724993"/>
              <a:ext cx="17915" cy="14307"/>
            </a:xfrm>
            <a:custGeom>
              <a:rect b="b" l="l" r="r" t="t"/>
              <a:pathLst>
                <a:path extrusionOk="0" h="115" w="144">
                  <a:moveTo>
                    <a:pt x="68" y="0"/>
                  </a:moveTo>
                  <a:cubicBezTo>
                    <a:pt x="16"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10"/>
            <p:cNvSpPr/>
            <p:nvPr/>
          </p:nvSpPr>
          <p:spPr>
            <a:xfrm rot="-2922755">
              <a:off x="4526348" y="2748080"/>
              <a:ext cx="17791" cy="13810"/>
            </a:xfrm>
            <a:custGeom>
              <a:rect b="b" l="l" r="r" t="t"/>
              <a:pathLst>
                <a:path extrusionOk="0" h="111" w="143">
                  <a:moveTo>
                    <a:pt x="68" y="0"/>
                  </a:moveTo>
                  <a:cubicBezTo>
                    <a:pt x="23" y="8"/>
                    <a:pt x="1" y="60"/>
                    <a:pt x="38" y="97"/>
                  </a:cubicBezTo>
                  <a:cubicBezTo>
                    <a:pt x="48"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10"/>
            <p:cNvSpPr/>
            <p:nvPr/>
          </p:nvSpPr>
          <p:spPr>
            <a:xfrm rot="-2922755">
              <a:off x="4528186" y="2770621"/>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10"/>
            <p:cNvSpPr/>
            <p:nvPr/>
          </p:nvSpPr>
          <p:spPr>
            <a:xfrm rot="-2922755">
              <a:off x="4531125" y="2793296"/>
              <a:ext cx="17791" cy="13561"/>
            </a:xfrm>
            <a:custGeom>
              <a:rect b="b" l="l" r="r" t="t"/>
              <a:pathLst>
                <a:path extrusionOk="0" h="109" w="143">
                  <a:moveTo>
                    <a:pt x="68" y="1"/>
                  </a:moveTo>
                  <a:cubicBezTo>
                    <a:pt x="23" y="1"/>
                    <a:pt x="1" y="60"/>
                    <a:pt x="38" y="98"/>
                  </a:cubicBezTo>
                  <a:cubicBezTo>
                    <a:pt x="48" y="105"/>
                    <a:pt x="60" y="108"/>
                    <a:pt x="72" y="108"/>
                  </a:cubicBezTo>
                  <a:cubicBezTo>
                    <a:pt x="86" y="108"/>
                    <a:pt x="101" y="103"/>
                    <a:pt x="113" y="90"/>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10"/>
            <p:cNvSpPr/>
            <p:nvPr/>
          </p:nvSpPr>
          <p:spPr>
            <a:xfrm rot="-2922755">
              <a:off x="4533057" y="2815919"/>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10"/>
            <p:cNvSpPr/>
            <p:nvPr/>
          </p:nvSpPr>
          <p:spPr>
            <a:xfrm rot="-2922755">
              <a:off x="4535970" y="2838537"/>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10"/>
            <p:cNvSpPr/>
            <p:nvPr/>
          </p:nvSpPr>
          <p:spPr>
            <a:xfrm rot="-2922755">
              <a:off x="4588181" y="2521855"/>
              <a:ext cx="49142" cy="37448"/>
            </a:xfrm>
            <a:custGeom>
              <a:rect b="b" l="l" r="r" t="t"/>
              <a:pathLst>
                <a:path extrusionOk="0" h="301" w="395">
                  <a:moveTo>
                    <a:pt x="197" y="0"/>
                  </a:moveTo>
                  <a:cubicBezTo>
                    <a:pt x="194" y="0"/>
                    <a:pt x="190" y="0"/>
                    <a:pt x="187" y="0"/>
                  </a:cubicBezTo>
                  <a:cubicBezTo>
                    <a:pt x="60" y="8"/>
                    <a:pt x="0" y="165"/>
                    <a:pt x="97" y="262"/>
                  </a:cubicBezTo>
                  <a:cubicBezTo>
                    <a:pt x="126" y="287"/>
                    <a:pt x="160" y="300"/>
                    <a:pt x="195" y="300"/>
                  </a:cubicBezTo>
                  <a:cubicBezTo>
                    <a:pt x="235" y="300"/>
                    <a:pt x="275" y="283"/>
                    <a:pt x="307" y="248"/>
                  </a:cubicBezTo>
                  <a:cubicBezTo>
                    <a:pt x="395" y="152"/>
                    <a:pt x="325" y="0"/>
                    <a:pt x="19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10"/>
            <p:cNvSpPr/>
            <p:nvPr/>
          </p:nvSpPr>
          <p:spPr>
            <a:xfrm rot="-2922755">
              <a:off x="4625036" y="2887539"/>
              <a:ext cx="49515" cy="37572"/>
            </a:xfrm>
            <a:custGeom>
              <a:rect b="b" l="l" r="r" t="t"/>
              <a:pathLst>
                <a:path extrusionOk="0" h="302" w="398">
                  <a:moveTo>
                    <a:pt x="195" y="1"/>
                  </a:moveTo>
                  <a:cubicBezTo>
                    <a:pt x="60" y="8"/>
                    <a:pt x="1" y="173"/>
                    <a:pt x="98" y="263"/>
                  </a:cubicBezTo>
                  <a:cubicBezTo>
                    <a:pt x="127" y="288"/>
                    <a:pt x="164" y="301"/>
                    <a:pt x="202" y="301"/>
                  </a:cubicBezTo>
                  <a:cubicBezTo>
                    <a:pt x="241" y="301"/>
                    <a:pt x="280" y="286"/>
                    <a:pt x="307" y="255"/>
                  </a:cubicBezTo>
                  <a:cubicBezTo>
                    <a:pt x="397" y="158"/>
                    <a:pt x="330" y="1"/>
                    <a:pt x="19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10"/>
            <p:cNvSpPr/>
            <p:nvPr/>
          </p:nvSpPr>
          <p:spPr>
            <a:xfrm rot="-2922755">
              <a:off x="4607222" y="2569847"/>
              <a:ext cx="17791" cy="13934"/>
            </a:xfrm>
            <a:custGeom>
              <a:rect b="b" l="l" r="r" t="t"/>
              <a:pathLst>
                <a:path extrusionOk="0" h="112" w="143">
                  <a:moveTo>
                    <a:pt x="68" y="0"/>
                  </a:moveTo>
                  <a:cubicBezTo>
                    <a:pt x="23" y="8"/>
                    <a:pt x="0" y="68"/>
                    <a:pt x="38" y="98"/>
                  </a:cubicBezTo>
                  <a:cubicBezTo>
                    <a:pt x="48" y="108"/>
                    <a:pt x="60" y="112"/>
                    <a:pt x="71" y="112"/>
                  </a:cubicBezTo>
                  <a:cubicBezTo>
                    <a:pt x="86" y="112"/>
                    <a:pt x="100" y="106"/>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10"/>
            <p:cNvSpPr/>
            <p:nvPr/>
          </p:nvSpPr>
          <p:spPr>
            <a:xfrm rot="-2922755">
              <a:off x="4609556" y="2596321"/>
              <a:ext cx="18786" cy="14307"/>
            </a:xfrm>
            <a:custGeom>
              <a:rect b="b" l="l" r="r" t="t"/>
              <a:pathLst>
                <a:path extrusionOk="0" h="115" w="151">
                  <a:moveTo>
                    <a:pt x="75" y="1"/>
                  </a:moveTo>
                  <a:cubicBezTo>
                    <a:pt x="23" y="8"/>
                    <a:pt x="1" y="68"/>
                    <a:pt x="38" y="98"/>
                  </a:cubicBezTo>
                  <a:cubicBezTo>
                    <a:pt x="49" y="109"/>
                    <a:pt x="64" y="115"/>
                    <a:pt x="78" y="115"/>
                  </a:cubicBezTo>
                  <a:cubicBezTo>
                    <a:pt x="92" y="115"/>
                    <a:pt x="105" y="109"/>
                    <a:pt x="113" y="98"/>
                  </a:cubicBezTo>
                  <a:cubicBezTo>
                    <a:pt x="150" y="60"/>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10"/>
            <p:cNvSpPr/>
            <p:nvPr/>
          </p:nvSpPr>
          <p:spPr>
            <a:xfrm rot="-2922755">
              <a:off x="4613115" y="2623675"/>
              <a:ext cx="17542" cy="13436"/>
            </a:xfrm>
            <a:custGeom>
              <a:rect b="b" l="l" r="r" t="t"/>
              <a:pathLst>
                <a:path extrusionOk="0" h="108" w="141">
                  <a:moveTo>
                    <a:pt x="77" y="1"/>
                  </a:moveTo>
                  <a:cubicBezTo>
                    <a:pt x="74" y="1"/>
                    <a:pt x="71" y="1"/>
                    <a:pt x="68" y="1"/>
                  </a:cubicBezTo>
                  <a:cubicBezTo>
                    <a:pt x="23" y="1"/>
                    <a:pt x="0" y="61"/>
                    <a:pt x="38" y="91"/>
                  </a:cubicBezTo>
                  <a:cubicBezTo>
                    <a:pt x="45" y="102"/>
                    <a:pt x="58" y="108"/>
                    <a:pt x="72" y="108"/>
                  </a:cubicBezTo>
                  <a:cubicBezTo>
                    <a:pt x="86" y="108"/>
                    <a:pt x="101"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10"/>
            <p:cNvSpPr/>
            <p:nvPr/>
          </p:nvSpPr>
          <p:spPr>
            <a:xfrm rot="-2922755">
              <a:off x="4615355" y="2650191"/>
              <a:ext cx="18537" cy="13561"/>
            </a:xfrm>
            <a:custGeom>
              <a:rect b="b" l="l" r="r" t="t"/>
              <a:pathLst>
                <a:path extrusionOk="0" h="109" w="149">
                  <a:moveTo>
                    <a:pt x="83" y="1"/>
                  </a:moveTo>
                  <a:cubicBezTo>
                    <a:pt x="81" y="1"/>
                    <a:pt x="78" y="1"/>
                    <a:pt x="76" y="1"/>
                  </a:cubicBezTo>
                  <a:cubicBezTo>
                    <a:pt x="23" y="1"/>
                    <a:pt x="1" y="61"/>
                    <a:pt x="38" y="91"/>
                  </a:cubicBezTo>
                  <a:cubicBezTo>
                    <a:pt x="49" y="103"/>
                    <a:pt x="62" y="108"/>
                    <a:pt x="76" y="108"/>
                  </a:cubicBezTo>
                  <a:cubicBezTo>
                    <a:pt x="89" y="108"/>
                    <a:pt x="102" y="103"/>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10"/>
            <p:cNvSpPr/>
            <p:nvPr/>
          </p:nvSpPr>
          <p:spPr>
            <a:xfrm rot="-2922755">
              <a:off x="4618591" y="2676831"/>
              <a:ext cx="17542" cy="13436"/>
            </a:xfrm>
            <a:custGeom>
              <a:rect b="b" l="l" r="r" t="t"/>
              <a:pathLst>
                <a:path extrusionOk="0" h="108" w="141">
                  <a:moveTo>
                    <a:pt x="75" y="0"/>
                  </a:moveTo>
                  <a:cubicBezTo>
                    <a:pt x="73" y="0"/>
                    <a:pt x="70" y="0"/>
                    <a:pt x="68" y="1"/>
                  </a:cubicBezTo>
                  <a:cubicBezTo>
                    <a:pt x="23" y="1"/>
                    <a:pt x="0" y="61"/>
                    <a:pt x="30" y="91"/>
                  </a:cubicBezTo>
                  <a:cubicBezTo>
                    <a:pt x="42" y="102"/>
                    <a:pt x="57" y="107"/>
                    <a:pt x="72" y="107"/>
                  </a:cubicBezTo>
                  <a:cubicBezTo>
                    <a:pt x="87" y="107"/>
                    <a:pt x="101" y="102"/>
                    <a:pt x="113" y="91"/>
                  </a:cubicBezTo>
                  <a:cubicBezTo>
                    <a:pt x="141" y="55"/>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10"/>
            <p:cNvSpPr/>
            <p:nvPr/>
          </p:nvSpPr>
          <p:spPr>
            <a:xfrm rot="-2922755">
              <a:off x="4620912" y="2703649"/>
              <a:ext cx="17791" cy="13436"/>
            </a:xfrm>
            <a:custGeom>
              <a:rect b="b" l="l" r="r" t="t"/>
              <a:pathLst>
                <a:path extrusionOk="0" h="108" w="143">
                  <a:moveTo>
                    <a:pt x="68" y="1"/>
                  </a:moveTo>
                  <a:cubicBezTo>
                    <a:pt x="23" y="1"/>
                    <a:pt x="1" y="61"/>
                    <a:pt x="38" y="91"/>
                  </a:cubicBezTo>
                  <a:cubicBezTo>
                    <a:pt x="49" y="102"/>
                    <a:pt x="62" y="108"/>
                    <a:pt x="76" y="108"/>
                  </a:cubicBezTo>
                  <a:cubicBezTo>
                    <a:pt x="89" y="108"/>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10"/>
            <p:cNvSpPr/>
            <p:nvPr/>
          </p:nvSpPr>
          <p:spPr>
            <a:xfrm rot="-2922755">
              <a:off x="4623979" y="2729916"/>
              <a:ext cx="17791" cy="13312"/>
            </a:xfrm>
            <a:custGeom>
              <a:rect b="b" l="l" r="r" t="t"/>
              <a:pathLst>
                <a:path extrusionOk="0" h="107" w="143">
                  <a:moveTo>
                    <a:pt x="68" y="0"/>
                  </a:moveTo>
                  <a:cubicBezTo>
                    <a:pt x="15" y="0"/>
                    <a:pt x="0" y="60"/>
                    <a:pt x="30" y="90"/>
                  </a:cubicBezTo>
                  <a:cubicBezTo>
                    <a:pt x="42" y="101"/>
                    <a:pt x="57" y="107"/>
                    <a:pt x="71" y="107"/>
                  </a:cubicBezTo>
                  <a:cubicBezTo>
                    <a:pt x="85" y="107"/>
                    <a:pt x="98" y="101"/>
                    <a:pt x="105" y="90"/>
                  </a:cubicBezTo>
                  <a:cubicBezTo>
                    <a:pt x="143" y="52"/>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10"/>
            <p:cNvSpPr/>
            <p:nvPr/>
          </p:nvSpPr>
          <p:spPr>
            <a:xfrm rot="-2922755">
              <a:off x="4626414" y="2756738"/>
              <a:ext cx="17915" cy="13561"/>
            </a:xfrm>
            <a:custGeom>
              <a:rect b="b" l="l" r="r" t="t"/>
              <a:pathLst>
                <a:path extrusionOk="0" h="109"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2" name="Google Shape;2552;p10"/>
            <p:cNvSpPr/>
            <p:nvPr/>
          </p:nvSpPr>
          <p:spPr>
            <a:xfrm rot="-2922755">
              <a:off x="4628732" y="2783275"/>
              <a:ext cx="18661" cy="13561"/>
            </a:xfrm>
            <a:custGeom>
              <a:rect b="b" l="l" r="r" t="t"/>
              <a:pathLst>
                <a:path extrusionOk="0" h="109" w="150">
                  <a:moveTo>
                    <a:pt x="75" y="0"/>
                  </a:moveTo>
                  <a:cubicBezTo>
                    <a:pt x="23" y="0"/>
                    <a:pt x="0" y="60"/>
                    <a:pt x="37" y="98"/>
                  </a:cubicBezTo>
                  <a:cubicBezTo>
                    <a:pt x="48" y="105"/>
                    <a:pt x="61" y="108"/>
                    <a:pt x="73" y="108"/>
                  </a:cubicBezTo>
                  <a:cubicBezTo>
                    <a:pt x="89" y="108"/>
                    <a:pt x="104" y="103"/>
                    <a:pt x="112"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3" name="Google Shape;2553;p10"/>
            <p:cNvSpPr/>
            <p:nvPr/>
          </p:nvSpPr>
          <p:spPr>
            <a:xfrm rot="-2922755">
              <a:off x="4631797" y="2809813"/>
              <a:ext cx="17915" cy="13561"/>
            </a:xfrm>
            <a:custGeom>
              <a:rect b="b" l="l" r="r" t="t"/>
              <a:pathLst>
                <a:path extrusionOk="0" h="109" w="144">
                  <a:moveTo>
                    <a:pt x="68" y="1"/>
                  </a:moveTo>
                  <a:cubicBezTo>
                    <a:pt x="23" y="1"/>
                    <a:pt x="1" y="61"/>
                    <a:pt x="38" y="98"/>
                  </a:cubicBezTo>
                  <a:cubicBezTo>
                    <a:pt x="45" y="105"/>
                    <a:pt x="56" y="108"/>
                    <a:pt x="69" y="108"/>
                  </a:cubicBezTo>
                  <a:cubicBezTo>
                    <a:pt x="84" y="108"/>
                    <a:pt x="101" y="103"/>
                    <a:pt x="113" y="90"/>
                  </a:cubicBezTo>
                  <a:cubicBezTo>
                    <a:pt x="143" y="61"/>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4" name="Google Shape;2554;p10"/>
            <p:cNvSpPr/>
            <p:nvPr/>
          </p:nvSpPr>
          <p:spPr>
            <a:xfrm rot="-2922755">
              <a:off x="4634256" y="2836287"/>
              <a:ext cx="18661" cy="13934"/>
            </a:xfrm>
            <a:custGeom>
              <a:rect b="b" l="l" r="r" t="t"/>
              <a:pathLst>
                <a:path extrusionOk="0" h="112" w="150">
                  <a:moveTo>
                    <a:pt x="75" y="1"/>
                  </a:moveTo>
                  <a:cubicBezTo>
                    <a:pt x="23" y="1"/>
                    <a:pt x="0" y="61"/>
                    <a:pt x="38" y="98"/>
                  </a:cubicBezTo>
                  <a:cubicBezTo>
                    <a:pt x="47" y="108"/>
                    <a:pt x="58" y="112"/>
                    <a:pt x="69" y="112"/>
                  </a:cubicBezTo>
                  <a:cubicBezTo>
                    <a:pt x="84" y="112"/>
                    <a:pt x="99" y="104"/>
                    <a:pt x="112"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5" name="Google Shape;2555;p10"/>
            <p:cNvSpPr/>
            <p:nvPr/>
          </p:nvSpPr>
          <p:spPr>
            <a:xfrm rot="-2922755">
              <a:off x="4637367" y="2862927"/>
              <a:ext cx="17915" cy="13810"/>
            </a:xfrm>
            <a:custGeom>
              <a:rect b="b" l="l" r="r" t="t"/>
              <a:pathLst>
                <a:path extrusionOk="0" h="111" w="144">
                  <a:moveTo>
                    <a:pt x="68" y="0"/>
                  </a:moveTo>
                  <a:cubicBezTo>
                    <a:pt x="23" y="8"/>
                    <a:pt x="1" y="60"/>
                    <a:pt x="31" y="97"/>
                  </a:cubicBezTo>
                  <a:cubicBezTo>
                    <a:pt x="40" y="107"/>
                    <a:pt x="52" y="111"/>
                    <a:pt x="65" y="111"/>
                  </a:cubicBezTo>
                  <a:cubicBezTo>
                    <a:pt x="82" y="111"/>
                    <a:pt x="100" y="103"/>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6" name="Google Shape;2556;p10"/>
            <p:cNvSpPr/>
            <p:nvPr/>
          </p:nvSpPr>
          <p:spPr>
            <a:xfrm rot="-2922755">
              <a:off x="4695365" y="2498030"/>
              <a:ext cx="50137" cy="37448"/>
            </a:xfrm>
            <a:custGeom>
              <a:rect b="b" l="l" r="r" t="t"/>
              <a:pathLst>
                <a:path extrusionOk="0" h="301" w="403">
                  <a:moveTo>
                    <a:pt x="204" y="0"/>
                  </a:moveTo>
                  <a:cubicBezTo>
                    <a:pt x="201" y="0"/>
                    <a:pt x="198" y="0"/>
                    <a:pt x="195" y="0"/>
                  </a:cubicBezTo>
                  <a:cubicBezTo>
                    <a:pt x="60" y="8"/>
                    <a:pt x="0" y="165"/>
                    <a:pt x="98" y="262"/>
                  </a:cubicBezTo>
                  <a:cubicBezTo>
                    <a:pt x="129" y="287"/>
                    <a:pt x="166" y="300"/>
                    <a:pt x="202" y="300"/>
                  </a:cubicBezTo>
                  <a:cubicBezTo>
                    <a:pt x="243" y="300"/>
                    <a:pt x="283" y="283"/>
                    <a:pt x="315" y="248"/>
                  </a:cubicBezTo>
                  <a:cubicBezTo>
                    <a:pt x="402"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7" name="Google Shape;2557;p10"/>
            <p:cNvSpPr/>
            <p:nvPr/>
          </p:nvSpPr>
          <p:spPr>
            <a:xfrm rot="-2922755">
              <a:off x="4739179" y="2919951"/>
              <a:ext cx="49142" cy="36950"/>
            </a:xfrm>
            <a:custGeom>
              <a:rect b="b" l="l" r="r" t="t"/>
              <a:pathLst>
                <a:path extrusionOk="0" h="297" w="395">
                  <a:moveTo>
                    <a:pt x="197" y="0"/>
                  </a:moveTo>
                  <a:cubicBezTo>
                    <a:pt x="194" y="0"/>
                    <a:pt x="190" y="1"/>
                    <a:pt x="187" y="1"/>
                  </a:cubicBezTo>
                  <a:cubicBezTo>
                    <a:pt x="60" y="1"/>
                    <a:pt x="0" y="165"/>
                    <a:pt x="98" y="255"/>
                  </a:cubicBezTo>
                  <a:cubicBezTo>
                    <a:pt x="126" y="283"/>
                    <a:pt x="160" y="297"/>
                    <a:pt x="195" y="297"/>
                  </a:cubicBezTo>
                  <a:cubicBezTo>
                    <a:pt x="235" y="297"/>
                    <a:pt x="275" y="280"/>
                    <a:pt x="307" y="248"/>
                  </a:cubicBezTo>
                  <a:cubicBezTo>
                    <a:pt x="395" y="153"/>
                    <a:pt x="325" y="0"/>
                    <a:pt x="19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10"/>
            <p:cNvSpPr/>
            <p:nvPr/>
          </p:nvSpPr>
          <p:spPr>
            <a:xfrm rot="-2922755">
              <a:off x="4715981" y="2551715"/>
              <a:ext cx="17666" cy="13436"/>
            </a:xfrm>
            <a:custGeom>
              <a:rect b="b" l="l" r="r" t="t"/>
              <a:pathLst>
                <a:path extrusionOk="0" h="108" w="142">
                  <a:moveTo>
                    <a:pt x="76" y="0"/>
                  </a:moveTo>
                  <a:cubicBezTo>
                    <a:pt x="74" y="0"/>
                    <a:pt x="71" y="0"/>
                    <a:pt x="68" y="1"/>
                  </a:cubicBezTo>
                  <a:cubicBezTo>
                    <a:pt x="23" y="1"/>
                    <a:pt x="1" y="61"/>
                    <a:pt x="31" y="91"/>
                  </a:cubicBezTo>
                  <a:cubicBezTo>
                    <a:pt x="42" y="102"/>
                    <a:pt x="57" y="107"/>
                    <a:pt x="72" y="107"/>
                  </a:cubicBezTo>
                  <a:cubicBezTo>
                    <a:pt x="87" y="107"/>
                    <a:pt x="102" y="102"/>
                    <a:pt x="113" y="91"/>
                  </a:cubicBezTo>
                  <a:cubicBezTo>
                    <a:pt x="141" y="55"/>
                    <a:pt x="117"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10"/>
            <p:cNvSpPr/>
            <p:nvPr/>
          </p:nvSpPr>
          <p:spPr>
            <a:xfrm rot="-2922755">
              <a:off x="4718692" y="2582456"/>
              <a:ext cx="17915" cy="13561"/>
            </a:xfrm>
            <a:custGeom>
              <a:rect b="b" l="l" r="r" t="t"/>
              <a:pathLst>
                <a:path extrusionOk="0" h="109" w="144">
                  <a:moveTo>
                    <a:pt x="68" y="0"/>
                  </a:moveTo>
                  <a:cubicBezTo>
                    <a:pt x="23" y="0"/>
                    <a:pt x="1" y="60"/>
                    <a:pt x="38" y="98"/>
                  </a:cubicBezTo>
                  <a:cubicBezTo>
                    <a:pt x="48" y="105"/>
                    <a:pt x="60" y="108"/>
                    <a:pt x="72" y="108"/>
                  </a:cubicBezTo>
                  <a:cubicBezTo>
                    <a:pt x="86" y="108"/>
                    <a:pt x="101" y="103"/>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10"/>
            <p:cNvSpPr/>
            <p:nvPr/>
          </p:nvSpPr>
          <p:spPr>
            <a:xfrm rot="-2922755">
              <a:off x="4721532" y="2612858"/>
              <a:ext cx="18786" cy="14307"/>
            </a:xfrm>
            <a:custGeom>
              <a:rect b="b" l="l" r="r" t="t"/>
              <a:pathLst>
                <a:path extrusionOk="0" h="115" w="151">
                  <a:moveTo>
                    <a:pt x="76" y="0"/>
                  </a:moveTo>
                  <a:cubicBezTo>
                    <a:pt x="23" y="8"/>
                    <a:pt x="1" y="67"/>
                    <a:pt x="38" y="97"/>
                  </a:cubicBezTo>
                  <a:cubicBezTo>
                    <a:pt x="49" y="109"/>
                    <a:pt x="64" y="114"/>
                    <a:pt x="78" y="114"/>
                  </a:cubicBezTo>
                  <a:cubicBezTo>
                    <a:pt x="92" y="114"/>
                    <a:pt x="105" y="109"/>
                    <a:pt x="113" y="97"/>
                  </a:cubicBezTo>
                  <a:cubicBezTo>
                    <a:pt x="150" y="60"/>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10"/>
            <p:cNvSpPr/>
            <p:nvPr/>
          </p:nvSpPr>
          <p:spPr>
            <a:xfrm rot="-2922755">
              <a:off x="4725238" y="2644121"/>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10"/>
            <p:cNvSpPr/>
            <p:nvPr/>
          </p:nvSpPr>
          <p:spPr>
            <a:xfrm rot="-2922755">
              <a:off x="4727802" y="2674535"/>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10"/>
            <p:cNvSpPr/>
            <p:nvPr/>
          </p:nvSpPr>
          <p:spPr>
            <a:xfrm rot="-2922755">
              <a:off x="4731615" y="2704891"/>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10"/>
            <p:cNvSpPr/>
            <p:nvPr/>
          </p:nvSpPr>
          <p:spPr>
            <a:xfrm rot="-2922755">
              <a:off x="4734441" y="2736282"/>
              <a:ext cx="18537" cy="13436"/>
            </a:xfrm>
            <a:custGeom>
              <a:rect b="b" l="l" r="r" t="t"/>
              <a:pathLst>
                <a:path extrusionOk="0" h="108" w="149">
                  <a:moveTo>
                    <a:pt x="83" y="0"/>
                  </a:moveTo>
                  <a:cubicBezTo>
                    <a:pt x="81" y="0"/>
                    <a:pt x="78" y="0"/>
                    <a:pt x="76" y="1"/>
                  </a:cubicBezTo>
                  <a:cubicBezTo>
                    <a:pt x="23" y="1"/>
                    <a:pt x="1" y="61"/>
                    <a:pt x="38" y="91"/>
                  </a:cubicBezTo>
                  <a:cubicBezTo>
                    <a:pt x="50" y="102"/>
                    <a:pt x="63" y="107"/>
                    <a:pt x="76" y="107"/>
                  </a:cubicBezTo>
                  <a:cubicBezTo>
                    <a:pt x="89" y="107"/>
                    <a:pt x="102"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5" name="Google Shape;2565;p10"/>
            <p:cNvSpPr/>
            <p:nvPr/>
          </p:nvSpPr>
          <p:spPr>
            <a:xfrm rot="-2922755">
              <a:off x="4737979" y="2766650"/>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3" y="90"/>
                  </a:cubicBezTo>
                  <a:cubicBezTo>
                    <a:pt x="142"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6" name="Google Shape;2566;p10"/>
            <p:cNvSpPr/>
            <p:nvPr/>
          </p:nvSpPr>
          <p:spPr>
            <a:xfrm rot="-2922755">
              <a:off x="4740826" y="2797442"/>
              <a:ext cx="17791" cy="13934"/>
            </a:xfrm>
            <a:custGeom>
              <a:rect b="b" l="l" r="r" t="t"/>
              <a:pathLst>
                <a:path extrusionOk="0" h="112" w="143">
                  <a:moveTo>
                    <a:pt x="67" y="0"/>
                  </a:moveTo>
                  <a:cubicBezTo>
                    <a:pt x="23" y="8"/>
                    <a:pt x="0" y="67"/>
                    <a:pt x="38" y="97"/>
                  </a:cubicBezTo>
                  <a:cubicBezTo>
                    <a:pt x="48" y="107"/>
                    <a:pt x="59" y="112"/>
                    <a:pt x="71" y="112"/>
                  </a:cubicBezTo>
                  <a:cubicBezTo>
                    <a:pt x="85" y="112"/>
                    <a:pt x="100" y="106"/>
                    <a:pt x="112" y="97"/>
                  </a:cubicBezTo>
                  <a:cubicBezTo>
                    <a:pt x="142" y="60"/>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7" name="Google Shape;2567;p10"/>
            <p:cNvSpPr/>
            <p:nvPr/>
          </p:nvSpPr>
          <p:spPr>
            <a:xfrm rot="-2922755">
              <a:off x="4743698" y="2828689"/>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10"/>
            <p:cNvSpPr/>
            <p:nvPr/>
          </p:nvSpPr>
          <p:spPr>
            <a:xfrm rot="-2922755">
              <a:off x="4747236" y="2859056"/>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10"/>
            <p:cNvSpPr/>
            <p:nvPr/>
          </p:nvSpPr>
          <p:spPr>
            <a:xfrm rot="-2922755">
              <a:off x="4749935" y="2889522"/>
              <a:ext cx="18661" cy="13934"/>
            </a:xfrm>
            <a:custGeom>
              <a:rect b="b" l="l" r="r" t="t"/>
              <a:pathLst>
                <a:path extrusionOk="0" h="112" w="150">
                  <a:moveTo>
                    <a:pt x="75" y="0"/>
                  </a:moveTo>
                  <a:cubicBezTo>
                    <a:pt x="23" y="8"/>
                    <a:pt x="0" y="68"/>
                    <a:pt x="37" y="98"/>
                  </a:cubicBezTo>
                  <a:cubicBezTo>
                    <a:pt x="48" y="108"/>
                    <a:pt x="61" y="112"/>
                    <a:pt x="74" y="112"/>
                  </a:cubicBezTo>
                  <a:cubicBezTo>
                    <a:pt x="89" y="112"/>
                    <a:pt x="104" y="106"/>
                    <a:pt x="112"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10"/>
            <p:cNvSpPr/>
            <p:nvPr/>
          </p:nvSpPr>
          <p:spPr>
            <a:xfrm rot="-2922755">
              <a:off x="4816594" y="2476115"/>
              <a:ext cx="49266" cy="36950"/>
            </a:xfrm>
            <a:custGeom>
              <a:rect b="b" l="l" r="r" t="t"/>
              <a:pathLst>
                <a:path extrusionOk="0" h="297" w="396">
                  <a:moveTo>
                    <a:pt x="205" y="0"/>
                  </a:moveTo>
                  <a:cubicBezTo>
                    <a:pt x="202" y="0"/>
                    <a:pt x="199" y="0"/>
                    <a:pt x="195" y="0"/>
                  </a:cubicBezTo>
                  <a:cubicBezTo>
                    <a:pt x="61" y="0"/>
                    <a:pt x="1" y="165"/>
                    <a:pt x="98" y="255"/>
                  </a:cubicBezTo>
                  <a:cubicBezTo>
                    <a:pt x="126" y="283"/>
                    <a:pt x="163" y="296"/>
                    <a:pt x="199" y="296"/>
                  </a:cubicBezTo>
                  <a:cubicBezTo>
                    <a:pt x="239" y="296"/>
                    <a:pt x="280" y="279"/>
                    <a:pt x="308" y="247"/>
                  </a:cubicBezTo>
                  <a:cubicBezTo>
                    <a:pt x="395" y="152"/>
                    <a:pt x="333" y="0"/>
                    <a:pt x="20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10"/>
            <p:cNvSpPr/>
            <p:nvPr/>
          </p:nvSpPr>
          <p:spPr>
            <a:xfrm rot="-2922755">
              <a:off x="4865639" y="2953834"/>
              <a:ext cx="49266" cy="37572"/>
            </a:xfrm>
            <a:custGeom>
              <a:rect b="b" l="l" r="r" t="t"/>
              <a:pathLst>
                <a:path extrusionOk="0" h="302" w="396">
                  <a:moveTo>
                    <a:pt x="204" y="1"/>
                  </a:moveTo>
                  <a:cubicBezTo>
                    <a:pt x="201" y="1"/>
                    <a:pt x="198" y="1"/>
                    <a:pt x="195" y="1"/>
                  </a:cubicBezTo>
                  <a:cubicBezTo>
                    <a:pt x="60" y="8"/>
                    <a:pt x="0" y="173"/>
                    <a:pt x="98" y="263"/>
                  </a:cubicBezTo>
                  <a:cubicBezTo>
                    <a:pt x="127" y="288"/>
                    <a:pt x="164" y="301"/>
                    <a:pt x="201" y="301"/>
                  </a:cubicBezTo>
                  <a:cubicBezTo>
                    <a:pt x="241" y="301"/>
                    <a:pt x="280" y="286"/>
                    <a:pt x="307" y="255"/>
                  </a:cubicBezTo>
                  <a:cubicBezTo>
                    <a:pt x="395" y="160"/>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10"/>
            <p:cNvSpPr/>
            <p:nvPr/>
          </p:nvSpPr>
          <p:spPr>
            <a:xfrm rot="-2922755">
              <a:off x="4836975" y="2534821"/>
              <a:ext cx="18661" cy="13561"/>
            </a:xfrm>
            <a:custGeom>
              <a:rect b="b" l="l" r="r" t="t"/>
              <a:pathLst>
                <a:path extrusionOk="0" h="109" w="150">
                  <a:moveTo>
                    <a:pt x="75" y="1"/>
                  </a:moveTo>
                  <a:cubicBezTo>
                    <a:pt x="23" y="1"/>
                    <a:pt x="0" y="60"/>
                    <a:pt x="38" y="98"/>
                  </a:cubicBezTo>
                  <a:cubicBezTo>
                    <a:pt x="48" y="105"/>
                    <a:pt x="59" y="108"/>
                    <a:pt x="71" y="108"/>
                  </a:cubicBezTo>
                  <a:cubicBezTo>
                    <a:pt x="85" y="108"/>
                    <a:pt x="100" y="103"/>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10"/>
            <p:cNvSpPr/>
            <p:nvPr/>
          </p:nvSpPr>
          <p:spPr>
            <a:xfrm rot="-2922755">
              <a:off x="4841203" y="2569949"/>
              <a:ext cx="17666" cy="13436"/>
            </a:xfrm>
            <a:custGeom>
              <a:rect b="b" l="l" r="r" t="t"/>
              <a:pathLst>
                <a:path extrusionOk="0" h="108"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10"/>
            <p:cNvSpPr/>
            <p:nvPr/>
          </p:nvSpPr>
          <p:spPr>
            <a:xfrm rot="-2922755">
              <a:off x="4844420" y="2604618"/>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10"/>
            <p:cNvSpPr/>
            <p:nvPr/>
          </p:nvSpPr>
          <p:spPr>
            <a:xfrm rot="-2922755">
              <a:off x="4847594" y="2639716"/>
              <a:ext cx="18786" cy="13436"/>
            </a:xfrm>
            <a:custGeom>
              <a:rect b="b" l="l" r="r" t="t"/>
              <a:pathLst>
                <a:path extrusionOk="0" h="108" w="151">
                  <a:moveTo>
                    <a:pt x="76" y="1"/>
                  </a:moveTo>
                  <a:cubicBezTo>
                    <a:pt x="23" y="1"/>
                    <a:pt x="1" y="61"/>
                    <a:pt x="38" y="91"/>
                  </a:cubicBezTo>
                  <a:cubicBezTo>
                    <a:pt x="49" y="102"/>
                    <a:pt x="64" y="108"/>
                    <a:pt x="78" y="108"/>
                  </a:cubicBezTo>
                  <a:cubicBezTo>
                    <a:pt x="92" y="108"/>
                    <a:pt x="105" y="102"/>
                    <a:pt x="113" y="91"/>
                  </a:cubicBezTo>
                  <a:cubicBezTo>
                    <a:pt x="150" y="53"/>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6" name="Google Shape;2576;p10"/>
            <p:cNvSpPr/>
            <p:nvPr/>
          </p:nvSpPr>
          <p:spPr>
            <a:xfrm rot="-2922755">
              <a:off x="4851576" y="2674152"/>
              <a:ext cx="17791" cy="13934"/>
            </a:xfrm>
            <a:custGeom>
              <a:rect b="b" l="l" r="r" t="t"/>
              <a:pathLst>
                <a:path extrusionOk="0" h="112" w="143">
                  <a:moveTo>
                    <a:pt x="68" y="0"/>
                  </a:moveTo>
                  <a:cubicBezTo>
                    <a:pt x="23" y="7"/>
                    <a:pt x="1" y="67"/>
                    <a:pt x="38" y="97"/>
                  </a:cubicBezTo>
                  <a:cubicBezTo>
                    <a:pt x="45" y="107"/>
                    <a:pt x="56" y="111"/>
                    <a:pt x="69" y="111"/>
                  </a:cubicBezTo>
                  <a:cubicBezTo>
                    <a:pt x="84" y="111"/>
                    <a:pt x="101" y="106"/>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7" name="Google Shape;2577;p10"/>
            <p:cNvSpPr/>
            <p:nvPr/>
          </p:nvSpPr>
          <p:spPr>
            <a:xfrm rot="-2922755">
              <a:off x="4854797" y="2709228"/>
              <a:ext cx="18786" cy="13561"/>
            </a:xfrm>
            <a:custGeom>
              <a:rect b="b" l="l" r="r" t="t"/>
              <a:pathLst>
                <a:path extrusionOk="0" h="109" w="151">
                  <a:moveTo>
                    <a:pt x="76" y="1"/>
                  </a:moveTo>
                  <a:cubicBezTo>
                    <a:pt x="23" y="1"/>
                    <a:pt x="1" y="60"/>
                    <a:pt x="38" y="98"/>
                  </a:cubicBezTo>
                  <a:cubicBezTo>
                    <a:pt x="48" y="105"/>
                    <a:pt x="60" y="108"/>
                    <a:pt x="72" y="108"/>
                  </a:cubicBezTo>
                  <a:cubicBezTo>
                    <a:pt x="86" y="108"/>
                    <a:pt x="101" y="103"/>
                    <a:pt x="113" y="90"/>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10"/>
            <p:cNvSpPr/>
            <p:nvPr/>
          </p:nvSpPr>
          <p:spPr>
            <a:xfrm rot="-2922755">
              <a:off x="4858779" y="2743540"/>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10"/>
            <p:cNvSpPr/>
            <p:nvPr/>
          </p:nvSpPr>
          <p:spPr>
            <a:xfrm rot="-2922755">
              <a:off x="4862204" y="2779042"/>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10"/>
            <p:cNvSpPr/>
            <p:nvPr/>
          </p:nvSpPr>
          <p:spPr>
            <a:xfrm rot="-2922755">
              <a:off x="4865561" y="2814170"/>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10"/>
            <p:cNvSpPr/>
            <p:nvPr/>
          </p:nvSpPr>
          <p:spPr>
            <a:xfrm rot="-2922755">
              <a:off x="4869454" y="2848533"/>
              <a:ext cx="17791" cy="13810"/>
            </a:xfrm>
            <a:custGeom>
              <a:rect b="b" l="l" r="r" t="t"/>
              <a:pathLst>
                <a:path extrusionOk="0" h="111" w="143">
                  <a:moveTo>
                    <a:pt x="68" y="0"/>
                  </a:moveTo>
                  <a:cubicBezTo>
                    <a:pt x="23" y="8"/>
                    <a:pt x="0" y="60"/>
                    <a:pt x="38" y="97"/>
                  </a:cubicBezTo>
                  <a:cubicBezTo>
                    <a:pt x="44" y="107"/>
                    <a:pt x="54" y="111"/>
                    <a:pt x="66" y="111"/>
                  </a:cubicBezTo>
                  <a:cubicBezTo>
                    <a:pt x="82"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10"/>
            <p:cNvSpPr/>
            <p:nvPr/>
          </p:nvSpPr>
          <p:spPr>
            <a:xfrm rot="-2922755">
              <a:off x="4872675" y="2883610"/>
              <a:ext cx="18786" cy="13436"/>
            </a:xfrm>
            <a:custGeom>
              <a:rect b="b" l="l" r="r" t="t"/>
              <a:pathLst>
                <a:path extrusionOk="0" h="108" w="151">
                  <a:moveTo>
                    <a:pt x="76" y="1"/>
                  </a:moveTo>
                  <a:cubicBezTo>
                    <a:pt x="23" y="1"/>
                    <a:pt x="1" y="61"/>
                    <a:pt x="38" y="90"/>
                  </a:cubicBezTo>
                  <a:cubicBezTo>
                    <a:pt x="49" y="102"/>
                    <a:pt x="63" y="107"/>
                    <a:pt x="76" y="107"/>
                  </a:cubicBezTo>
                  <a:cubicBezTo>
                    <a:pt x="89" y="107"/>
                    <a:pt x="102" y="102"/>
                    <a:pt x="113" y="90"/>
                  </a:cubicBezTo>
                  <a:cubicBezTo>
                    <a:pt x="150"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10"/>
            <p:cNvSpPr/>
            <p:nvPr/>
          </p:nvSpPr>
          <p:spPr>
            <a:xfrm rot="-2922755">
              <a:off x="4876704" y="2917900"/>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10"/>
            <p:cNvSpPr/>
            <p:nvPr/>
          </p:nvSpPr>
          <p:spPr>
            <a:xfrm rot="-2922755">
              <a:off x="4958357" y="2455565"/>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10"/>
            <p:cNvSpPr/>
            <p:nvPr/>
          </p:nvSpPr>
          <p:spPr>
            <a:xfrm rot="-2922755">
              <a:off x="5007202" y="2990227"/>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6" y="160"/>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6" name="Google Shape;2586;p10"/>
            <p:cNvSpPr/>
            <p:nvPr/>
          </p:nvSpPr>
          <p:spPr>
            <a:xfrm rot="-2922755">
              <a:off x="4973212" y="2520768"/>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7" name="Google Shape;2587;p10"/>
            <p:cNvSpPr/>
            <p:nvPr/>
          </p:nvSpPr>
          <p:spPr>
            <a:xfrm rot="-2922755">
              <a:off x="4977809" y="2559773"/>
              <a:ext cx="17915" cy="13312"/>
            </a:xfrm>
            <a:custGeom>
              <a:rect b="b" l="l" r="r" t="t"/>
              <a:pathLst>
                <a:path extrusionOk="0" h="107" w="144">
                  <a:moveTo>
                    <a:pt x="68" y="0"/>
                  </a:moveTo>
                  <a:cubicBezTo>
                    <a:pt x="23" y="0"/>
                    <a:pt x="1" y="60"/>
                    <a:pt x="38" y="90"/>
                  </a:cubicBezTo>
                  <a:cubicBezTo>
                    <a:pt x="46" y="101"/>
                    <a:pt x="59" y="107"/>
                    <a:pt x="73" y="107"/>
                  </a:cubicBezTo>
                  <a:cubicBezTo>
                    <a:pt x="87" y="107"/>
                    <a:pt x="102" y="101"/>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10"/>
            <p:cNvSpPr/>
            <p:nvPr/>
          </p:nvSpPr>
          <p:spPr>
            <a:xfrm rot="-2922755">
              <a:off x="4981531" y="2598767"/>
              <a:ext cx="18537" cy="13436"/>
            </a:xfrm>
            <a:custGeom>
              <a:rect b="b" l="l" r="r" t="t"/>
              <a:pathLst>
                <a:path extrusionOk="0" h="108"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10"/>
            <p:cNvSpPr/>
            <p:nvPr/>
          </p:nvSpPr>
          <p:spPr>
            <a:xfrm rot="-2922755">
              <a:off x="4985861" y="2636909"/>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2"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10"/>
            <p:cNvSpPr/>
            <p:nvPr/>
          </p:nvSpPr>
          <p:spPr>
            <a:xfrm rot="-2922755">
              <a:off x="4989595" y="2676304"/>
              <a:ext cx="17791" cy="13934"/>
            </a:xfrm>
            <a:custGeom>
              <a:rect b="b" l="l" r="r" t="t"/>
              <a:pathLst>
                <a:path extrusionOk="0" h="112" w="143">
                  <a:moveTo>
                    <a:pt x="68" y="1"/>
                  </a:moveTo>
                  <a:cubicBezTo>
                    <a:pt x="23" y="1"/>
                    <a:pt x="0" y="61"/>
                    <a:pt x="38" y="98"/>
                  </a:cubicBezTo>
                  <a:cubicBezTo>
                    <a:pt x="47" y="108"/>
                    <a:pt x="58" y="112"/>
                    <a:pt x="69" y="112"/>
                  </a:cubicBezTo>
                  <a:cubicBezTo>
                    <a:pt x="84" y="112"/>
                    <a:pt x="99" y="104"/>
                    <a:pt x="112" y="91"/>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10"/>
            <p:cNvSpPr/>
            <p:nvPr/>
          </p:nvSpPr>
          <p:spPr>
            <a:xfrm rot="-2922755">
              <a:off x="4993181" y="2715372"/>
              <a:ext cx="18661" cy="13561"/>
            </a:xfrm>
            <a:custGeom>
              <a:rect b="b" l="l" r="r" t="t"/>
              <a:pathLst>
                <a:path extrusionOk="0" h="109" w="150">
                  <a:moveTo>
                    <a:pt x="75" y="1"/>
                  </a:moveTo>
                  <a:cubicBezTo>
                    <a:pt x="23" y="1"/>
                    <a:pt x="0" y="61"/>
                    <a:pt x="38" y="98"/>
                  </a:cubicBezTo>
                  <a:cubicBezTo>
                    <a:pt x="48" y="105"/>
                    <a:pt x="61" y="109"/>
                    <a:pt x="73" y="109"/>
                  </a:cubicBezTo>
                  <a:cubicBezTo>
                    <a:pt x="89" y="109"/>
                    <a:pt x="104" y="103"/>
                    <a:pt x="112"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10"/>
            <p:cNvSpPr/>
            <p:nvPr/>
          </p:nvSpPr>
          <p:spPr>
            <a:xfrm rot="-2922755">
              <a:off x="4997732" y="2754398"/>
              <a:ext cx="17791" cy="13436"/>
            </a:xfrm>
            <a:custGeom>
              <a:rect b="b" l="l" r="r" t="t"/>
              <a:pathLst>
                <a:path extrusionOk="0" h="108" w="143">
                  <a:moveTo>
                    <a:pt x="68" y="1"/>
                  </a:moveTo>
                  <a:cubicBezTo>
                    <a:pt x="23" y="1"/>
                    <a:pt x="0" y="61"/>
                    <a:pt x="38" y="91"/>
                  </a:cubicBezTo>
                  <a:cubicBezTo>
                    <a:pt x="45" y="102"/>
                    <a:pt x="58" y="108"/>
                    <a:pt x="73" y="108"/>
                  </a:cubicBezTo>
                  <a:cubicBezTo>
                    <a:pt x="87" y="108"/>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10"/>
            <p:cNvSpPr/>
            <p:nvPr/>
          </p:nvSpPr>
          <p:spPr>
            <a:xfrm rot="-2922755">
              <a:off x="5001500" y="2793496"/>
              <a:ext cx="18413" cy="13436"/>
            </a:xfrm>
            <a:custGeom>
              <a:rect b="b" l="l" r="r" t="t"/>
              <a:pathLst>
                <a:path extrusionOk="0" h="108" w="148">
                  <a:moveTo>
                    <a:pt x="83" y="0"/>
                  </a:moveTo>
                  <a:cubicBezTo>
                    <a:pt x="80" y="0"/>
                    <a:pt x="78" y="1"/>
                    <a:pt x="75" y="1"/>
                  </a:cubicBezTo>
                  <a:cubicBezTo>
                    <a:pt x="23" y="1"/>
                    <a:pt x="0" y="61"/>
                    <a:pt x="38" y="91"/>
                  </a:cubicBezTo>
                  <a:cubicBezTo>
                    <a:pt x="49" y="102"/>
                    <a:pt x="62" y="108"/>
                    <a:pt x="75" y="108"/>
                  </a:cubicBezTo>
                  <a:cubicBezTo>
                    <a:pt x="88" y="108"/>
                    <a:pt x="101"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10"/>
            <p:cNvSpPr/>
            <p:nvPr/>
          </p:nvSpPr>
          <p:spPr>
            <a:xfrm rot="-2922755">
              <a:off x="5006076" y="2832454"/>
              <a:ext cx="17666" cy="13436"/>
            </a:xfrm>
            <a:custGeom>
              <a:rect b="b" l="l" r="r" t="t"/>
              <a:pathLst>
                <a:path extrusionOk="0" h="108" w="142">
                  <a:moveTo>
                    <a:pt x="76" y="0"/>
                  </a:moveTo>
                  <a:cubicBezTo>
                    <a:pt x="73" y="0"/>
                    <a:pt x="71" y="1"/>
                    <a:pt x="68" y="1"/>
                  </a:cubicBezTo>
                  <a:cubicBezTo>
                    <a:pt x="23" y="1"/>
                    <a:pt x="1" y="61"/>
                    <a:pt x="31" y="91"/>
                  </a:cubicBezTo>
                  <a:cubicBezTo>
                    <a:pt x="42" y="102"/>
                    <a:pt x="57" y="108"/>
                    <a:pt x="72" y="108"/>
                  </a:cubicBezTo>
                  <a:cubicBezTo>
                    <a:pt x="87" y="108"/>
                    <a:pt x="102" y="102"/>
                    <a:pt x="113" y="91"/>
                  </a:cubicBezTo>
                  <a:cubicBezTo>
                    <a:pt x="141" y="56"/>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10"/>
            <p:cNvSpPr/>
            <p:nvPr/>
          </p:nvSpPr>
          <p:spPr>
            <a:xfrm rot="-2922755">
              <a:off x="5009509" y="2871058"/>
              <a:ext cx="17791" cy="14058"/>
            </a:xfrm>
            <a:custGeom>
              <a:rect b="b" l="l" r="r" t="t"/>
              <a:pathLst>
                <a:path extrusionOk="0" h="113" w="143">
                  <a:moveTo>
                    <a:pt x="68" y="1"/>
                  </a:moveTo>
                  <a:cubicBezTo>
                    <a:pt x="23" y="8"/>
                    <a:pt x="1" y="68"/>
                    <a:pt x="38" y="98"/>
                  </a:cubicBezTo>
                  <a:cubicBezTo>
                    <a:pt x="48" y="108"/>
                    <a:pt x="60" y="112"/>
                    <a:pt x="72" y="112"/>
                  </a:cubicBezTo>
                  <a:cubicBezTo>
                    <a:pt x="86" y="112"/>
                    <a:pt x="101"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10"/>
            <p:cNvSpPr/>
            <p:nvPr/>
          </p:nvSpPr>
          <p:spPr>
            <a:xfrm rot="-2922755">
              <a:off x="5013027" y="2910101"/>
              <a:ext cx="18786" cy="13561"/>
            </a:xfrm>
            <a:custGeom>
              <a:rect b="b" l="l" r="r" t="t"/>
              <a:pathLst>
                <a:path extrusionOk="0" h="109" w="151">
                  <a:moveTo>
                    <a:pt x="75" y="1"/>
                  </a:moveTo>
                  <a:cubicBezTo>
                    <a:pt x="23" y="1"/>
                    <a:pt x="1" y="61"/>
                    <a:pt x="38" y="98"/>
                  </a:cubicBezTo>
                  <a:cubicBezTo>
                    <a:pt x="48" y="105"/>
                    <a:pt x="61" y="108"/>
                    <a:pt x="74" y="108"/>
                  </a:cubicBezTo>
                  <a:cubicBezTo>
                    <a:pt x="90" y="108"/>
                    <a:pt x="105"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10"/>
            <p:cNvSpPr/>
            <p:nvPr/>
          </p:nvSpPr>
          <p:spPr>
            <a:xfrm rot="-2922755">
              <a:off x="5017727" y="2949058"/>
              <a:ext cx="17791" cy="13561"/>
            </a:xfrm>
            <a:custGeom>
              <a:rect b="b" l="l" r="r" t="t"/>
              <a:pathLst>
                <a:path extrusionOk="0" h="109" w="143">
                  <a:moveTo>
                    <a:pt x="67" y="1"/>
                  </a:moveTo>
                  <a:cubicBezTo>
                    <a:pt x="22" y="1"/>
                    <a:pt x="0" y="61"/>
                    <a:pt x="37" y="98"/>
                  </a:cubicBezTo>
                  <a:cubicBezTo>
                    <a:pt x="44" y="105"/>
                    <a:pt x="55" y="109"/>
                    <a:pt x="68" y="109"/>
                  </a:cubicBezTo>
                  <a:cubicBezTo>
                    <a:pt x="83" y="109"/>
                    <a:pt x="100" y="103"/>
                    <a:pt x="112" y="91"/>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10"/>
            <p:cNvSpPr/>
            <p:nvPr/>
          </p:nvSpPr>
          <p:spPr>
            <a:xfrm rot="-2922755">
              <a:off x="5109199" y="2438590"/>
              <a:ext cx="39935" cy="37697"/>
            </a:xfrm>
            <a:custGeom>
              <a:rect b="b" l="l" r="r" t="t"/>
              <a:pathLst>
                <a:path extrusionOk="0" h="303" w="321">
                  <a:moveTo>
                    <a:pt x="165" y="0"/>
                  </a:moveTo>
                  <a:cubicBezTo>
                    <a:pt x="126" y="0"/>
                    <a:pt x="86" y="15"/>
                    <a:pt x="53" y="48"/>
                  </a:cubicBezTo>
                  <a:cubicBezTo>
                    <a:pt x="1" y="108"/>
                    <a:pt x="1" y="205"/>
                    <a:pt x="68" y="258"/>
                  </a:cubicBezTo>
                  <a:cubicBezTo>
                    <a:pt x="99" y="289"/>
                    <a:pt x="136" y="302"/>
                    <a:pt x="171" y="302"/>
                  </a:cubicBezTo>
                  <a:cubicBezTo>
                    <a:pt x="248" y="302"/>
                    <a:pt x="320" y="238"/>
                    <a:pt x="315" y="146"/>
                  </a:cubicBezTo>
                  <a:cubicBezTo>
                    <a:pt x="310" y="57"/>
                    <a:pt x="240" y="0"/>
                    <a:pt x="16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10"/>
            <p:cNvSpPr/>
            <p:nvPr/>
          </p:nvSpPr>
          <p:spPr>
            <a:xfrm rot="-2922755">
              <a:off x="5169826" y="3029952"/>
              <a:ext cx="39811" cy="37075"/>
            </a:xfrm>
            <a:custGeom>
              <a:rect b="b" l="l" r="r" t="t"/>
              <a:pathLst>
                <a:path extrusionOk="0" h="298" w="320">
                  <a:moveTo>
                    <a:pt x="169" y="0"/>
                  </a:moveTo>
                  <a:cubicBezTo>
                    <a:pt x="130" y="0"/>
                    <a:pt x="91" y="15"/>
                    <a:pt x="60" y="49"/>
                  </a:cubicBezTo>
                  <a:cubicBezTo>
                    <a:pt x="0" y="108"/>
                    <a:pt x="8" y="198"/>
                    <a:pt x="67" y="258"/>
                  </a:cubicBezTo>
                  <a:cubicBezTo>
                    <a:pt x="97" y="285"/>
                    <a:pt x="132" y="297"/>
                    <a:pt x="166" y="297"/>
                  </a:cubicBezTo>
                  <a:cubicBezTo>
                    <a:pt x="245" y="297"/>
                    <a:pt x="320" y="232"/>
                    <a:pt x="315" y="138"/>
                  </a:cubicBezTo>
                  <a:cubicBezTo>
                    <a:pt x="315" y="55"/>
                    <a:pt x="243" y="0"/>
                    <a:pt x="16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10"/>
            <p:cNvSpPr/>
            <p:nvPr/>
          </p:nvSpPr>
          <p:spPr>
            <a:xfrm rot="-2922755">
              <a:off x="5127912" y="2508583"/>
              <a:ext cx="14805" cy="13810"/>
            </a:xfrm>
            <a:custGeom>
              <a:rect b="b" l="l" r="r" t="t"/>
              <a:pathLst>
                <a:path extrusionOk="0" h="111" w="119">
                  <a:moveTo>
                    <a:pt x="61" y="0"/>
                  </a:moveTo>
                  <a:cubicBezTo>
                    <a:pt x="47" y="0"/>
                    <a:pt x="33" y="6"/>
                    <a:pt x="23" y="19"/>
                  </a:cubicBezTo>
                  <a:cubicBezTo>
                    <a:pt x="1" y="41"/>
                    <a:pt x="1" y="79"/>
                    <a:pt x="23" y="94"/>
                  </a:cubicBezTo>
                  <a:cubicBezTo>
                    <a:pt x="35" y="106"/>
                    <a:pt x="49" y="111"/>
                    <a:pt x="63" y="111"/>
                  </a:cubicBezTo>
                  <a:cubicBezTo>
                    <a:pt x="92" y="111"/>
                    <a:pt x="118" y="87"/>
                    <a:pt x="113" y="56"/>
                  </a:cubicBezTo>
                  <a:cubicBezTo>
                    <a:pt x="113" y="22"/>
                    <a:pt x="87" y="0"/>
                    <a:pt x="6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10"/>
            <p:cNvSpPr/>
            <p:nvPr/>
          </p:nvSpPr>
          <p:spPr>
            <a:xfrm rot="-2922755">
              <a:off x="5132368" y="2552137"/>
              <a:ext cx="15054" cy="13561"/>
            </a:xfrm>
            <a:custGeom>
              <a:rect b="b" l="l" r="r" t="t"/>
              <a:pathLst>
                <a:path extrusionOk="0" h="109" w="121">
                  <a:moveTo>
                    <a:pt x="61" y="1"/>
                  </a:moveTo>
                  <a:cubicBezTo>
                    <a:pt x="48" y="1"/>
                    <a:pt x="34" y="5"/>
                    <a:pt x="23" y="14"/>
                  </a:cubicBezTo>
                  <a:cubicBezTo>
                    <a:pt x="0" y="37"/>
                    <a:pt x="8" y="74"/>
                    <a:pt x="30" y="97"/>
                  </a:cubicBezTo>
                  <a:cubicBezTo>
                    <a:pt x="39" y="105"/>
                    <a:pt x="49" y="109"/>
                    <a:pt x="60" y="109"/>
                  </a:cubicBezTo>
                  <a:cubicBezTo>
                    <a:pt x="89" y="109"/>
                    <a:pt x="120" y="84"/>
                    <a:pt x="120" y="52"/>
                  </a:cubicBezTo>
                  <a:cubicBezTo>
                    <a:pt x="115" y="21"/>
                    <a:pt x="89" y="1"/>
                    <a:pt x="6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10"/>
            <p:cNvSpPr/>
            <p:nvPr/>
          </p:nvSpPr>
          <p:spPr>
            <a:xfrm rot="-2922755">
              <a:off x="5137331" y="2595133"/>
              <a:ext cx="14058" cy="13561"/>
            </a:xfrm>
            <a:custGeom>
              <a:rect b="b" l="l" r="r" t="t"/>
              <a:pathLst>
                <a:path extrusionOk="0" h="109" w="113">
                  <a:moveTo>
                    <a:pt x="57" y="0"/>
                  </a:moveTo>
                  <a:cubicBezTo>
                    <a:pt x="44" y="0"/>
                    <a:pt x="32" y="5"/>
                    <a:pt x="23" y="14"/>
                  </a:cubicBezTo>
                  <a:cubicBezTo>
                    <a:pt x="0" y="36"/>
                    <a:pt x="0" y="74"/>
                    <a:pt x="23" y="96"/>
                  </a:cubicBezTo>
                  <a:cubicBezTo>
                    <a:pt x="33" y="105"/>
                    <a:pt x="45" y="108"/>
                    <a:pt x="56" y="108"/>
                  </a:cubicBezTo>
                  <a:cubicBezTo>
                    <a:pt x="85" y="108"/>
                    <a:pt x="112" y="84"/>
                    <a:pt x="112" y="51"/>
                  </a:cubicBezTo>
                  <a:cubicBezTo>
                    <a:pt x="112" y="21"/>
                    <a:pt x="84" y="0"/>
                    <a:pt x="5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10"/>
            <p:cNvSpPr/>
            <p:nvPr/>
          </p:nvSpPr>
          <p:spPr>
            <a:xfrm rot="-2922755">
              <a:off x="5141298" y="2638004"/>
              <a:ext cx="15054" cy="13810"/>
            </a:xfrm>
            <a:custGeom>
              <a:rect b="b" l="l" r="r" t="t"/>
              <a:pathLst>
                <a:path extrusionOk="0" h="111" w="121">
                  <a:moveTo>
                    <a:pt x="58" y="1"/>
                  </a:moveTo>
                  <a:cubicBezTo>
                    <a:pt x="45" y="1"/>
                    <a:pt x="33" y="5"/>
                    <a:pt x="23" y="15"/>
                  </a:cubicBezTo>
                  <a:cubicBezTo>
                    <a:pt x="1" y="37"/>
                    <a:pt x="1" y="74"/>
                    <a:pt x="23" y="97"/>
                  </a:cubicBezTo>
                  <a:cubicBezTo>
                    <a:pt x="35" y="106"/>
                    <a:pt x="48" y="110"/>
                    <a:pt x="61" y="110"/>
                  </a:cubicBezTo>
                  <a:cubicBezTo>
                    <a:pt x="92" y="110"/>
                    <a:pt x="120" y="88"/>
                    <a:pt x="120" y="52"/>
                  </a:cubicBezTo>
                  <a:cubicBezTo>
                    <a:pt x="115" y="21"/>
                    <a:pt x="85" y="1"/>
                    <a:pt x="5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10"/>
            <p:cNvSpPr/>
            <p:nvPr/>
          </p:nvSpPr>
          <p:spPr>
            <a:xfrm rot="-2922755">
              <a:off x="5146213" y="2681022"/>
              <a:ext cx="14058" cy="13685"/>
            </a:xfrm>
            <a:custGeom>
              <a:rect b="b" l="l" r="r" t="t"/>
              <a:pathLst>
                <a:path extrusionOk="0" h="110" w="113">
                  <a:moveTo>
                    <a:pt x="55" y="0"/>
                  </a:moveTo>
                  <a:cubicBezTo>
                    <a:pt x="41" y="0"/>
                    <a:pt x="27" y="5"/>
                    <a:pt x="16" y="14"/>
                  </a:cubicBezTo>
                  <a:cubicBezTo>
                    <a:pt x="1" y="36"/>
                    <a:pt x="1" y="74"/>
                    <a:pt x="23" y="96"/>
                  </a:cubicBezTo>
                  <a:cubicBezTo>
                    <a:pt x="32" y="106"/>
                    <a:pt x="44" y="110"/>
                    <a:pt x="56" y="110"/>
                  </a:cubicBezTo>
                  <a:cubicBezTo>
                    <a:pt x="84" y="110"/>
                    <a:pt x="113" y="88"/>
                    <a:pt x="113" y="51"/>
                  </a:cubicBezTo>
                  <a:cubicBezTo>
                    <a:pt x="113" y="21"/>
                    <a:pt x="85" y="0"/>
                    <a:pt x="5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10"/>
            <p:cNvSpPr/>
            <p:nvPr/>
          </p:nvSpPr>
          <p:spPr>
            <a:xfrm rot="-2922755">
              <a:off x="5150419" y="2724271"/>
              <a:ext cx="14680" cy="13436"/>
            </a:xfrm>
            <a:custGeom>
              <a:rect b="b" l="l" r="r" t="t"/>
              <a:pathLst>
                <a:path extrusionOk="0" h="108" w="118">
                  <a:moveTo>
                    <a:pt x="61" y="0"/>
                  </a:moveTo>
                  <a:cubicBezTo>
                    <a:pt x="47" y="0"/>
                    <a:pt x="33" y="6"/>
                    <a:pt x="23" y="19"/>
                  </a:cubicBezTo>
                  <a:cubicBezTo>
                    <a:pt x="0" y="41"/>
                    <a:pt x="0" y="71"/>
                    <a:pt x="23" y="94"/>
                  </a:cubicBezTo>
                  <a:cubicBezTo>
                    <a:pt x="34" y="103"/>
                    <a:pt x="48" y="107"/>
                    <a:pt x="61" y="107"/>
                  </a:cubicBezTo>
                  <a:cubicBezTo>
                    <a:pt x="90" y="107"/>
                    <a:pt x="118" y="85"/>
                    <a:pt x="112" y="49"/>
                  </a:cubicBezTo>
                  <a:cubicBezTo>
                    <a:pt x="112" y="20"/>
                    <a:pt x="87" y="0"/>
                    <a:pt x="6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10"/>
            <p:cNvSpPr/>
            <p:nvPr/>
          </p:nvSpPr>
          <p:spPr>
            <a:xfrm rot="-2922755">
              <a:off x="5154399" y="2767419"/>
              <a:ext cx="15054" cy="13436"/>
            </a:xfrm>
            <a:custGeom>
              <a:rect b="b" l="l" r="r" t="t"/>
              <a:pathLst>
                <a:path extrusionOk="0" h="108" w="121">
                  <a:moveTo>
                    <a:pt x="65" y="1"/>
                  </a:moveTo>
                  <a:cubicBezTo>
                    <a:pt x="51" y="1"/>
                    <a:pt x="36" y="6"/>
                    <a:pt x="23" y="20"/>
                  </a:cubicBezTo>
                  <a:cubicBezTo>
                    <a:pt x="1" y="42"/>
                    <a:pt x="8" y="72"/>
                    <a:pt x="23" y="94"/>
                  </a:cubicBezTo>
                  <a:cubicBezTo>
                    <a:pt x="34" y="104"/>
                    <a:pt x="48" y="108"/>
                    <a:pt x="61" y="108"/>
                  </a:cubicBezTo>
                  <a:cubicBezTo>
                    <a:pt x="91" y="108"/>
                    <a:pt x="120" y="86"/>
                    <a:pt x="120" y="49"/>
                  </a:cubicBezTo>
                  <a:cubicBezTo>
                    <a:pt x="115" y="20"/>
                    <a:pt x="92" y="1"/>
                    <a:pt x="6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10"/>
            <p:cNvSpPr/>
            <p:nvPr/>
          </p:nvSpPr>
          <p:spPr>
            <a:xfrm rot="-2922755">
              <a:off x="5159361" y="2810415"/>
              <a:ext cx="14058" cy="13436"/>
            </a:xfrm>
            <a:custGeom>
              <a:rect b="b" l="l" r="r" t="t"/>
              <a:pathLst>
                <a:path extrusionOk="0" h="108" w="113">
                  <a:moveTo>
                    <a:pt x="62" y="0"/>
                  </a:moveTo>
                  <a:cubicBezTo>
                    <a:pt x="48" y="0"/>
                    <a:pt x="33" y="6"/>
                    <a:pt x="23" y="19"/>
                  </a:cubicBezTo>
                  <a:cubicBezTo>
                    <a:pt x="0" y="41"/>
                    <a:pt x="0" y="71"/>
                    <a:pt x="23" y="94"/>
                  </a:cubicBezTo>
                  <a:cubicBezTo>
                    <a:pt x="34" y="103"/>
                    <a:pt x="47" y="107"/>
                    <a:pt x="60" y="107"/>
                  </a:cubicBezTo>
                  <a:cubicBezTo>
                    <a:pt x="88" y="107"/>
                    <a:pt x="113" y="85"/>
                    <a:pt x="113" y="49"/>
                  </a:cubicBezTo>
                  <a:cubicBezTo>
                    <a:pt x="113" y="20"/>
                    <a:pt x="88" y="0"/>
                    <a:pt x="62"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10"/>
            <p:cNvSpPr/>
            <p:nvPr/>
          </p:nvSpPr>
          <p:spPr>
            <a:xfrm rot="-2922755">
              <a:off x="5163277" y="2853422"/>
              <a:ext cx="14805" cy="13436"/>
            </a:xfrm>
            <a:custGeom>
              <a:rect b="b" l="l" r="r" t="t"/>
              <a:pathLst>
                <a:path extrusionOk="0" h="108" w="119">
                  <a:moveTo>
                    <a:pt x="62" y="1"/>
                  </a:moveTo>
                  <a:cubicBezTo>
                    <a:pt x="48" y="1"/>
                    <a:pt x="34" y="6"/>
                    <a:pt x="23" y="20"/>
                  </a:cubicBezTo>
                  <a:cubicBezTo>
                    <a:pt x="1" y="42"/>
                    <a:pt x="1" y="72"/>
                    <a:pt x="23" y="94"/>
                  </a:cubicBezTo>
                  <a:cubicBezTo>
                    <a:pt x="35" y="104"/>
                    <a:pt x="48" y="108"/>
                    <a:pt x="61" y="108"/>
                  </a:cubicBezTo>
                  <a:cubicBezTo>
                    <a:pt x="91" y="108"/>
                    <a:pt x="118" y="86"/>
                    <a:pt x="113" y="49"/>
                  </a:cubicBezTo>
                  <a:cubicBezTo>
                    <a:pt x="113" y="20"/>
                    <a:pt x="88" y="1"/>
                    <a:pt x="62"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10"/>
            <p:cNvSpPr/>
            <p:nvPr/>
          </p:nvSpPr>
          <p:spPr>
            <a:xfrm rot="-2922755">
              <a:off x="5168316" y="2896214"/>
              <a:ext cx="14183" cy="13810"/>
            </a:xfrm>
            <a:custGeom>
              <a:rect b="b" l="l" r="r" t="t"/>
              <a:pathLst>
                <a:path extrusionOk="0" h="111" w="114">
                  <a:moveTo>
                    <a:pt x="59" y="0"/>
                  </a:moveTo>
                  <a:cubicBezTo>
                    <a:pt x="44" y="0"/>
                    <a:pt x="29" y="6"/>
                    <a:pt x="16" y="19"/>
                  </a:cubicBezTo>
                  <a:cubicBezTo>
                    <a:pt x="1" y="42"/>
                    <a:pt x="1" y="71"/>
                    <a:pt x="23" y="94"/>
                  </a:cubicBezTo>
                  <a:cubicBezTo>
                    <a:pt x="33" y="106"/>
                    <a:pt x="45" y="111"/>
                    <a:pt x="58" y="111"/>
                  </a:cubicBezTo>
                  <a:cubicBezTo>
                    <a:pt x="85" y="111"/>
                    <a:pt x="113" y="87"/>
                    <a:pt x="113" y="56"/>
                  </a:cubicBezTo>
                  <a:cubicBezTo>
                    <a:pt x="113" y="22"/>
                    <a:pt x="87" y="0"/>
                    <a:pt x="5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10"/>
            <p:cNvSpPr/>
            <p:nvPr/>
          </p:nvSpPr>
          <p:spPr>
            <a:xfrm rot="-2922755">
              <a:off x="5172403" y="2939201"/>
              <a:ext cx="14680" cy="13934"/>
            </a:xfrm>
            <a:custGeom>
              <a:rect b="b" l="l" r="r" t="t"/>
              <a:pathLst>
                <a:path extrusionOk="0" h="112" w="118">
                  <a:moveTo>
                    <a:pt x="60" y="1"/>
                  </a:moveTo>
                  <a:cubicBezTo>
                    <a:pt x="47" y="1"/>
                    <a:pt x="33" y="7"/>
                    <a:pt x="23" y="20"/>
                  </a:cubicBezTo>
                  <a:cubicBezTo>
                    <a:pt x="0" y="42"/>
                    <a:pt x="0" y="72"/>
                    <a:pt x="23" y="94"/>
                  </a:cubicBezTo>
                  <a:cubicBezTo>
                    <a:pt x="35" y="106"/>
                    <a:pt x="49" y="111"/>
                    <a:pt x="62" y="111"/>
                  </a:cubicBezTo>
                  <a:cubicBezTo>
                    <a:pt x="91" y="111"/>
                    <a:pt x="118" y="88"/>
                    <a:pt x="113" y="57"/>
                  </a:cubicBezTo>
                  <a:cubicBezTo>
                    <a:pt x="113" y="23"/>
                    <a:pt x="87" y="1"/>
                    <a:pt x="6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10"/>
            <p:cNvSpPr/>
            <p:nvPr/>
          </p:nvSpPr>
          <p:spPr>
            <a:xfrm rot="-2922755">
              <a:off x="5176429" y="2982452"/>
              <a:ext cx="15054" cy="13810"/>
            </a:xfrm>
            <a:custGeom>
              <a:rect b="b" l="l" r="r" t="t"/>
              <a:pathLst>
                <a:path extrusionOk="0" h="111" w="121">
                  <a:moveTo>
                    <a:pt x="61" y="1"/>
                  </a:moveTo>
                  <a:cubicBezTo>
                    <a:pt x="47" y="1"/>
                    <a:pt x="33" y="6"/>
                    <a:pt x="23" y="19"/>
                  </a:cubicBezTo>
                  <a:cubicBezTo>
                    <a:pt x="1" y="42"/>
                    <a:pt x="1" y="71"/>
                    <a:pt x="23" y="94"/>
                  </a:cubicBezTo>
                  <a:cubicBezTo>
                    <a:pt x="35" y="106"/>
                    <a:pt x="49" y="111"/>
                    <a:pt x="63" y="111"/>
                  </a:cubicBezTo>
                  <a:cubicBezTo>
                    <a:pt x="93" y="111"/>
                    <a:pt x="121" y="87"/>
                    <a:pt x="121" y="57"/>
                  </a:cubicBezTo>
                  <a:cubicBezTo>
                    <a:pt x="116" y="22"/>
                    <a:pt x="88" y="1"/>
                    <a:pt x="6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10"/>
            <p:cNvSpPr/>
            <p:nvPr/>
          </p:nvSpPr>
          <p:spPr>
            <a:xfrm rot="-2922755">
              <a:off x="5319547" y="3040136"/>
              <a:ext cx="49266" cy="36950"/>
            </a:xfrm>
            <a:custGeom>
              <a:rect b="b" l="l" r="r" t="t"/>
              <a:pathLst>
                <a:path extrusionOk="0" h="297" w="396">
                  <a:moveTo>
                    <a:pt x="198" y="1"/>
                  </a:moveTo>
                  <a:cubicBezTo>
                    <a:pt x="157" y="1"/>
                    <a:pt x="116" y="18"/>
                    <a:pt x="89" y="50"/>
                  </a:cubicBezTo>
                  <a:cubicBezTo>
                    <a:pt x="1" y="145"/>
                    <a:pt x="63" y="297"/>
                    <a:pt x="192" y="297"/>
                  </a:cubicBezTo>
                  <a:cubicBezTo>
                    <a:pt x="195" y="297"/>
                    <a:pt x="198" y="297"/>
                    <a:pt x="201" y="297"/>
                  </a:cubicBezTo>
                  <a:cubicBezTo>
                    <a:pt x="336" y="297"/>
                    <a:pt x="395" y="132"/>
                    <a:pt x="298" y="42"/>
                  </a:cubicBezTo>
                  <a:cubicBezTo>
                    <a:pt x="270" y="14"/>
                    <a:pt x="234" y="1"/>
                    <a:pt x="1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10"/>
            <p:cNvSpPr/>
            <p:nvPr/>
          </p:nvSpPr>
          <p:spPr>
            <a:xfrm rot="-2922755">
              <a:off x="5258581" y="2449301"/>
              <a:ext cx="50137" cy="37572"/>
            </a:xfrm>
            <a:custGeom>
              <a:rect b="b" l="l" r="r" t="t"/>
              <a:pathLst>
                <a:path extrusionOk="0" h="302" w="403">
                  <a:moveTo>
                    <a:pt x="201" y="0"/>
                  </a:moveTo>
                  <a:cubicBezTo>
                    <a:pt x="161" y="0"/>
                    <a:pt x="122" y="15"/>
                    <a:pt x="95" y="46"/>
                  </a:cubicBezTo>
                  <a:cubicBezTo>
                    <a:pt x="0" y="142"/>
                    <a:pt x="70" y="301"/>
                    <a:pt x="199" y="301"/>
                  </a:cubicBezTo>
                  <a:cubicBezTo>
                    <a:pt x="202" y="301"/>
                    <a:pt x="205" y="301"/>
                    <a:pt x="208" y="301"/>
                  </a:cubicBezTo>
                  <a:cubicBezTo>
                    <a:pt x="342" y="293"/>
                    <a:pt x="402" y="129"/>
                    <a:pt x="305" y="39"/>
                  </a:cubicBezTo>
                  <a:cubicBezTo>
                    <a:pt x="276" y="14"/>
                    <a:pt x="238"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10"/>
            <p:cNvSpPr/>
            <p:nvPr/>
          </p:nvSpPr>
          <p:spPr>
            <a:xfrm rot="-2922755">
              <a:off x="5329389" y="2993346"/>
              <a:ext cx="17666" cy="13436"/>
            </a:xfrm>
            <a:custGeom>
              <a:rect b="b" l="l" r="r" t="t"/>
              <a:pathLst>
                <a:path extrusionOk="0" h="108" w="142">
                  <a:moveTo>
                    <a:pt x="66" y="0"/>
                  </a:moveTo>
                  <a:cubicBezTo>
                    <a:pt x="53" y="0"/>
                    <a:pt x="40" y="6"/>
                    <a:pt x="29" y="17"/>
                  </a:cubicBezTo>
                  <a:cubicBezTo>
                    <a:pt x="1" y="52"/>
                    <a:pt x="19" y="108"/>
                    <a:pt x="65" y="108"/>
                  </a:cubicBezTo>
                  <a:cubicBezTo>
                    <a:pt x="68" y="108"/>
                    <a:pt x="71" y="107"/>
                    <a:pt x="74" y="107"/>
                  </a:cubicBezTo>
                  <a:cubicBezTo>
                    <a:pt x="119" y="107"/>
                    <a:pt x="141" y="47"/>
                    <a:pt x="104" y="17"/>
                  </a:cubicBezTo>
                  <a:cubicBezTo>
                    <a:pt x="92" y="6"/>
                    <a:pt x="79" y="0"/>
                    <a:pt x="6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10"/>
            <p:cNvSpPr/>
            <p:nvPr/>
          </p:nvSpPr>
          <p:spPr>
            <a:xfrm rot="-2922755">
              <a:off x="5324242" y="2950490"/>
              <a:ext cx="18786" cy="13436"/>
            </a:xfrm>
            <a:custGeom>
              <a:rect b="b" l="l" r="r" t="t"/>
              <a:pathLst>
                <a:path extrusionOk="0" h="108" w="151">
                  <a:moveTo>
                    <a:pt x="73" y="1"/>
                  </a:moveTo>
                  <a:cubicBezTo>
                    <a:pt x="59" y="1"/>
                    <a:pt x="46" y="6"/>
                    <a:pt x="38" y="18"/>
                  </a:cubicBezTo>
                  <a:cubicBezTo>
                    <a:pt x="1" y="55"/>
                    <a:pt x="31" y="108"/>
                    <a:pt x="76" y="108"/>
                  </a:cubicBezTo>
                  <a:cubicBezTo>
                    <a:pt x="128" y="108"/>
                    <a:pt x="151" y="48"/>
                    <a:pt x="113" y="18"/>
                  </a:cubicBezTo>
                  <a:cubicBezTo>
                    <a:pt x="102" y="6"/>
                    <a:pt x="87" y="1"/>
                    <a:pt x="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10"/>
            <p:cNvSpPr/>
            <p:nvPr/>
          </p:nvSpPr>
          <p:spPr>
            <a:xfrm rot="-2922755">
              <a:off x="5320321" y="2907597"/>
              <a:ext cx="17791" cy="13312"/>
            </a:xfrm>
            <a:custGeom>
              <a:rect b="b" l="l" r="r" t="t"/>
              <a:pathLst>
                <a:path extrusionOk="0" h="107" w="143">
                  <a:moveTo>
                    <a:pt x="72" y="0"/>
                  </a:moveTo>
                  <a:cubicBezTo>
                    <a:pt x="57" y="0"/>
                    <a:pt x="42" y="6"/>
                    <a:pt x="30" y="17"/>
                  </a:cubicBezTo>
                  <a:cubicBezTo>
                    <a:pt x="0" y="55"/>
                    <a:pt x="23" y="107"/>
                    <a:pt x="75" y="107"/>
                  </a:cubicBezTo>
                  <a:cubicBezTo>
                    <a:pt x="120" y="107"/>
                    <a:pt x="143" y="47"/>
                    <a:pt x="113" y="17"/>
                  </a:cubicBezTo>
                  <a:cubicBezTo>
                    <a:pt x="102" y="6"/>
                    <a:pt x="87" y="0"/>
                    <a:pt x="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10"/>
            <p:cNvSpPr/>
            <p:nvPr/>
          </p:nvSpPr>
          <p:spPr>
            <a:xfrm rot="-2922755">
              <a:off x="5316232" y="2864206"/>
              <a:ext cx="17791" cy="13436"/>
            </a:xfrm>
            <a:custGeom>
              <a:rect b="b" l="l" r="r" t="t"/>
              <a:pathLst>
                <a:path extrusionOk="0" h="108" w="143">
                  <a:moveTo>
                    <a:pt x="67" y="1"/>
                  </a:moveTo>
                  <a:cubicBezTo>
                    <a:pt x="54" y="1"/>
                    <a:pt x="41" y="6"/>
                    <a:pt x="30" y="18"/>
                  </a:cubicBezTo>
                  <a:cubicBezTo>
                    <a:pt x="0" y="55"/>
                    <a:pt x="22" y="107"/>
                    <a:pt x="75" y="107"/>
                  </a:cubicBezTo>
                  <a:cubicBezTo>
                    <a:pt x="120" y="107"/>
                    <a:pt x="142" y="48"/>
                    <a:pt x="105" y="18"/>
                  </a:cubicBezTo>
                  <a:cubicBezTo>
                    <a:pt x="94" y="6"/>
                    <a:pt x="8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10"/>
            <p:cNvSpPr/>
            <p:nvPr/>
          </p:nvSpPr>
          <p:spPr>
            <a:xfrm rot="-2922755">
              <a:off x="5311291" y="2821257"/>
              <a:ext cx="18661" cy="13436"/>
            </a:xfrm>
            <a:custGeom>
              <a:rect b="b" l="l" r="r" t="t"/>
              <a:pathLst>
                <a:path extrusionOk="0" h="108" w="150">
                  <a:moveTo>
                    <a:pt x="76" y="0"/>
                  </a:moveTo>
                  <a:cubicBezTo>
                    <a:pt x="61" y="0"/>
                    <a:pt x="46" y="6"/>
                    <a:pt x="37" y="18"/>
                  </a:cubicBezTo>
                  <a:cubicBezTo>
                    <a:pt x="0" y="56"/>
                    <a:pt x="30" y="108"/>
                    <a:pt x="75" y="108"/>
                  </a:cubicBezTo>
                  <a:cubicBezTo>
                    <a:pt x="127" y="108"/>
                    <a:pt x="150" y="48"/>
                    <a:pt x="112" y="11"/>
                  </a:cubicBezTo>
                  <a:cubicBezTo>
                    <a:pt x="102" y="4"/>
                    <a:pt x="89"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10"/>
            <p:cNvSpPr/>
            <p:nvPr/>
          </p:nvSpPr>
          <p:spPr>
            <a:xfrm rot="-2922755">
              <a:off x="5307267" y="2778286"/>
              <a:ext cx="17791" cy="13561"/>
            </a:xfrm>
            <a:custGeom>
              <a:rect b="b" l="l" r="r" t="t"/>
              <a:pathLst>
                <a:path extrusionOk="0" h="109" w="143">
                  <a:moveTo>
                    <a:pt x="75" y="1"/>
                  </a:moveTo>
                  <a:cubicBezTo>
                    <a:pt x="60" y="1"/>
                    <a:pt x="43" y="6"/>
                    <a:pt x="31" y="19"/>
                  </a:cubicBezTo>
                  <a:cubicBezTo>
                    <a:pt x="1" y="56"/>
                    <a:pt x="23" y="108"/>
                    <a:pt x="75" y="108"/>
                  </a:cubicBezTo>
                  <a:cubicBezTo>
                    <a:pt x="120" y="108"/>
                    <a:pt x="143" y="49"/>
                    <a:pt x="105" y="11"/>
                  </a:cubicBezTo>
                  <a:cubicBezTo>
                    <a:pt x="99" y="4"/>
                    <a:pt x="87"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10"/>
            <p:cNvSpPr/>
            <p:nvPr/>
          </p:nvSpPr>
          <p:spPr>
            <a:xfrm rot="-2922755">
              <a:off x="5302351" y="2735393"/>
              <a:ext cx="18786" cy="13436"/>
            </a:xfrm>
            <a:custGeom>
              <a:rect b="b" l="l" r="r" t="t"/>
              <a:pathLst>
                <a:path extrusionOk="0" h="108" w="151">
                  <a:moveTo>
                    <a:pt x="79" y="0"/>
                  </a:moveTo>
                  <a:cubicBezTo>
                    <a:pt x="65" y="0"/>
                    <a:pt x="50" y="6"/>
                    <a:pt x="38" y="18"/>
                  </a:cubicBezTo>
                  <a:cubicBezTo>
                    <a:pt x="1" y="48"/>
                    <a:pt x="31" y="108"/>
                    <a:pt x="76" y="108"/>
                  </a:cubicBezTo>
                  <a:cubicBezTo>
                    <a:pt x="128" y="108"/>
                    <a:pt x="150" y="48"/>
                    <a:pt x="113" y="11"/>
                  </a:cubicBezTo>
                  <a:cubicBezTo>
                    <a:pt x="103" y="4"/>
                    <a:pt x="91" y="0"/>
                    <a:pt x="7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10"/>
            <p:cNvSpPr/>
            <p:nvPr/>
          </p:nvSpPr>
          <p:spPr>
            <a:xfrm rot="-2922755">
              <a:off x="5298431" y="2692376"/>
              <a:ext cx="17791" cy="13561"/>
            </a:xfrm>
            <a:custGeom>
              <a:rect b="b" l="l" r="r" t="t"/>
              <a:pathLst>
                <a:path extrusionOk="0" h="109" w="143">
                  <a:moveTo>
                    <a:pt x="76" y="1"/>
                  </a:moveTo>
                  <a:cubicBezTo>
                    <a:pt x="59" y="1"/>
                    <a:pt x="43" y="6"/>
                    <a:pt x="30" y="19"/>
                  </a:cubicBezTo>
                  <a:cubicBezTo>
                    <a:pt x="0" y="49"/>
                    <a:pt x="30" y="108"/>
                    <a:pt x="75" y="108"/>
                  </a:cubicBezTo>
                  <a:cubicBezTo>
                    <a:pt x="120" y="108"/>
                    <a:pt x="142" y="49"/>
                    <a:pt x="112" y="11"/>
                  </a:cubicBezTo>
                  <a:cubicBezTo>
                    <a:pt x="102" y="4"/>
                    <a:pt x="89"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10"/>
            <p:cNvSpPr/>
            <p:nvPr/>
          </p:nvSpPr>
          <p:spPr>
            <a:xfrm rot="-2922755">
              <a:off x="5294119" y="2648893"/>
              <a:ext cx="17791" cy="13810"/>
            </a:xfrm>
            <a:custGeom>
              <a:rect b="b" l="l" r="r" t="t"/>
              <a:pathLst>
                <a:path extrusionOk="0" h="111" w="143">
                  <a:moveTo>
                    <a:pt x="74" y="0"/>
                  </a:moveTo>
                  <a:cubicBezTo>
                    <a:pt x="59" y="0"/>
                    <a:pt x="44" y="8"/>
                    <a:pt x="31" y="21"/>
                  </a:cubicBezTo>
                  <a:cubicBezTo>
                    <a:pt x="1" y="51"/>
                    <a:pt x="23" y="111"/>
                    <a:pt x="76" y="111"/>
                  </a:cubicBezTo>
                  <a:cubicBezTo>
                    <a:pt x="121" y="111"/>
                    <a:pt x="143" y="51"/>
                    <a:pt x="106" y="14"/>
                  </a:cubicBezTo>
                  <a:cubicBezTo>
                    <a:pt x="96" y="4"/>
                    <a:pt x="85"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10"/>
            <p:cNvSpPr/>
            <p:nvPr/>
          </p:nvSpPr>
          <p:spPr>
            <a:xfrm rot="-2922755">
              <a:off x="5289204" y="2605876"/>
              <a:ext cx="18786" cy="13934"/>
            </a:xfrm>
            <a:custGeom>
              <a:rect b="b" l="l" r="r" t="t"/>
              <a:pathLst>
                <a:path extrusionOk="0" h="112" w="151">
                  <a:moveTo>
                    <a:pt x="80" y="1"/>
                  </a:moveTo>
                  <a:cubicBezTo>
                    <a:pt x="63" y="1"/>
                    <a:pt x="47" y="9"/>
                    <a:pt x="38" y="22"/>
                  </a:cubicBezTo>
                  <a:cubicBezTo>
                    <a:pt x="1" y="52"/>
                    <a:pt x="31" y="111"/>
                    <a:pt x="76" y="111"/>
                  </a:cubicBezTo>
                  <a:cubicBezTo>
                    <a:pt x="128" y="104"/>
                    <a:pt x="151" y="52"/>
                    <a:pt x="113" y="14"/>
                  </a:cubicBezTo>
                  <a:cubicBezTo>
                    <a:pt x="104" y="5"/>
                    <a:pt x="92"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4" name="Google Shape;2624;p10"/>
            <p:cNvSpPr/>
            <p:nvPr/>
          </p:nvSpPr>
          <p:spPr>
            <a:xfrm rot="-2922755">
              <a:off x="5285237" y="2562880"/>
              <a:ext cx="17791" cy="13934"/>
            </a:xfrm>
            <a:custGeom>
              <a:rect b="b" l="l" r="r" t="t"/>
              <a:pathLst>
                <a:path extrusionOk="0" h="112" w="143">
                  <a:moveTo>
                    <a:pt x="76" y="0"/>
                  </a:moveTo>
                  <a:cubicBezTo>
                    <a:pt x="59" y="0"/>
                    <a:pt x="43" y="6"/>
                    <a:pt x="30" y="15"/>
                  </a:cubicBezTo>
                  <a:cubicBezTo>
                    <a:pt x="0" y="52"/>
                    <a:pt x="23" y="112"/>
                    <a:pt x="75" y="112"/>
                  </a:cubicBezTo>
                  <a:cubicBezTo>
                    <a:pt x="120" y="104"/>
                    <a:pt x="143" y="45"/>
                    <a:pt x="113" y="15"/>
                  </a:cubicBezTo>
                  <a:cubicBezTo>
                    <a:pt x="102" y="4"/>
                    <a:pt x="89"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5" name="Google Shape;2625;p10"/>
            <p:cNvSpPr/>
            <p:nvPr/>
          </p:nvSpPr>
          <p:spPr>
            <a:xfrm rot="-2922755">
              <a:off x="5280228" y="2519656"/>
              <a:ext cx="18786" cy="14307"/>
            </a:xfrm>
            <a:custGeom>
              <a:rect b="b" l="l" r="r" t="t"/>
              <a:pathLst>
                <a:path extrusionOk="0" h="115" w="151">
                  <a:moveTo>
                    <a:pt x="75" y="0"/>
                  </a:moveTo>
                  <a:cubicBezTo>
                    <a:pt x="62" y="0"/>
                    <a:pt x="49" y="6"/>
                    <a:pt x="38" y="17"/>
                  </a:cubicBezTo>
                  <a:cubicBezTo>
                    <a:pt x="0" y="55"/>
                    <a:pt x="30" y="114"/>
                    <a:pt x="75" y="114"/>
                  </a:cubicBezTo>
                  <a:cubicBezTo>
                    <a:pt x="128" y="107"/>
                    <a:pt x="150" y="47"/>
                    <a:pt x="113" y="17"/>
                  </a:cubicBezTo>
                  <a:cubicBezTo>
                    <a:pt x="101" y="6"/>
                    <a:pt x="88"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6" name="Google Shape;2626;p10"/>
            <p:cNvSpPr/>
            <p:nvPr/>
          </p:nvSpPr>
          <p:spPr>
            <a:xfrm rot="-2922755">
              <a:off x="5467222" y="3022371"/>
              <a:ext cx="49266" cy="37448"/>
            </a:xfrm>
            <a:custGeom>
              <a:rect b="b" l="l" r="r" t="t"/>
              <a:pathLst>
                <a:path extrusionOk="0" h="301" w="396">
                  <a:moveTo>
                    <a:pt x="204" y="1"/>
                  </a:moveTo>
                  <a:cubicBezTo>
                    <a:pt x="201" y="1"/>
                    <a:pt x="198" y="1"/>
                    <a:pt x="195" y="1"/>
                  </a:cubicBezTo>
                  <a:cubicBezTo>
                    <a:pt x="60" y="9"/>
                    <a:pt x="1" y="166"/>
                    <a:pt x="98" y="263"/>
                  </a:cubicBezTo>
                  <a:cubicBezTo>
                    <a:pt x="126" y="288"/>
                    <a:pt x="162" y="301"/>
                    <a:pt x="198" y="301"/>
                  </a:cubicBezTo>
                  <a:cubicBezTo>
                    <a:pt x="239" y="301"/>
                    <a:pt x="280" y="284"/>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7" name="Google Shape;2627;p10"/>
            <p:cNvSpPr/>
            <p:nvPr/>
          </p:nvSpPr>
          <p:spPr>
            <a:xfrm rot="-2922755">
              <a:off x="5411987" y="2487786"/>
              <a:ext cx="50261" cy="37572"/>
            </a:xfrm>
            <a:custGeom>
              <a:rect b="b" l="l" r="r" t="t"/>
              <a:pathLst>
                <a:path extrusionOk="0" h="302" w="404">
                  <a:moveTo>
                    <a:pt x="204" y="1"/>
                  </a:moveTo>
                  <a:cubicBezTo>
                    <a:pt x="201" y="1"/>
                    <a:pt x="199" y="1"/>
                    <a:pt x="196" y="1"/>
                  </a:cubicBezTo>
                  <a:cubicBezTo>
                    <a:pt x="61" y="8"/>
                    <a:pt x="1" y="173"/>
                    <a:pt x="98" y="263"/>
                  </a:cubicBezTo>
                  <a:cubicBezTo>
                    <a:pt x="127" y="288"/>
                    <a:pt x="165" y="301"/>
                    <a:pt x="203" y="301"/>
                  </a:cubicBezTo>
                  <a:cubicBezTo>
                    <a:pt x="243" y="301"/>
                    <a:pt x="284" y="286"/>
                    <a:pt x="315" y="255"/>
                  </a:cubicBezTo>
                  <a:cubicBezTo>
                    <a:pt x="403" y="160"/>
                    <a:pt x="334"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8" name="Google Shape;2628;p10"/>
            <p:cNvSpPr/>
            <p:nvPr/>
          </p:nvSpPr>
          <p:spPr>
            <a:xfrm rot="-2922755">
              <a:off x="5477686" y="2981343"/>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9" name="Google Shape;2629;p10"/>
            <p:cNvSpPr/>
            <p:nvPr/>
          </p:nvSpPr>
          <p:spPr>
            <a:xfrm rot="-2922755">
              <a:off x="5473094" y="2942348"/>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0" name="Google Shape;2630;p10"/>
            <p:cNvSpPr/>
            <p:nvPr/>
          </p:nvSpPr>
          <p:spPr>
            <a:xfrm rot="-2922755">
              <a:off x="5469435" y="2903369"/>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1" name="Google Shape;2631;p10"/>
            <p:cNvSpPr/>
            <p:nvPr/>
          </p:nvSpPr>
          <p:spPr>
            <a:xfrm rot="-2922755">
              <a:off x="5465701" y="2863850"/>
              <a:ext cx="17791" cy="14058"/>
            </a:xfrm>
            <a:custGeom>
              <a:rect b="b" l="l" r="r" t="t"/>
              <a:pathLst>
                <a:path extrusionOk="0" h="113" w="143">
                  <a:moveTo>
                    <a:pt x="68" y="1"/>
                  </a:moveTo>
                  <a:cubicBezTo>
                    <a:pt x="23" y="8"/>
                    <a:pt x="0" y="61"/>
                    <a:pt x="30" y="98"/>
                  </a:cubicBezTo>
                  <a:cubicBezTo>
                    <a:pt x="41" y="108"/>
                    <a:pt x="54" y="112"/>
                    <a:pt x="67" y="112"/>
                  </a:cubicBezTo>
                  <a:cubicBezTo>
                    <a:pt x="84" y="112"/>
                    <a:pt x="100" y="106"/>
                    <a:pt x="113" y="98"/>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2" name="Google Shape;2632;p10"/>
            <p:cNvSpPr/>
            <p:nvPr/>
          </p:nvSpPr>
          <p:spPr>
            <a:xfrm rot="-2922755">
              <a:off x="5461245" y="2824782"/>
              <a:ext cx="18661" cy="14432"/>
            </a:xfrm>
            <a:custGeom>
              <a:rect b="b" l="l" r="r" t="t"/>
              <a:pathLst>
                <a:path extrusionOk="0" h="116" w="150">
                  <a:moveTo>
                    <a:pt x="75" y="1"/>
                  </a:moveTo>
                  <a:cubicBezTo>
                    <a:pt x="23" y="8"/>
                    <a:pt x="0" y="68"/>
                    <a:pt x="38" y="98"/>
                  </a:cubicBezTo>
                  <a:cubicBezTo>
                    <a:pt x="49" y="109"/>
                    <a:pt x="62" y="115"/>
                    <a:pt x="75" y="115"/>
                  </a:cubicBezTo>
                  <a:cubicBezTo>
                    <a:pt x="88" y="115"/>
                    <a:pt x="101" y="109"/>
                    <a:pt x="112"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10"/>
            <p:cNvSpPr/>
            <p:nvPr/>
          </p:nvSpPr>
          <p:spPr>
            <a:xfrm rot="-2922755">
              <a:off x="5457841" y="2786615"/>
              <a:ext cx="17542" cy="13436"/>
            </a:xfrm>
            <a:custGeom>
              <a:rect b="b" l="l" r="r" t="t"/>
              <a:pathLst>
                <a:path extrusionOk="0" h="108" w="141">
                  <a:moveTo>
                    <a:pt x="76" y="1"/>
                  </a:moveTo>
                  <a:cubicBezTo>
                    <a:pt x="74" y="1"/>
                    <a:pt x="71" y="1"/>
                    <a:pt x="68" y="1"/>
                  </a:cubicBezTo>
                  <a:cubicBezTo>
                    <a:pt x="23" y="1"/>
                    <a:pt x="0" y="61"/>
                    <a:pt x="38" y="91"/>
                  </a:cubicBezTo>
                  <a:cubicBezTo>
                    <a:pt x="45" y="102"/>
                    <a:pt x="58" y="108"/>
                    <a:pt x="72" y="108"/>
                  </a:cubicBezTo>
                  <a:cubicBezTo>
                    <a:pt x="86" y="108"/>
                    <a:pt x="101" y="102"/>
                    <a:pt x="112" y="91"/>
                  </a:cubicBezTo>
                  <a:cubicBezTo>
                    <a:pt x="141"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10"/>
            <p:cNvSpPr/>
            <p:nvPr/>
          </p:nvSpPr>
          <p:spPr>
            <a:xfrm rot="-2922755">
              <a:off x="5453145" y="2747667"/>
              <a:ext cx="18786" cy="13312"/>
            </a:xfrm>
            <a:custGeom>
              <a:rect b="b" l="l" r="r" t="t"/>
              <a:pathLst>
                <a:path extrusionOk="0" h="107" w="151">
                  <a:moveTo>
                    <a:pt x="76" y="0"/>
                  </a:moveTo>
                  <a:cubicBezTo>
                    <a:pt x="23" y="0"/>
                    <a:pt x="1" y="60"/>
                    <a:pt x="38" y="90"/>
                  </a:cubicBezTo>
                  <a:cubicBezTo>
                    <a:pt x="49" y="101"/>
                    <a:pt x="64" y="107"/>
                    <a:pt x="78" y="107"/>
                  </a:cubicBezTo>
                  <a:cubicBezTo>
                    <a:pt x="92" y="107"/>
                    <a:pt x="106" y="101"/>
                    <a:pt x="113" y="90"/>
                  </a:cubicBezTo>
                  <a:cubicBezTo>
                    <a:pt x="150" y="53"/>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10"/>
            <p:cNvSpPr/>
            <p:nvPr/>
          </p:nvSpPr>
          <p:spPr>
            <a:xfrm rot="-2922755">
              <a:off x="5449466" y="2708641"/>
              <a:ext cx="17915" cy="13436"/>
            </a:xfrm>
            <a:custGeom>
              <a:rect b="b" l="l" r="r" t="t"/>
              <a:pathLst>
                <a:path extrusionOk="0" h="108"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10"/>
            <p:cNvSpPr/>
            <p:nvPr/>
          </p:nvSpPr>
          <p:spPr>
            <a:xfrm rot="-2922755">
              <a:off x="5445591" y="2669309"/>
              <a:ext cx="17915" cy="13436"/>
            </a:xfrm>
            <a:custGeom>
              <a:rect b="b" l="l" r="r" t="t"/>
              <a:pathLst>
                <a:path extrusionOk="0" h="108" w="144">
                  <a:moveTo>
                    <a:pt x="68" y="0"/>
                  </a:moveTo>
                  <a:cubicBezTo>
                    <a:pt x="16" y="0"/>
                    <a:pt x="1" y="60"/>
                    <a:pt x="31" y="97"/>
                  </a:cubicBezTo>
                  <a:cubicBezTo>
                    <a:pt x="41" y="104"/>
                    <a:pt x="54" y="108"/>
                    <a:pt x="68" y="108"/>
                  </a:cubicBezTo>
                  <a:cubicBezTo>
                    <a:pt x="84" y="108"/>
                    <a:pt x="101" y="102"/>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10"/>
            <p:cNvSpPr/>
            <p:nvPr/>
          </p:nvSpPr>
          <p:spPr>
            <a:xfrm rot="-2922755">
              <a:off x="5441181" y="2630220"/>
              <a:ext cx="18786" cy="13934"/>
            </a:xfrm>
            <a:custGeom>
              <a:rect b="b" l="l" r="r" t="t"/>
              <a:pathLst>
                <a:path extrusionOk="0" h="112" w="151">
                  <a:moveTo>
                    <a:pt x="75" y="0"/>
                  </a:moveTo>
                  <a:cubicBezTo>
                    <a:pt x="23" y="8"/>
                    <a:pt x="1" y="60"/>
                    <a:pt x="38" y="97"/>
                  </a:cubicBezTo>
                  <a:cubicBezTo>
                    <a:pt x="48" y="108"/>
                    <a:pt x="60" y="112"/>
                    <a:pt x="72" y="112"/>
                  </a:cubicBezTo>
                  <a:cubicBezTo>
                    <a:pt x="86" y="112"/>
                    <a:pt x="101" y="106"/>
                    <a:pt x="113" y="97"/>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10"/>
            <p:cNvSpPr/>
            <p:nvPr/>
          </p:nvSpPr>
          <p:spPr>
            <a:xfrm rot="-2922755">
              <a:off x="5437918" y="2591865"/>
              <a:ext cx="17666" cy="13561"/>
            </a:xfrm>
            <a:custGeom>
              <a:rect b="b" l="l" r="r" t="t"/>
              <a:pathLst>
                <a:path extrusionOk="0" h="109" w="142">
                  <a:moveTo>
                    <a:pt x="77" y="1"/>
                  </a:moveTo>
                  <a:cubicBezTo>
                    <a:pt x="74" y="1"/>
                    <a:pt x="71" y="1"/>
                    <a:pt x="68" y="2"/>
                  </a:cubicBezTo>
                  <a:cubicBezTo>
                    <a:pt x="23" y="2"/>
                    <a:pt x="1" y="61"/>
                    <a:pt x="38" y="91"/>
                  </a:cubicBezTo>
                  <a:cubicBezTo>
                    <a:pt x="46" y="103"/>
                    <a:pt x="59" y="108"/>
                    <a:pt x="73"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10"/>
            <p:cNvSpPr/>
            <p:nvPr/>
          </p:nvSpPr>
          <p:spPr>
            <a:xfrm rot="-2922755">
              <a:off x="5433342" y="2552907"/>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0" name="Google Shape;2640;p10"/>
            <p:cNvSpPr/>
            <p:nvPr/>
          </p:nvSpPr>
          <p:spPr>
            <a:xfrm rot="-2922755">
              <a:off x="5598286" y="3002407"/>
              <a:ext cx="50137" cy="36950"/>
            </a:xfrm>
            <a:custGeom>
              <a:rect b="b" l="l" r="r" t="t"/>
              <a:pathLst>
                <a:path extrusionOk="0" h="297" w="403">
                  <a:moveTo>
                    <a:pt x="204" y="1"/>
                  </a:moveTo>
                  <a:cubicBezTo>
                    <a:pt x="201" y="1"/>
                    <a:pt x="198" y="1"/>
                    <a:pt x="195" y="1"/>
                  </a:cubicBezTo>
                  <a:cubicBezTo>
                    <a:pt x="68" y="1"/>
                    <a:pt x="0" y="166"/>
                    <a:pt x="105" y="255"/>
                  </a:cubicBezTo>
                  <a:cubicBezTo>
                    <a:pt x="133" y="283"/>
                    <a:pt x="168" y="297"/>
                    <a:pt x="203" y="297"/>
                  </a:cubicBezTo>
                  <a:cubicBezTo>
                    <a:pt x="243"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1" name="Google Shape;2641;p10"/>
            <p:cNvSpPr/>
            <p:nvPr/>
          </p:nvSpPr>
          <p:spPr>
            <a:xfrm rot="-2922755">
              <a:off x="5549724" y="2523305"/>
              <a:ext cx="49515" cy="37572"/>
            </a:xfrm>
            <a:custGeom>
              <a:rect b="b" l="l" r="r" t="t"/>
              <a:pathLst>
                <a:path extrusionOk="0" h="302" w="398">
                  <a:moveTo>
                    <a:pt x="188" y="1"/>
                  </a:moveTo>
                  <a:cubicBezTo>
                    <a:pt x="60" y="8"/>
                    <a:pt x="0" y="173"/>
                    <a:pt x="98" y="263"/>
                  </a:cubicBezTo>
                  <a:cubicBezTo>
                    <a:pt x="127" y="288"/>
                    <a:pt x="163" y="301"/>
                    <a:pt x="199" y="301"/>
                  </a:cubicBezTo>
                  <a:cubicBezTo>
                    <a:pt x="237" y="301"/>
                    <a:pt x="276" y="286"/>
                    <a:pt x="307" y="255"/>
                  </a:cubicBezTo>
                  <a:cubicBezTo>
                    <a:pt x="397" y="158"/>
                    <a:pt x="322" y="1"/>
                    <a:pt x="1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10"/>
            <p:cNvSpPr/>
            <p:nvPr/>
          </p:nvSpPr>
          <p:spPr>
            <a:xfrm rot="-2922755">
              <a:off x="5609283" y="2966446"/>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1"/>
                  </a:cubicBezTo>
                  <a:cubicBezTo>
                    <a:pt x="150" y="53"/>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10"/>
            <p:cNvSpPr/>
            <p:nvPr/>
          </p:nvSpPr>
          <p:spPr>
            <a:xfrm rot="-2922755">
              <a:off x="5606063" y="2931370"/>
              <a:ext cx="17791" cy="13934"/>
            </a:xfrm>
            <a:custGeom>
              <a:rect b="b" l="l" r="r" t="t"/>
              <a:pathLst>
                <a:path extrusionOk="0" h="112" w="143">
                  <a:moveTo>
                    <a:pt x="68" y="0"/>
                  </a:moveTo>
                  <a:cubicBezTo>
                    <a:pt x="23" y="8"/>
                    <a:pt x="0" y="68"/>
                    <a:pt x="38" y="97"/>
                  </a:cubicBezTo>
                  <a:cubicBezTo>
                    <a:pt x="48" y="108"/>
                    <a:pt x="60" y="112"/>
                    <a:pt x="71" y="112"/>
                  </a:cubicBezTo>
                  <a:cubicBezTo>
                    <a:pt x="86" y="112"/>
                    <a:pt x="100" y="106"/>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10"/>
            <p:cNvSpPr/>
            <p:nvPr/>
          </p:nvSpPr>
          <p:spPr>
            <a:xfrm rot="-2922755">
              <a:off x="5602127" y="2897037"/>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10"/>
            <p:cNvSpPr/>
            <p:nvPr/>
          </p:nvSpPr>
          <p:spPr>
            <a:xfrm rot="-2922755">
              <a:off x="5598906" y="2861836"/>
              <a:ext cx="17791" cy="13934"/>
            </a:xfrm>
            <a:custGeom>
              <a:rect b="b" l="l" r="r" t="t"/>
              <a:pathLst>
                <a:path extrusionOk="0" h="112" w="143">
                  <a:moveTo>
                    <a:pt x="67" y="0"/>
                  </a:moveTo>
                  <a:cubicBezTo>
                    <a:pt x="23" y="0"/>
                    <a:pt x="0" y="60"/>
                    <a:pt x="38" y="98"/>
                  </a:cubicBezTo>
                  <a:cubicBezTo>
                    <a:pt x="47" y="107"/>
                    <a:pt x="58" y="111"/>
                    <a:pt x="69" y="111"/>
                  </a:cubicBezTo>
                  <a:cubicBezTo>
                    <a:pt x="84" y="111"/>
                    <a:pt x="99" y="103"/>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10"/>
            <p:cNvSpPr/>
            <p:nvPr/>
          </p:nvSpPr>
          <p:spPr>
            <a:xfrm rot="-2922755">
              <a:off x="5595689" y="2827167"/>
              <a:ext cx="17666" cy="13436"/>
            </a:xfrm>
            <a:custGeom>
              <a:rect b="b" l="l" r="r" t="t"/>
              <a:pathLst>
                <a:path extrusionOk="0" h="108"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10"/>
            <p:cNvSpPr/>
            <p:nvPr/>
          </p:nvSpPr>
          <p:spPr>
            <a:xfrm rot="-2922755">
              <a:off x="5591358" y="2792086"/>
              <a:ext cx="18786" cy="13561"/>
            </a:xfrm>
            <a:custGeom>
              <a:rect b="b" l="l" r="r" t="t"/>
              <a:pathLst>
                <a:path extrusionOk="0" h="109" w="151">
                  <a:moveTo>
                    <a:pt x="76" y="1"/>
                  </a:moveTo>
                  <a:cubicBezTo>
                    <a:pt x="23" y="1"/>
                    <a:pt x="1" y="61"/>
                    <a:pt x="38" y="98"/>
                  </a:cubicBezTo>
                  <a:cubicBezTo>
                    <a:pt x="48" y="105"/>
                    <a:pt x="60" y="108"/>
                    <a:pt x="72" y="108"/>
                  </a:cubicBezTo>
                  <a:cubicBezTo>
                    <a:pt x="86" y="108"/>
                    <a:pt x="101" y="103"/>
                    <a:pt x="113" y="91"/>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10"/>
            <p:cNvSpPr/>
            <p:nvPr/>
          </p:nvSpPr>
          <p:spPr>
            <a:xfrm rot="-2922755">
              <a:off x="5588278" y="2756946"/>
              <a:ext cx="17791" cy="14307"/>
            </a:xfrm>
            <a:custGeom>
              <a:rect b="b" l="l" r="r" t="t"/>
              <a:pathLst>
                <a:path extrusionOk="0" h="115" w="143">
                  <a:moveTo>
                    <a:pt x="68" y="0"/>
                  </a:moveTo>
                  <a:cubicBezTo>
                    <a:pt x="23" y="8"/>
                    <a:pt x="1" y="68"/>
                    <a:pt x="38" y="97"/>
                  </a:cubicBezTo>
                  <a:cubicBezTo>
                    <a:pt x="49" y="109"/>
                    <a:pt x="62" y="114"/>
                    <a:pt x="75" y="114"/>
                  </a:cubicBezTo>
                  <a:cubicBezTo>
                    <a:pt x="88" y="114"/>
                    <a:pt x="102" y="109"/>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10"/>
            <p:cNvSpPr/>
            <p:nvPr/>
          </p:nvSpPr>
          <p:spPr>
            <a:xfrm rot="-2922755">
              <a:off x="5584202" y="2722677"/>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2"/>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0" name="Google Shape;2650;p10"/>
            <p:cNvSpPr/>
            <p:nvPr/>
          </p:nvSpPr>
          <p:spPr>
            <a:xfrm rot="-2922755">
              <a:off x="5580982" y="2687476"/>
              <a:ext cx="17791" cy="13934"/>
            </a:xfrm>
            <a:custGeom>
              <a:rect b="b" l="l" r="r" t="t"/>
              <a:pathLst>
                <a:path extrusionOk="0" h="112" w="143">
                  <a:moveTo>
                    <a:pt x="68" y="0"/>
                  </a:moveTo>
                  <a:cubicBezTo>
                    <a:pt x="23" y="8"/>
                    <a:pt x="0" y="68"/>
                    <a:pt x="38" y="98"/>
                  </a:cubicBezTo>
                  <a:cubicBezTo>
                    <a:pt x="48" y="108"/>
                    <a:pt x="60" y="112"/>
                    <a:pt x="71" y="112"/>
                  </a:cubicBezTo>
                  <a:cubicBezTo>
                    <a:pt x="86" y="112"/>
                    <a:pt x="100" y="106"/>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1" name="Google Shape;2651;p10"/>
            <p:cNvSpPr/>
            <p:nvPr/>
          </p:nvSpPr>
          <p:spPr>
            <a:xfrm rot="-2922755">
              <a:off x="5577764" y="2652807"/>
              <a:ext cx="17666" cy="13436"/>
            </a:xfrm>
            <a:custGeom>
              <a:rect b="b" l="l" r="r" t="t"/>
              <a:pathLst>
                <a:path extrusionOk="0" h="108" w="142">
                  <a:moveTo>
                    <a:pt x="76" y="1"/>
                  </a:moveTo>
                  <a:cubicBezTo>
                    <a:pt x="73" y="1"/>
                    <a:pt x="71" y="1"/>
                    <a:pt x="68" y="1"/>
                  </a:cubicBezTo>
                  <a:cubicBezTo>
                    <a:pt x="16"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10"/>
            <p:cNvSpPr/>
            <p:nvPr/>
          </p:nvSpPr>
          <p:spPr>
            <a:xfrm rot="-2922755">
              <a:off x="5573537" y="2617679"/>
              <a:ext cx="18661" cy="13561"/>
            </a:xfrm>
            <a:custGeom>
              <a:rect b="b" l="l" r="r" t="t"/>
              <a:pathLst>
                <a:path extrusionOk="0" h="109" w="150">
                  <a:moveTo>
                    <a:pt x="75" y="1"/>
                  </a:moveTo>
                  <a:cubicBezTo>
                    <a:pt x="23" y="1"/>
                    <a:pt x="0" y="61"/>
                    <a:pt x="37" y="98"/>
                  </a:cubicBezTo>
                  <a:cubicBezTo>
                    <a:pt x="48" y="105"/>
                    <a:pt x="59" y="108"/>
                    <a:pt x="71" y="108"/>
                  </a:cubicBezTo>
                  <a:cubicBezTo>
                    <a:pt x="85" y="108"/>
                    <a:pt x="100" y="103"/>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10"/>
            <p:cNvSpPr/>
            <p:nvPr/>
          </p:nvSpPr>
          <p:spPr>
            <a:xfrm rot="-2922755">
              <a:off x="5570655" y="2583252"/>
              <a:ext cx="17666" cy="13561"/>
            </a:xfrm>
            <a:custGeom>
              <a:rect b="b" l="l" r="r" t="t"/>
              <a:pathLst>
                <a:path extrusionOk="0" h="109" w="142">
                  <a:moveTo>
                    <a:pt x="77" y="1"/>
                  </a:moveTo>
                  <a:cubicBezTo>
                    <a:pt x="74" y="1"/>
                    <a:pt x="71" y="1"/>
                    <a:pt x="68" y="2"/>
                  </a:cubicBezTo>
                  <a:cubicBezTo>
                    <a:pt x="23" y="2"/>
                    <a:pt x="1" y="61"/>
                    <a:pt x="38" y="91"/>
                  </a:cubicBezTo>
                  <a:cubicBezTo>
                    <a:pt x="46" y="103"/>
                    <a:pt x="59" y="108"/>
                    <a:pt x="73"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10"/>
            <p:cNvSpPr/>
            <p:nvPr/>
          </p:nvSpPr>
          <p:spPr>
            <a:xfrm rot="-2922755">
              <a:off x="5721557" y="2979496"/>
              <a:ext cx="37447" cy="37448"/>
            </a:xfrm>
            <a:custGeom>
              <a:rect b="b" l="l" r="r" t="t"/>
              <a:pathLst>
                <a:path extrusionOk="0" h="301" w="301">
                  <a:moveTo>
                    <a:pt x="151" y="1"/>
                  </a:moveTo>
                  <a:cubicBezTo>
                    <a:pt x="68" y="1"/>
                    <a:pt x="1" y="68"/>
                    <a:pt x="1" y="150"/>
                  </a:cubicBezTo>
                  <a:cubicBezTo>
                    <a:pt x="1" y="233"/>
                    <a:pt x="68" y="300"/>
                    <a:pt x="151" y="300"/>
                  </a:cubicBezTo>
                  <a:cubicBezTo>
                    <a:pt x="233" y="300"/>
                    <a:pt x="300" y="233"/>
                    <a:pt x="300" y="150"/>
                  </a:cubicBezTo>
                  <a:cubicBezTo>
                    <a:pt x="300" y="68"/>
                    <a:pt x="233" y="1"/>
                    <a:pt x="15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10"/>
            <p:cNvSpPr/>
            <p:nvPr/>
          </p:nvSpPr>
          <p:spPr>
            <a:xfrm rot="-2922755">
              <a:off x="5672423" y="2558038"/>
              <a:ext cx="50137" cy="36950"/>
            </a:xfrm>
            <a:custGeom>
              <a:rect b="b" l="l" r="r" t="t"/>
              <a:pathLst>
                <a:path extrusionOk="0" h="297" w="403">
                  <a:moveTo>
                    <a:pt x="204" y="1"/>
                  </a:moveTo>
                  <a:cubicBezTo>
                    <a:pt x="201" y="1"/>
                    <a:pt x="198" y="1"/>
                    <a:pt x="195" y="1"/>
                  </a:cubicBezTo>
                  <a:cubicBezTo>
                    <a:pt x="60" y="1"/>
                    <a:pt x="0" y="166"/>
                    <a:pt x="97" y="256"/>
                  </a:cubicBezTo>
                  <a:cubicBezTo>
                    <a:pt x="129" y="284"/>
                    <a:pt x="165" y="297"/>
                    <a:pt x="202" y="297"/>
                  </a:cubicBezTo>
                  <a:cubicBezTo>
                    <a:pt x="242" y="297"/>
                    <a:pt x="283" y="280"/>
                    <a:pt x="314" y="248"/>
                  </a:cubicBezTo>
                  <a:cubicBezTo>
                    <a:pt x="402"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10"/>
            <p:cNvSpPr/>
            <p:nvPr/>
          </p:nvSpPr>
          <p:spPr>
            <a:xfrm rot="-2922755">
              <a:off x="5726983" y="2949659"/>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1" y="52"/>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10"/>
            <p:cNvSpPr/>
            <p:nvPr/>
          </p:nvSpPr>
          <p:spPr>
            <a:xfrm rot="-2922755">
              <a:off x="5724523" y="2919073"/>
              <a:ext cx="17542" cy="13561"/>
            </a:xfrm>
            <a:custGeom>
              <a:rect b="b" l="l" r="r" t="t"/>
              <a:pathLst>
                <a:path extrusionOk="0" h="109" w="141">
                  <a:moveTo>
                    <a:pt x="76" y="1"/>
                  </a:moveTo>
                  <a:cubicBezTo>
                    <a:pt x="73" y="1"/>
                    <a:pt x="70" y="1"/>
                    <a:pt x="67" y="1"/>
                  </a:cubicBezTo>
                  <a:cubicBezTo>
                    <a:pt x="22" y="1"/>
                    <a:pt x="0" y="61"/>
                    <a:pt x="37" y="91"/>
                  </a:cubicBezTo>
                  <a:cubicBezTo>
                    <a:pt x="49" y="102"/>
                    <a:pt x="62" y="108"/>
                    <a:pt x="75" y="108"/>
                  </a:cubicBezTo>
                  <a:cubicBezTo>
                    <a:pt x="88" y="108"/>
                    <a:pt x="101" y="102"/>
                    <a:pt x="112" y="91"/>
                  </a:cubicBezTo>
                  <a:cubicBezTo>
                    <a:pt x="140"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10"/>
            <p:cNvSpPr/>
            <p:nvPr/>
          </p:nvSpPr>
          <p:spPr>
            <a:xfrm rot="-2922755">
              <a:off x="5720667" y="2887878"/>
              <a:ext cx="18786" cy="14307"/>
            </a:xfrm>
            <a:custGeom>
              <a:rect b="b" l="l" r="r" t="t"/>
              <a:pathLst>
                <a:path extrusionOk="0" h="115" w="151">
                  <a:moveTo>
                    <a:pt x="76" y="0"/>
                  </a:moveTo>
                  <a:cubicBezTo>
                    <a:pt x="23" y="8"/>
                    <a:pt x="1" y="68"/>
                    <a:pt x="38" y="98"/>
                  </a:cubicBezTo>
                  <a:cubicBezTo>
                    <a:pt x="49" y="109"/>
                    <a:pt x="64" y="114"/>
                    <a:pt x="78" y="114"/>
                  </a:cubicBezTo>
                  <a:cubicBezTo>
                    <a:pt x="92" y="114"/>
                    <a:pt x="105" y="109"/>
                    <a:pt x="113" y="98"/>
                  </a:cubicBezTo>
                  <a:cubicBezTo>
                    <a:pt x="150" y="60"/>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10"/>
            <p:cNvSpPr/>
            <p:nvPr/>
          </p:nvSpPr>
          <p:spPr>
            <a:xfrm rot="-2922755">
              <a:off x="5717827" y="2857476"/>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60"/>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0" name="Google Shape;2660;p10"/>
            <p:cNvSpPr/>
            <p:nvPr/>
          </p:nvSpPr>
          <p:spPr>
            <a:xfrm rot="-2922755">
              <a:off x="5715219" y="2826688"/>
              <a:ext cx="17542" cy="13436"/>
            </a:xfrm>
            <a:custGeom>
              <a:rect b="b" l="l" r="r" t="t"/>
              <a:pathLst>
                <a:path extrusionOk="0" h="108" w="141">
                  <a:moveTo>
                    <a:pt x="75" y="0"/>
                  </a:moveTo>
                  <a:cubicBezTo>
                    <a:pt x="73" y="0"/>
                    <a:pt x="70" y="1"/>
                    <a:pt x="67" y="1"/>
                  </a:cubicBezTo>
                  <a:cubicBezTo>
                    <a:pt x="22" y="1"/>
                    <a:pt x="0" y="61"/>
                    <a:pt x="30" y="91"/>
                  </a:cubicBezTo>
                  <a:cubicBezTo>
                    <a:pt x="41" y="102"/>
                    <a:pt x="56" y="108"/>
                    <a:pt x="71" y="108"/>
                  </a:cubicBezTo>
                  <a:cubicBezTo>
                    <a:pt x="86" y="108"/>
                    <a:pt x="101" y="102"/>
                    <a:pt x="112" y="91"/>
                  </a:cubicBezTo>
                  <a:cubicBezTo>
                    <a:pt x="141" y="56"/>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1" name="Google Shape;2661;p10"/>
            <p:cNvSpPr/>
            <p:nvPr/>
          </p:nvSpPr>
          <p:spPr>
            <a:xfrm rot="-2922755">
              <a:off x="5711316" y="2795390"/>
              <a:ext cx="18786" cy="14307"/>
            </a:xfrm>
            <a:custGeom>
              <a:rect b="b" l="l" r="r" t="t"/>
              <a:pathLst>
                <a:path extrusionOk="0" h="115" w="151">
                  <a:moveTo>
                    <a:pt x="76" y="1"/>
                  </a:moveTo>
                  <a:cubicBezTo>
                    <a:pt x="23" y="8"/>
                    <a:pt x="1" y="68"/>
                    <a:pt x="38" y="98"/>
                  </a:cubicBezTo>
                  <a:cubicBezTo>
                    <a:pt x="49" y="109"/>
                    <a:pt x="62" y="115"/>
                    <a:pt x="76" y="115"/>
                  </a:cubicBezTo>
                  <a:cubicBezTo>
                    <a:pt x="89" y="115"/>
                    <a:pt x="102" y="109"/>
                    <a:pt x="113" y="98"/>
                  </a:cubicBezTo>
                  <a:cubicBezTo>
                    <a:pt x="150" y="61"/>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10"/>
            <p:cNvSpPr/>
            <p:nvPr/>
          </p:nvSpPr>
          <p:spPr>
            <a:xfrm rot="-2922755">
              <a:off x="5708523" y="2765091"/>
              <a:ext cx="17915" cy="13436"/>
            </a:xfrm>
            <a:custGeom>
              <a:rect b="b" l="l" r="r" t="t"/>
              <a:pathLst>
                <a:path extrusionOk="0" h="108" w="144">
                  <a:moveTo>
                    <a:pt x="68" y="0"/>
                  </a:moveTo>
                  <a:cubicBezTo>
                    <a:pt x="23" y="0"/>
                    <a:pt x="1" y="60"/>
                    <a:pt x="38" y="97"/>
                  </a:cubicBezTo>
                  <a:cubicBezTo>
                    <a:pt x="45" y="104"/>
                    <a:pt x="56" y="108"/>
                    <a:pt x="69" y="108"/>
                  </a:cubicBezTo>
                  <a:cubicBezTo>
                    <a:pt x="84" y="108"/>
                    <a:pt x="101" y="102"/>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10"/>
            <p:cNvSpPr/>
            <p:nvPr/>
          </p:nvSpPr>
          <p:spPr>
            <a:xfrm rot="-2922755">
              <a:off x="5705089" y="2734553"/>
              <a:ext cx="18537" cy="13561"/>
            </a:xfrm>
            <a:custGeom>
              <a:rect b="b" l="l" r="r" t="t"/>
              <a:pathLst>
                <a:path extrusionOk="0" h="109" w="149">
                  <a:moveTo>
                    <a:pt x="83" y="1"/>
                  </a:moveTo>
                  <a:cubicBezTo>
                    <a:pt x="81" y="1"/>
                    <a:pt x="78" y="1"/>
                    <a:pt x="75" y="1"/>
                  </a:cubicBezTo>
                  <a:cubicBezTo>
                    <a:pt x="23" y="1"/>
                    <a:pt x="1" y="61"/>
                    <a:pt x="38" y="91"/>
                  </a:cubicBezTo>
                  <a:cubicBezTo>
                    <a:pt x="49" y="103"/>
                    <a:pt x="64" y="108"/>
                    <a:pt x="78" y="108"/>
                  </a:cubicBezTo>
                  <a:cubicBezTo>
                    <a:pt x="92" y="108"/>
                    <a:pt x="105" y="103"/>
                    <a:pt x="113" y="91"/>
                  </a:cubicBezTo>
                  <a:cubicBezTo>
                    <a:pt x="148"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10"/>
            <p:cNvSpPr/>
            <p:nvPr/>
          </p:nvSpPr>
          <p:spPr>
            <a:xfrm rot="-2922755">
              <a:off x="5702228" y="2703357"/>
              <a:ext cx="17791" cy="14307"/>
            </a:xfrm>
            <a:custGeom>
              <a:rect b="b" l="l" r="r" t="t"/>
              <a:pathLst>
                <a:path extrusionOk="0" h="115" w="143">
                  <a:moveTo>
                    <a:pt x="68" y="0"/>
                  </a:moveTo>
                  <a:cubicBezTo>
                    <a:pt x="23" y="8"/>
                    <a:pt x="1" y="68"/>
                    <a:pt x="38" y="98"/>
                  </a:cubicBezTo>
                  <a:cubicBezTo>
                    <a:pt x="49" y="109"/>
                    <a:pt x="62" y="115"/>
                    <a:pt x="76" y="115"/>
                  </a:cubicBezTo>
                  <a:cubicBezTo>
                    <a:pt x="89" y="115"/>
                    <a:pt x="102" y="109"/>
                    <a:pt x="113" y="98"/>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10"/>
            <p:cNvSpPr/>
            <p:nvPr/>
          </p:nvSpPr>
          <p:spPr>
            <a:xfrm rot="-2922755">
              <a:off x="5699219" y="2672582"/>
              <a:ext cx="17915" cy="13561"/>
            </a:xfrm>
            <a:custGeom>
              <a:rect b="b" l="l" r="r" t="t"/>
              <a:pathLst>
                <a:path extrusionOk="0" h="109" w="144">
                  <a:moveTo>
                    <a:pt x="68" y="1"/>
                  </a:moveTo>
                  <a:cubicBezTo>
                    <a:pt x="16" y="1"/>
                    <a:pt x="1" y="61"/>
                    <a:pt x="31" y="98"/>
                  </a:cubicBezTo>
                  <a:cubicBezTo>
                    <a:pt x="41" y="105"/>
                    <a:pt x="54" y="108"/>
                    <a:pt x="67" y="108"/>
                  </a:cubicBezTo>
                  <a:cubicBezTo>
                    <a:pt x="84" y="108"/>
                    <a:pt x="101" y="103"/>
                    <a:pt x="113" y="91"/>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10"/>
            <p:cNvSpPr/>
            <p:nvPr/>
          </p:nvSpPr>
          <p:spPr>
            <a:xfrm rot="-2922755">
              <a:off x="5695933" y="2642494"/>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9"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10"/>
            <p:cNvSpPr/>
            <p:nvPr/>
          </p:nvSpPr>
          <p:spPr>
            <a:xfrm rot="-2922755">
              <a:off x="5692924" y="2610848"/>
              <a:ext cx="17791" cy="14432"/>
            </a:xfrm>
            <a:custGeom>
              <a:rect b="b" l="l" r="r" t="t"/>
              <a:pathLst>
                <a:path extrusionOk="0" h="116" w="143">
                  <a:moveTo>
                    <a:pt x="68" y="1"/>
                  </a:moveTo>
                  <a:cubicBezTo>
                    <a:pt x="23" y="8"/>
                    <a:pt x="1" y="68"/>
                    <a:pt x="31" y="98"/>
                  </a:cubicBezTo>
                  <a:cubicBezTo>
                    <a:pt x="42" y="109"/>
                    <a:pt x="57" y="115"/>
                    <a:pt x="72" y="115"/>
                  </a:cubicBezTo>
                  <a:cubicBezTo>
                    <a:pt x="87" y="115"/>
                    <a:pt x="102" y="109"/>
                    <a:pt x="113" y="98"/>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10"/>
            <p:cNvSpPr/>
            <p:nvPr/>
          </p:nvSpPr>
          <p:spPr>
            <a:xfrm rot="-2922755">
              <a:off x="5826582" y="2955683"/>
              <a:ext cx="37323" cy="36452"/>
            </a:xfrm>
            <a:custGeom>
              <a:rect b="b" l="l" r="r" t="t"/>
              <a:pathLst>
                <a:path extrusionOk="0" h="293" w="300">
                  <a:moveTo>
                    <a:pt x="150" y="1"/>
                  </a:moveTo>
                  <a:cubicBezTo>
                    <a:pt x="68" y="1"/>
                    <a:pt x="1" y="61"/>
                    <a:pt x="1" y="151"/>
                  </a:cubicBezTo>
                  <a:cubicBezTo>
                    <a:pt x="1" y="233"/>
                    <a:pt x="68" y="293"/>
                    <a:pt x="150" y="293"/>
                  </a:cubicBezTo>
                  <a:cubicBezTo>
                    <a:pt x="233" y="293"/>
                    <a:pt x="300" y="233"/>
                    <a:pt x="300" y="151"/>
                  </a:cubicBezTo>
                  <a:cubicBezTo>
                    <a:pt x="300" y="61"/>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10"/>
            <p:cNvSpPr/>
            <p:nvPr/>
          </p:nvSpPr>
          <p:spPr>
            <a:xfrm rot="-2922755">
              <a:off x="5788657" y="2589713"/>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10"/>
            <p:cNvSpPr/>
            <p:nvPr/>
          </p:nvSpPr>
          <p:spPr>
            <a:xfrm rot="-2922755">
              <a:off x="5832799" y="2931236"/>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10"/>
            <p:cNvSpPr/>
            <p:nvPr/>
          </p:nvSpPr>
          <p:spPr>
            <a:xfrm rot="-2922755">
              <a:off x="5829262" y="2903930"/>
              <a:ext cx="18786" cy="14307"/>
            </a:xfrm>
            <a:custGeom>
              <a:rect b="b" l="l" r="r" t="t"/>
              <a:pathLst>
                <a:path extrusionOk="0" h="115" w="151">
                  <a:moveTo>
                    <a:pt x="76" y="0"/>
                  </a:moveTo>
                  <a:cubicBezTo>
                    <a:pt x="23" y="8"/>
                    <a:pt x="1" y="68"/>
                    <a:pt x="38" y="98"/>
                  </a:cubicBezTo>
                  <a:cubicBezTo>
                    <a:pt x="49" y="109"/>
                    <a:pt x="64" y="114"/>
                    <a:pt x="78" y="114"/>
                  </a:cubicBezTo>
                  <a:cubicBezTo>
                    <a:pt x="92" y="114"/>
                    <a:pt x="106" y="109"/>
                    <a:pt x="113" y="98"/>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10"/>
            <p:cNvSpPr/>
            <p:nvPr/>
          </p:nvSpPr>
          <p:spPr>
            <a:xfrm rot="-2922755">
              <a:off x="5827068" y="2877392"/>
              <a:ext cx="17791" cy="14307"/>
            </a:xfrm>
            <a:custGeom>
              <a:rect b="b" l="l" r="r" t="t"/>
              <a:pathLst>
                <a:path extrusionOk="0" h="115" w="143">
                  <a:moveTo>
                    <a:pt x="68" y="0"/>
                  </a:moveTo>
                  <a:cubicBezTo>
                    <a:pt x="23" y="8"/>
                    <a:pt x="0" y="68"/>
                    <a:pt x="38" y="97"/>
                  </a:cubicBezTo>
                  <a:cubicBezTo>
                    <a:pt x="49" y="109"/>
                    <a:pt x="62" y="114"/>
                    <a:pt x="75" y="114"/>
                  </a:cubicBezTo>
                  <a:cubicBezTo>
                    <a:pt x="88" y="114"/>
                    <a:pt x="102" y="109"/>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10"/>
            <p:cNvSpPr/>
            <p:nvPr/>
          </p:nvSpPr>
          <p:spPr>
            <a:xfrm rot="-2922755">
              <a:off x="5824471" y="2850462"/>
              <a:ext cx="17791" cy="13934"/>
            </a:xfrm>
            <a:custGeom>
              <a:rect b="b" l="l" r="r" t="t"/>
              <a:pathLst>
                <a:path extrusionOk="0" h="112" w="143">
                  <a:moveTo>
                    <a:pt x="68" y="1"/>
                  </a:moveTo>
                  <a:cubicBezTo>
                    <a:pt x="23" y="8"/>
                    <a:pt x="0" y="61"/>
                    <a:pt x="30" y="98"/>
                  </a:cubicBezTo>
                  <a:cubicBezTo>
                    <a:pt x="40" y="108"/>
                    <a:pt x="52" y="112"/>
                    <a:pt x="64" y="112"/>
                  </a:cubicBezTo>
                  <a:cubicBezTo>
                    <a:pt x="81" y="112"/>
                    <a:pt x="99" y="104"/>
                    <a:pt x="112" y="91"/>
                  </a:cubicBezTo>
                  <a:cubicBezTo>
                    <a:pt x="142" y="61"/>
                    <a:pt x="112"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10"/>
            <p:cNvSpPr/>
            <p:nvPr/>
          </p:nvSpPr>
          <p:spPr>
            <a:xfrm rot="-2922755">
              <a:off x="5821451" y="2824299"/>
              <a:ext cx="17791" cy="13934"/>
            </a:xfrm>
            <a:custGeom>
              <a:rect b="b" l="l" r="r" t="t"/>
              <a:pathLst>
                <a:path extrusionOk="0" h="112" w="143">
                  <a:moveTo>
                    <a:pt x="75" y="1"/>
                  </a:moveTo>
                  <a:cubicBezTo>
                    <a:pt x="23" y="1"/>
                    <a:pt x="0" y="61"/>
                    <a:pt x="38" y="98"/>
                  </a:cubicBezTo>
                  <a:cubicBezTo>
                    <a:pt x="47" y="107"/>
                    <a:pt x="58" y="112"/>
                    <a:pt x="69" y="112"/>
                  </a:cubicBezTo>
                  <a:cubicBezTo>
                    <a:pt x="84" y="112"/>
                    <a:pt x="100" y="104"/>
                    <a:pt x="113" y="91"/>
                  </a:cubicBezTo>
                  <a:cubicBezTo>
                    <a:pt x="143"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10"/>
            <p:cNvSpPr/>
            <p:nvPr/>
          </p:nvSpPr>
          <p:spPr>
            <a:xfrm rot="-2922755">
              <a:off x="5818948" y="2797451"/>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2" y="90"/>
                  </a:cubicBezTo>
                  <a:cubicBezTo>
                    <a:pt x="142" y="60"/>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10"/>
            <p:cNvSpPr/>
            <p:nvPr/>
          </p:nvSpPr>
          <p:spPr>
            <a:xfrm rot="-2922755">
              <a:off x="5815758" y="2770914"/>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10"/>
            <p:cNvSpPr/>
            <p:nvPr/>
          </p:nvSpPr>
          <p:spPr>
            <a:xfrm rot="-2922755">
              <a:off x="5813518" y="2744398"/>
              <a:ext cx="17791" cy="13436"/>
            </a:xfrm>
            <a:custGeom>
              <a:rect b="b" l="l" r="r" t="t"/>
              <a:pathLst>
                <a:path extrusionOk="0" h="108" w="143">
                  <a:moveTo>
                    <a:pt x="67" y="0"/>
                  </a:moveTo>
                  <a:cubicBezTo>
                    <a:pt x="23" y="0"/>
                    <a:pt x="0" y="60"/>
                    <a:pt x="38" y="97"/>
                  </a:cubicBezTo>
                  <a:cubicBezTo>
                    <a:pt x="48" y="104"/>
                    <a:pt x="59" y="108"/>
                    <a:pt x="71" y="108"/>
                  </a:cubicBezTo>
                  <a:cubicBezTo>
                    <a:pt x="85" y="108"/>
                    <a:pt x="100" y="102"/>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10"/>
            <p:cNvSpPr/>
            <p:nvPr/>
          </p:nvSpPr>
          <p:spPr>
            <a:xfrm rot="-2922755">
              <a:off x="5810235" y="2717778"/>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10"/>
            <p:cNvSpPr/>
            <p:nvPr/>
          </p:nvSpPr>
          <p:spPr>
            <a:xfrm rot="-2922755">
              <a:off x="5808041" y="2691241"/>
              <a:ext cx="17791" cy="13436"/>
            </a:xfrm>
            <a:custGeom>
              <a:rect b="b" l="l" r="r" t="t"/>
              <a:pathLst>
                <a:path extrusionOk="0" h="108" w="143">
                  <a:moveTo>
                    <a:pt x="67" y="1"/>
                  </a:moveTo>
                  <a:cubicBezTo>
                    <a:pt x="22" y="1"/>
                    <a:pt x="0" y="61"/>
                    <a:pt x="37" y="91"/>
                  </a:cubicBezTo>
                  <a:cubicBezTo>
                    <a:pt x="49" y="102"/>
                    <a:pt x="62" y="107"/>
                    <a:pt x="75" y="107"/>
                  </a:cubicBezTo>
                  <a:cubicBezTo>
                    <a:pt x="88" y="107"/>
                    <a:pt x="101" y="102"/>
                    <a:pt x="112" y="91"/>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10"/>
            <p:cNvSpPr/>
            <p:nvPr/>
          </p:nvSpPr>
          <p:spPr>
            <a:xfrm rot="-2922755">
              <a:off x="5805570" y="2664366"/>
              <a:ext cx="17666" cy="13561"/>
            </a:xfrm>
            <a:custGeom>
              <a:rect b="b" l="l" r="r" t="t"/>
              <a:pathLst>
                <a:path extrusionOk="0" h="109" w="142">
                  <a:moveTo>
                    <a:pt x="76" y="1"/>
                  </a:moveTo>
                  <a:cubicBezTo>
                    <a:pt x="73" y="1"/>
                    <a:pt x="71" y="1"/>
                    <a:pt x="68" y="2"/>
                  </a:cubicBezTo>
                  <a:cubicBezTo>
                    <a:pt x="23"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10"/>
            <p:cNvSpPr/>
            <p:nvPr/>
          </p:nvSpPr>
          <p:spPr>
            <a:xfrm rot="-2922755">
              <a:off x="5802402" y="2637876"/>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9"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10"/>
            <p:cNvSpPr/>
            <p:nvPr/>
          </p:nvSpPr>
          <p:spPr>
            <a:xfrm rot="-2922755">
              <a:off x="5920248" y="2929683"/>
              <a:ext cx="37447" cy="37323"/>
            </a:xfrm>
            <a:custGeom>
              <a:rect b="b" l="l" r="r" t="t"/>
              <a:pathLst>
                <a:path extrusionOk="0" h="300" w="301">
                  <a:moveTo>
                    <a:pt x="151" y="0"/>
                  </a:moveTo>
                  <a:cubicBezTo>
                    <a:pt x="68" y="0"/>
                    <a:pt x="1" y="68"/>
                    <a:pt x="1" y="150"/>
                  </a:cubicBezTo>
                  <a:cubicBezTo>
                    <a:pt x="1" y="233"/>
                    <a:pt x="68" y="300"/>
                    <a:pt x="151" y="300"/>
                  </a:cubicBezTo>
                  <a:cubicBezTo>
                    <a:pt x="233" y="300"/>
                    <a:pt x="300" y="233"/>
                    <a:pt x="300" y="150"/>
                  </a:cubicBezTo>
                  <a:cubicBezTo>
                    <a:pt x="300" y="68"/>
                    <a:pt x="233" y="0"/>
                    <a:pt x="15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10"/>
            <p:cNvSpPr/>
            <p:nvPr/>
          </p:nvSpPr>
          <p:spPr>
            <a:xfrm rot="-2922755">
              <a:off x="5882672" y="2620014"/>
              <a:ext cx="49142" cy="37323"/>
            </a:xfrm>
            <a:custGeom>
              <a:rect b="b" l="l" r="r" t="t"/>
              <a:pathLst>
                <a:path extrusionOk="0" h="300" w="395">
                  <a:moveTo>
                    <a:pt x="204" y="0"/>
                  </a:moveTo>
                  <a:cubicBezTo>
                    <a:pt x="201" y="0"/>
                    <a:pt x="198" y="0"/>
                    <a:pt x="195" y="0"/>
                  </a:cubicBezTo>
                  <a:cubicBezTo>
                    <a:pt x="60" y="0"/>
                    <a:pt x="0" y="165"/>
                    <a:pt x="97" y="255"/>
                  </a:cubicBezTo>
                  <a:cubicBezTo>
                    <a:pt x="127" y="284"/>
                    <a:pt x="164" y="299"/>
                    <a:pt x="202" y="299"/>
                  </a:cubicBezTo>
                  <a:cubicBezTo>
                    <a:pt x="241" y="299"/>
                    <a:pt x="280" y="282"/>
                    <a:pt x="307" y="248"/>
                  </a:cubicBezTo>
                  <a:cubicBezTo>
                    <a:pt x="395" y="152"/>
                    <a:pt x="325"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10"/>
            <p:cNvSpPr/>
            <p:nvPr/>
          </p:nvSpPr>
          <p:spPr>
            <a:xfrm rot="-2922755">
              <a:off x="5926506" y="2910584"/>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0"/>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10"/>
            <p:cNvSpPr/>
            <p:nvPr/>
          </p:nvSpPr>
          <p:spPr>
            <a:xfrm rot="-2922755">
              <a:off x="5924555" y="2887518"/>
              <a:ext cx="17791" cy="13934"/>
            </a:xfrm>
            <a:custGeom>
              <a:rect b="b" l="l" r="r" t="t"/>
              <a:pathLst>
                <a:path extrusionOk="0" h="112" w="143">
                  <a:moveTo>
                    <a:pt x="67" y="1"/>
                  </a:moveTo>
                  <a:cubicBezTo>
                    <a:pt x="23" y="8"/>
                    <a:pt x="0" y="61"/>
                    <a:pt x="30" y="98"/>
                  </a:cubicBezTo>
                  <a:cubicBezTo>
                    <a:pt x="39" y="108"/>
                    <a:pt x="51" y="112"/>
                    <a:pt x="64" y="112"/>
                  </a:cubicBezTo>
                  <a:cubicBezTo>
                    <a:pt x="81" y="112"/>
                    <a:pt x="99" y="104"/>
                    <a:pt x="112" y="91"/>
                  </a:cubicBezTo>
                  <a:cubicBezTo>
                    <a:pt x="142" y="61"/>
                    <a:pt x="112"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10"/>
            <p:cNvSpPr/>
            <p:nvPr/>
          </p:nvSpPr>
          <p:spPr>
            <a:xfrm rot="-2922755">
              <a:off x="5921768" y="2864956"/>
              <a:ext cx="18786" cy="14307"/>
            </a:xfrm>
            <a:custGeom>
              <a:rect b="b" l="l" r="r" t="t"/>
              <a:pathLst>
                <a:path extrusionOk="0" h="115" w="151">
                  <a:moveTo>
                    <a:pt x="76" y="0"/>
                  </a:moveTo>
                  <a:cubicBezTo>
                    <a:pt x="23" y="8"/>
                    <a:pt x="1" y="68"/>
                    <a:pt x="38" y="97"/>
                  </a:cubicBezTo>
                  <a:cubicBezTo>
                    <a:pt x="50" y="109"/>
                    <a:pt x="63" y="114"/>
                    <a:pt x="76" y="114"/>
                  </a:cubicBezTo>
                  <a:cubicBezTo>
                    <a:pt x="89" y="114"/>
                    <a:pt x="102" y="109"/>
                    <a:pt x="113" y="97"/>
                  </a:cubicBezTo>
                  <a:cubicBezTo>
                    <a:pt x="151"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10"/>
            <p:cNvSpPr/>
            <p:nvPr/>
          </p:nvSpPr>
          <p:spPr>
            <a:xfrm rot="-2922755">
              <a:off x="5920194" y="2843098"/>
              <a:ext cx="17542" cy="13436"/>
            </a:xfrm>
            <a:custGeom>
              <a:rect b="b" l="l" r="r" t="t"/>
              <a:pathLst>
                <a:path extrusionOk="0" h="108" w="141">
                  <a:moveTo>
                    <a:pt x="76" y="0"/>
                  </a:moveTo>
                  <a:cubicBezTo>
                    <a:pt x="73" y="0"/>
                    <a:pt x="71" y="0"/>
                    <a:pt x="68" y="1"/>
                  </a:cubicBezTo>
                  <a:cubicBezTo>
                    <a:pt x="23" y="1"/>
                    <a:pt x="0" y="61"/>
                    <a:pt x="30" y="91"/>
                  </a:cubicBezTo>
                  <a:cubicBezTo>
                    <a:pt x="41" y="102"/>
                    <a:pt x="56" y="108"/>
                    <a:pt x="71" y="108"/>
                  </a:cubicBezTo>
                  <a:cubicBezTo>
                    <a:pt x="86" y="108"/>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10"/>
            <p:cNvSpPr/>
            <p:nvPr/>
          </p:nvSpPr>
          <p:spPr>
            <a:xfrm rot="-2922755">
              <a:off x="5917178" y="2820526"/>
              <a:ext cx="18786" cy="13312"/>
            </a:xfrm>
            <a:custGeom>
              <a:rect b="b" l="l" r="r" t="t"/>
              <a:pathLst>
                <a:path extrusionOk="0" h="107" w="151">
                  <a:moveTo>
                    <a:pt x="76" y="0"/>
                  </a:moveTo>
                  <a:cubicBezTo>
                    <a:pt x="23" y="0"/>
                    <a:pt x="1" y="60"/>
                    <a:pt x="38" y="90"/>
                  </a:cubicBezTo>
                  <a:cubicBezTo>
                    <a:pt x="50" y="101"/>
                    <a:pt x="65" y="107"/>
                    <a:pt x="79" y="107"/>
                  </a:cubicBezTo>
                  <a:cubicBezTo>
                    <a:pt x="93" y="107"/>
                    <a:pt x="106" y="101"/>
                    <a:pt x="113" y="90"/>
                  </a:cubicBezTo>
                  <a:cubicBezTo>
                    <a:pt x="151" y="53"/>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10"/>
            <p:cNvSpPr/>
            <p:nvPr/>
          </p:nvSpPr>
          <p:spPr>
            <a:xfrm rot="-2922755">
              <a:off x="5915281" y="2797830"/>
              <a:ext cx="17791" cy="13436"/>
            </a:xfrm>
            <a:custGeom>
              <a:rect b="b" l="l" r="r" t="t"/>
              <a:pathLst>
                <a:path extrusionOk="0" h="108" w="143">
                  <a:moveTo>
                    <a:pt x="68" y="0"/>
                  </a:moveTo>
                  <a:cubicBezTo>
                    <a:pt x="23" y="0"/>
                    <a:pt x="0" y="60"/>
                    <a:pt x="38" y="90"/>
                  </a:cubicBezTo>
                  <a:cubicBezTo>
                    <a:pt x="45" y="101"/>
                    <a:pt x="58" y="107"/>
                    <a:pt x="72" y="107"/>
                  </a:cubicBezTo>
                  <a:cubicBezTo>
                    <a:pt x="86" y="107"/>
                    <a:pt x="101" y="101"/>
                    <a:pt x="112" y="90"/>
                  </a:cubicBezTo>
                  <a:cubicBezTo>
                    <a:pt x="142"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10"/>
            <p:cNvSpPr/>
            <p:nvPr/>
          </p:nvSpPr>
          <p:spPr>
            <a:xfrm rot="-2922755">
              <a:off x="5912307" y="2775228"/>
              <a:ext cx="18786" cy="13561"/>
            </a:xfrm>
            <a:custGeom>
              <a:rect b="b" l="l" r="r" t="t"/>
              <a:pathLst>
                <a:path extrusionOk="0" h="109" w="151">
                  <a:moveTo>
                    <a:pt x="76" y="1"/>
                  </a:moveTo>
                  <a:cubicBezTo>
                    <a:pt x="23" y="1"/>
                    <a:pt x="1" y="61"/>
                    <a:pt x="38" y="98"/>
                  </a:cubicBezTo>
                  <a:cubicBezTo>
                    <a:pt x="48" y="105"/>
                    <a:pt x="62" y="108"/>
                    <a:pt x="74" y="108"/>
                  </a:cubicBezTo>
                  <a:cubicBezTo>
                    <a:pt x="90" y="108"/>
                    <a:pt x="105" y="103"/>
                    <a:pt x="113" y="91"/>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10"/>
            <p:cNvSpPr/>
            <p:nvPr/>
          </p:nvSpPr>
          <p:spPr>
            <a:xfrm rot="-2922755">
              <a:off x="5910504" y="2752490"/>
              <a:ext cx="17791" cy="13934"/>
            </a:xfrm>
            <a:custGeom>
              <a:rect b="b" l="l" r="r" t="t"/>
              <a:pathLst>
                <a:path extrusionOk="0" h="112" w="143">
                  <a:moveTo>
                    <a:pt x="68" y="1"/>
                  </a:moveTo>
                  <a:cubicBezTo>
                    <a:pt x="23" y="1"/>
                    <a:pt x="0" y="61"/>
                    <a:pt x="38" y="98"/>
                  </a:cubicBezTo>
                  <a:cubicBezTo>
                    <a:pt x="47" y="108"/>
                    <a:pt x="58" y="112"/>
                    <a:pt x="69" y="112"/>
                  </a:cubicBezTo>
                  <a:cubicBezTo>
                    <a:pt x="84" y="112"/>
                    <a:pt x="99" y="104"/>
                    <a:pt x="112"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10"/>
            <p:cNvSpPr/>
            <p:nvPr/>
          </p:nvSpPr>
          <p:spPr>
            <a:xfrm rot="-2922755">
              <a:off x="5908403" y="2729617"/>
              <a:ext cx="17791" cy="13934"/>
            </a:xfrm>
            <a:custGeom>
              <a:rect b="b" l="l" r="r" t="t"/>
              <a:pathLst>
                <a:path extrusionOk="0" h="112" w="143">
                  <a:moveTo>
                    <a:pt x="68" y="0"/>
                  </a:moveTo>
                  <a:cubicBezTo>
                    <a:pt x="15" y="8"/>
                    <a:pt x="0" y="68"/>
                    <a:pt x="30" y="98"/>
                  </a:cubicBezTo>
                  <a:cubicBezTo>
                    <a:pt x="41" y="108"/>
                    <a:pt x="54" y="112"/>
                    <a:pt x="67" y="112"/>
                  </a:cubicBezTo>
                  <a:cubicBezTo>
                    <a:pt x="82" y="112"/>
                    <a:pt x="97" y="106"/>
                    <a:pt x="105"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10"/>
            <p:cNvSpPr/>
            <p:nvPr/>
          </p:nvSpPr>
          <p:spPr>
            <a:xfrm rot="-2922755">
              <a:off x="5906143" y="2708069"/>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10"/>
            <p:cNvSpPr/>
            <p:nvPr/>
          </p:nvSpPr>
          <p:spPr>
            <a:xfrm rot="-2922755">
              <a:off x="5903949" y="2685114"/>
              <a:ext cx="17542" cy="13436"/>
            </a:xfrm>
            <a:custGeom>
              <a:rect b="b" l="l" r="r" t="t"/>
              <a:pathLst>
                <a:path extrusionOk="0" h="108" w="141">
                  <a:moveTo>
                    <a:pt x="75" y="1"/>
                  </a:moveTo>
                  <a:cubicBezTo>
                    <a:pt x="73" y="1"/>
                    <a:pt x="70" y="1"/>
                    <a:pt x="68" y="1"/>
                  </a:cubicBezTo>
                  <a:cubicBezTo>
                    <a:pt x="23" y="1"/>
                    <a:pt x="0" y="61"/>
                    <a:pt x="30" y="91"/>
                  </a:cubicBezTo>
                  <a:cubicBezTo>
                    <a:pt x="42" y="102"/>
                    <a:pt x="57" y="108"/>
                    <a:pt x="72" y="108"/>
                  </a:cubicBezTo>
                  <a:cubicBezTo>
                    <a:pt x="87" y="108"/>
                    <a:pt x="102" y="102"/>
                    <a:pt x="113"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10"/>
            <p:cNvSpPr/>
            <p:nvPr/>
          </p:nvSpPr>
          <p:spPr>
            <a:xfrm rot="-2922755">
              <a:off x="5901083" y="2662475"/>
              <a:ext cx="18661" cy="13436"/>
            </a:xfrm>
            <a:custGeom>
              <a:rect b="b" l="l" r="r" t="t"/>
              <a:pathLst>
                <a:path extrusionOk="0" h="108" w="150">
                  <a:moveTo>
                    <a:pt x="75" y="0"/>
                  </a:moveTo>
                  <a:cubicBezTo>
                    <a:pt x="23" y="0"/>
                    <a:pt x="0" y="60"/>
                    <a:pt x="38" y="90"/>
                  </a:cubicBezTo>
                  <a:cubicBezTo>
                    <a:pt x="49" y="102"/>
                    <a:pt x="62" y="107"/>
                    <a:pt x="75" y="107"/>
                  </a:cubicBezTo>
                  <a:cubicBezTo>
                    <a:pt x="88" y="107"/>
                    <a:pt x="101" y="102"/>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10"/>
            <p:cNvSpPr/>
            <p:nvPr/>
          </p:nvSpPr>
          <p:spPr>
            <a:xfrm rot="-2922755">
              <a:off x="5997838" y="2901712"/>
              <a:ext cx="50386" cy="37572"/>
            </a:xfrm>
            <a:custGeom>
              <a:rect b="b" l="l" r="r" t="t"/>
              <a:pathLst>
                <a:path extrusionOk="0" h="302" w="405">
                  <a:moveTo>
                    <a:pt x="195" y="1"/>
                  </a:moveTo>
                  <a:cubicBezTo>
                    <a:pt x="60" y="8"/>
                    <a:pt x="0" y="173"/>
                    <a:pt x="98" y="263"/>
                  </a:cubicBezTo>
                  <a:cubicBezTo>
                    <a:pt x="130" y="288"/>
                    <a:pt x="168" y="301"/>
                    <a:pt x="205" y="301"/>
                  </a:cubicBezTo>
                  <a:cubicBezTo>
                    <a:pt x="245" y="301"/>
                    <a:pt x="284" y="286"/>
                    <a:pt x="315" y="255"/>
                  </a:cubicBezTo>
                  <a:cubicBezTo>
                    <a:pt x="404" y="158"/>
                    <a:pt x="330"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10"/>
            <p:cNvSpPr/>
            <p:nvPr/>
          </p:nvSpPr>
          <p:spPr>
            <a:xfrm rot="-2922755">
              <a:off x="6011723" y="2888562"/>
              <a:ext cx="17791" cy="13934"/>
            </a:xfrm>
            <a:custGeom>
              <a:rect b="b" l="l" r="r" t="t"/>
              <a:pathLst>
                <a:path extrusionOk="0" h="112" w="143">
                  <a:moveTo>
                    <a:pt x="68" y="0"/>
                  </a:moveTo>
                  <a:cubicBezTo>
                    <a:pt x="23" y="0"/>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8" name="Google Shape;2698;p10"/>
            <p:cNvSpPr/>
            <p:nvPr/>
          </p:nvSpPr>
          <p:spPr>
            <a:xfrm rot="-2922755">
              <a:off x="6009613" y="2870529"/>
              <a:ext cx="18413" cy="13561"/>
            </a:xfrm>
            <a:custGeom>
              <a:rect b="b" l="l" r="r" t="t"/>
              <a:pathLst>
                <a:path extrusionOk="0" h="109" w="148">
                  <a:moveTo>
                    <a:pt x="83" y="1"/>
                  </a:moveTo>
                  <a:cubicBezTo>
                    <a:pt x="80" y="1"/>
                    <a:pt x="77" y="1"/>
                    <a:pt x="75" y="2"/>
                  </a:cubicBezTo>
                  <a:cubicBezTo>
                    <a:pt x="23" y="2"/>
                    <a:pt x="0" y="61"/>
                    <a:pt x="37" y="91"/>
                  </a:cubicBezTo>
                  <a:cubicBezTo>
                    <a:pt x="49" y="103"/>
                    <a:pt x="64" y="108"/>
                    <a:pt x="78" y="108"/>
                  </a:cubicBezTo>
                  <a:cubicBezTo>
                    <a:pt x="92" y="108"/>
                    <a:pt x="105" y="103"/>
                    <a:pt x="112"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9" name="Google Shape;2699;p10"/>
            <p:cNvSpPr/>
            <p:nvPr/>
          </p:nvSpPr>
          <p:spPr>
            <a:xfrm rot="-2922755">
              <a:off x="6007858" y="2851881"/>
              <a:ext cx="17915" cy="13561"/>
            </a:xfrm>
            <a:custGeom>
              <a:rect b="b" l="l" r="r" t="t"/>
              <a:pathLst>
                <a:path extrusionOk="0" h="109"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10"/>
            <p:cNvSpPr/>
            <p:nvPr/>
          </p:nvSpPr>
          <p:spPr>
            <a:xfrm rot="-2922755">
              <a:off x="6005586" y="2833118"/>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10"/>
            <p:cNvSpPr/>
            <p:nvPr/>
          </p:nvSpPr>
          <p:spPr>
            <a:xfrm rot="-2922755">
              <a:off x="6004061" y="281522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2" name="Google Shape;2702;p10"/>
            <p:cNvSpPr/>
            <p:nvPr/>
          </p:nvSpPr>
          <p:spPr>
            <a:xfrm rot="-2922755">
              <a:off x="6002372" y="2796074"/>
              <a:ext cx="17791" cy="13934"/>
            </a:xfrm>
            <a:custGeom>
              <a:rect b="b" l="l" r="r" t="t"/>
              <a:pathLst>
                <a:path extrusionOk="0" h="112" w="143">
                  <a:moveTo>
                    <a:pt x="68" y="1"/>
                  </a:moveTo>
                  <a:cubicBezTo>
                    <a:pt x="16" y="8"/>
                    <a:pt x="1" y="61"/>
                    <a:pt x="31" y="98"/>
                  </a:cubicBezTo>
                  <a:cubicBezTo>
                    <a:pt x="40" y="108"/>
                    <a:pt x="52" y="112"/>
                    <a:pt x="64" y="112"/>
                  </a:cubicBezTo>
                  <a:cubicBezTo>
                    <a:pt x="81" y="112"/>
                    <a:pt x="97" y="104"/>
                    <a:pt x="106"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3" name="Google Shape;2703;p10"/>
            <p:cNvSpPr/>
            <p:nvPr/>
          </p:nvSpPr>
          <p:spPr>
            <a:xfrm rot="-2922755">
              <a:off x="6000457" y="2778471"/>
              <a:ext cx="17542" cy="13436"/>
            </a:xfrm>
            <a:custGeom>
              <a:rect b="b" l="l" r="r" t="t"/>
              <a:pathLst>
                <a:path extrusionOk="0" h="108" w="141">
                  <a:moveTo>
                    <a:pt x="76" y="0"/>
                  </a:moveTo>
                  <a:cubicBezTo>
                    <a:pt x="73" y="0"/>
                    <a:pt x="70" y="1"/>
                    <a:pt x="67" y="1"/>
                  </a:cubicBezTo>
                  <a:cubicBezTo>
                    <a:pt x="23" y="1"/>
                    <a:pt x="0" y="61"/>
                    <a:pt x="37"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4" name="Google Shape;2704;p10"/>
            <p:cNvSpPr/>
            <p:nvPr/>
          </p:nvSpPr>
          <p:spPr>
            <a:xfrm rot="-2922755">
              <a:off x="5998507" y="2759393"/>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5" name="Google Shape;2705;p10"/>
            <p:cNvSpPr/>
            <p:nvPr/>
          </p:nvSpPr>
          <p:spPr>
            <a:xfrm rot="-2922755">
              <a:off x="5996235" y="2740629"/>
              <a:ext cx="18661" cy="14307"/>
            </a:xfrm>
            <a:custGeom>
              <a:rect b="b" l="l" r="r" t="t"/>
              <a:pathLst>
                <a:path extrusionOk="0" h="115" w="150">
                  <a:moveTo>
                    <a:pt x="75" y="1"/>
                  </a:moveTo>
                  <a:cubicBezTo>
                    <a:pt x="23" y="8"/>
                    <a:pt x="0" y="68"/>
                    <a:pt x="38" y="98"/>
                  </a:cubicBezTo>
                  <a:cubicBezTo>
                    <a:pt x="49" y="109"/>
                    <a:pt x="62" y="115"/>
                    <a:pt x="75" y="115"/>
                  </a:cubicBezTo>
                  <a:cubicBezTo>
                    <a:pt x="88" y="115"/>
                    <a:pt x="101" y="109"/>
                    <a:pt x="112" y="98"/>
                  </a:cubicBezTo>
                  <a:cubicBezTo>
                    <a:pt x="150" y="60"/>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6" name="Google Shape;2706;p10"/>
            <p:cNvSpPr/>
            <p:nvPr/>
          </p:nvSpPr>
          <p:spPr>
            <a:xfrm rot="-2922755">
              <a:off x="5994757" y="2722716"/>
              <a:ext cx="17915" cy="13436"/>
            </a:xfrm>
            <a:custGeom>
              <a:rect b="b" l="l" r="r" t="t"/>
              <a:pathLst>
                <a:path extrusionOk="0" h="108" w="144">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7" name="Google Shape;2707;p10"/>
            <p:cNvSpPr/>
            <p:nvPr/>
          </p:nvSpPr>
          <p:spPr>
            <a:xfrm rot="-2922755">
              <a:off x="5992371" y="2703948"/>
              <a:ext cx="18786" cy="13934"/>
            </a:xfrm>
            <a:custGeom>
              <a:rect b="b" l="l" r="r" t="t"/>
              <a:pathLst>
                <a:path extrusionOk="0" h="112" w="151">
                  <a:moveTo>
                    <a:pt x="75" y="0"/>
                  </a:moveTo>
                  <a:cubicBezTo>
                    <a:pt x="23" y="8"/>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8" name="Google Shape;2708;p10"/>
            <p:cNvSpPr/>
            <p:nvPr/>
          </p:nvSpPr>
          <p:spPr>
            <a:xfrm rot="-2922755">
              <a:off x="5991199" y="2686064"/>
              <a:ext cx="17542" cy="13436"/>
            </a:xfrm>
            <a:custGeom>
              <a:rect b="b" l="l" r="r" t="t"/>
              <a:pathLst>
                <a:path extrusionOk="0" h="108" w="141">
                  <a:moveTo>
                    <a:pt x="76" y="0"/>
                  </a:moveTo>
                  <a:cubicBezTo>
                    <a:pt x="73" y="0"/>
                    <a:pt x="70" y="0"/>
                    <a:pt x="67" y="1"/>
                  </a:cubicBezTo>
                  <a:cubicBezTo>
                    <a:pt x="23" y="1"/>
                    <a:pt x="0" y="61"/>
                    <a:pt x="38" y="91"/>
                  </a:cubicBezTo>
                  <a:cubicBezTo>
                    <a:pt x="45" y="102"/>
                    <a:pt x="58" y="107"/>
                    <a:pt x="72" y="107"/>
                  </a:cubicBezTo>
                  <a:cubicBezTo>
                    <a:pt x="86" y="107"/>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9" name="Google Shape;2709;p10"/>
            <p:cNvSpPr/>
            <p:nvPr/>
          </p:nvSpPr>
          <p:spPr>
            <a:xfrm rot="-2922755">
              <a:off x="5972207" y="2648782"/>
              <a:ext cx="50137" cy="37572"/>
            </a:xfrm>
            <a:custGeom>
              <a:rect b="b" l="l" r="r" t="t"/>
              <a:pathLst>
                <a:path extrusionOk="0" h="302" w="403">
                  <a:moveTo>
                    <a:pt x="204" y="0"/>
                  </a:moveTo>
                  <a:cubicBezTo>
                    <a:pt x="201" y="0"/>
                    <a:pt x="198" y="0"/>
                    <a:pt x="195" y="1"/>
                  </a:cubicBezTo>
                  <a:cubicBezTo>
                    <a:pt x="60" y="8"/>
                    <a:pt x="1" y="173"/>
                    <a:pt x="98" y="263"/>
                  </a:cubicBezTo>
                  <a:cubicBezTo>
                    <a:pt x="127" y="288"/>
                    <a:pt x="165" y="301"/>
                    <a:pt x="203" y="301"/>
                  </a:cubicBezTo>
                  <a:cubicBezTo>
                    <a:pt x="243" y="301"/>
                    <a:pt x="284" y="286"/>
                    <a:pt x="315" y="255"/>
                  </a:cubicBezTo>
                  <a:cubicBezTo>
                    <a:pt x="403"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10"/>
            <p:cNvSpPr/>
            <p:nvPr/>
          </p:nvSpPr>
          <p:spPr>
            <a:xfrm rot="-2922755">
              <a:off x="6075351" y="2873371"/>
              <a:ext cx="49391" cy="37448"/>
            </a:xfrm>
            <a:custGeom>
              <a:rect b="b" l="l" r="r" t="t"/>
              <a:pathLst>
                <a:path extrusionOk="0" h="301" w="397">
                  <a:moveTo>
                    <a:pt x="195" y="0"/>
                  </a:moveTo>
                  <a:cubicBezTo>
                    <a:pt x="60" y="8"/>
                    <a:pt x="0" y="172"/>
                    <a:pt x="97" y="262"/>
                  </a:cubicBezTo>
                  <a:cubicBezTo>
                    <a:pt x="126" y="288"/>
                    <a:pt x="164" y="301"/>
                    <a:pt x="201" y="301"/>
                  </a:cubicBezTo>
                  <a:cubicBezTo>
                    <a:pt x="241" y="301"/>
                    <a:pt x="280" y="286"/>
                    <a:pt x="307" y="255"/>
                  </a:cubicBezTo>
                  <a:cubicBezTo>
                    <a:pt x="397" y="157"/>
                    <a:pt x="322"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10"/>
            <p:cNvSpPr/>
            <p:nvPr/>
          </p:nvSpPr>
          <p:spPr>
            <a:xfrm rot="-2922755">
              <a:off x="6088927" y="2865602"/>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2" y="98"/>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10"/>
            <p:cNvSpPr/>
            <p:nvPr/>
          </p:nvSpPr>
          <p:spPr>
            <a:xfrm rot="-2922755">
              <a:off x="6087712" y="2851332"/>
              <a:ext cx="17791" cy="13561"/>
            </a:xfrm>
            <a:custGeom>
              <a:rect b="b" l="l" r="r" t="t"/>
              <a:pathLst>
                <a:path extrusionOk="0" h="109" w="143">
                  <a:moveTo>
                    <a:pt x="68" y="0"/>
                  </a:moveTo>
                  <a:cubicBezTo>
                    <a:pt x="23" y="0"/>
                    <a:pt x="1" y="60"/>
                    <a:pt x="30" y="98"/>
                  </a:cubicBezTo>
                  <a:cubicBezTo>
                    <a:pt x="41" y="104"/>
                    <a:pt x="54" y="108"/>
                    <a:pt x="67" y="108"/>
                  </a:cubicBezTo>
                  <a:cubicBezTo>
                    <a:pt x="84" y="108"/>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3" name="Google Shape;2713;p10"/>
            <p:cNvSpPr/>
            <p:nvPr/>
          </p:nvSpPr>
          <p:spPr>
            <a:xfrm rot="-2922755">
              <a:off x="6085941" y="2837257"/>
              <a:ext cx="18786" cy="13312"/>
            </a:xfrm>
            <a:custGeom>
              <a:rect b="b" l="l" r="r" t="t"/>
              <a:pathLst>
                <a:path extrusionOk="0" h="107" w="151">
                  <a:moveTo>
                    <a:pt x="75" y="0"/>
                  </a:moveTo>
                  <a:cubicBezTo>
                    <a:pt x="23" y="0"/>
                    <a:pt x="0" y="60"/>
                    <a:pt x="38" y="90"/>
                  </a:cubicBezTo>
                  <a:cubicBezTo>
                    <a:pt x="49" y="101"/>
                    <a:pt x="62" y="107"/>
                    <a:pt x="75" y="107"/>
                  </a:cubicBezTo>
                  <a:cubicBezTo>
                    <a:pt x="88" y="107"/>
                    <a:pt x="101"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4" name="Google Shape;2714;p10"/>
            <p:cNvSpPr/>
            <p:nvPr/>
          </p:nvSpPr>
          <p:spPr>
            <a:xfrm rot="-2922755">
              <a:off x="6084802" y="2822408"/>
              <a:ext cx="17791" cy="14307"/>
            </a:xfrm>
            <a:custGeom>
              <a:rect b="b" l="l" r="r" t="t"/>
              <a:pathLst>
                <a:path extrusionOk="0" h="115" w="143">
                  <a:moveTo>
                    <a:pt x="68" y="0"/>
                  </a:moveTo>
                  <a:cubicBezTo>
                    <a:pt x="23" y="8"/>
                    <a:pt x="1" y="68"/>
                    <a:pt x="31" y="98"/>
                  </a:cubicBezTo>
                  <a:cubicBezTo>
                    <a:pt x="42" y="109"/>
                    <a:pt x="57" y="114"/>
                    <a:pt x="72" y="114"/>
                  </a:cubicBezTo>
                  <a:cubicBezTo>
                    <a:pt x="87" y="114"/>
                    <a:pt x="102" y="109"/>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5" name="Google Shape;2715;p10"/>
            <p:cNvSpPr/>
            <p:nvPr/>
          </p:nvSpPr>
          <p:spPr>
            <a:xfrm rot="-2922755">
              <a:off x="6082750" y="2808336"/>
              <a:ext cx="18786" cy="13561"/>
            </a:xfrm>
            <a:custGeom>
              <a:rect b="b" l="l" r="r" t="t"/>
              <a:pathLst>
                <a:path extrusionOk="0" h="109" w="151">
                  <a:moveTo>
                    <a:pt x="75" y="1"/>
                  </a:moveTo>
                  <a:cubicBezTo>
                    <a:pt x="23" y="1"/>
                    <a:pt x="1" y="61"/>
                    <a:pt x="38" y="98"/>
                  </a:cubicBezTo>
                  <a:cubicBezTo>
                    <a:pt x="48" y="105"/>
                    <a:pt x="60" y="109"/>
                    <a:pt x="71" y="109"/>
                  </a:cubicBezTo>
                  <a:cubicBezTo>
                    <a:pt x="86" y="109"/>
                    <a:pt x="101" y="103"/>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10"/>
            <p:cNvSpPr/>
            <p:nvPr/>
          </p:nvSpPr>
          <p:spPr>
            <a:xfrm rot="-2922755">
              <a:off x="6081917" y="2794287"/>
              <a:ext cx="17915" cy="13436"/>
            </a:xfrm>
            <a:custGeom>
              <a:rect b="b" l="l" r="r" t="t"/>
              <a:pathLst>
                <a:path extrusionOk="0" h="108" w="144">
                  <a:moveTo>
                    <a:pt x="68" y="1"/>
                  </a:moveTo>
                  <a:cubicBezTo>
                    <a:pt x="23" y="1"/>
                    <a:pt x="1" y="60"/>
                    <a:pt x="38" y="90"/>
                  </a:cubicBezTo>
                  <a:cubicBezTo>
                    <a:pt x="46" y="102"/>
                    <a:pt x="59" y="107"/>
                    <a:pt x="73" y="107"/>
                  </a:cubicBezTo>
                  <a:cubicBezTo>
                    <a:pt x="87" y="107"/>
                    <a:pt x="102" y="102"/>
                    <a:pt x="113" y="90"/>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10"/>
            <p:cNvSpPr/>
            <p:nvPr/>
          </p:nvSpPr>
          <p:spPr>
            <a:xfrm rot="-2922755">
              <a:off x="6079839" y="2779412"/>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10"/>
            <p:cNvSpPr/>
            <p:nvPr/>
          </p:nvSpPr>
          <p:spPr>
            <a:xfrm rot="-2922755">
              <a:off x="6078876" y="2765422"/>
              <a:ext cx="17791" cy="13561"/>
            </a:xfrm>
            <a:custGeom>
              <a:rect b="b" l="l" r="r" t="t"/>
              <a:pathLst>
                <a:path extrusionOk="0" h="109" w="143">
                  <a:moveTo>
                    <a:pt x="67" y="0"/>
                  </a:moveTo>
                  <a:cubicBezTo>
                    <a:pt x="23" y="0"/>
                    <a:pt x="0" y="60"/>
                    <a:pt x="38" y="98"/>
                  </a:cubicBezTo>
                  <a:cubicBezTo>
                    <a:pt x="48" y="104"/>
                    <a:pt x="59" y="108"/>
                    <a:pt x="71" y="108"/>
                  </a:cubicBezTo>
                  <a:cubicBezTo>
                    <a:pt x="85" y="108"/>
                    <a:pt x="100" y="103"/>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10"/>
            <p:cNvSpPr/>
            <p:nvPr/>
          </p:nvSpPr>
          <p:spPr>
            <a:xfrm rot="-2922755">
              <a:off x="6077018" y="2751431"/>
              <a:ext cx="18537" cy="13436"/>
            </a:xfrm>
            <a:custGeom>
              <a:rect b="b" l="l" r="r" t="t"/>
              <a:pathLst>
                <a:path extrusionOk="0" h="108" w="149">
                  <a:moveTo>
                    <a:pt x="83" y="0"/>
                  </a:moveTo>
                  <a:cubicBezTo>
                    <a:pt x="81" y="0"/>
                    <a:pt x="78" y="1"/>
                    <a:pt x="76" y="1"/>
                  </a:cubicBezTo>
                  <a:cubicBezTo>
                    <a:pt x="23" y="1"/>
                    <a:pt x="1" y="61"/>
                    <a:pt x="38" y="91"/>
                  </a:cubicBezTo>
                  <a:cubicBezTo>
                    <a:pt x="50" y="102"/>
                    <a:pt x="65" y="108"/>
                    <a:pt x="79" y="108"/>
                  </a:cubicBezTo>
                  <a:cubicBezTo>
                    <a:pt x="93" y="108"/>
                    <a:pt x="106" y="102"/>
                    <a:pt x="113" y="91"/>
                  </a:cubicBezTo>
                  <a:cubicBezTo>
                    <a:pt x="149" y="56"/>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10"/>
            <p:cNvSpPr/>
            <p:nvPr/>
          </p:nvSpPr>
          <p:spPr>
            <a:xfrm rot="-2922755">
              <a:off x="6075826" y="2736561"/>
              <a:ext cx="17791" cy="13934"/>
            </a:xfrm>
            <a:custGeom>
              <a:rect b="b" l="l" r="r" t="t"/>
              <a:pathLst>
                <a:path extrusionOk="0" h="112" w="143">
                  <a:moveTo>
                    <a:pt x="68" y="0"/>
                  </a:moveTo>
                  <a:cubicBezTo>
                    <a:pt x="23" y="8"/>
                    <a:pt x="0" y="60"/>
                    <a:pt x="38" y="98"/>
                  </a:cubicBezTo>
                  <a:cubicBezTo>
                    <a:pt x="48" y="108"/>
                    <a:pt x="60" y="112"/>
                    <a:pt x="71" y="112"/>
                  </a:cubicBezTo>
                  <a:cubicBezTo>
                    <a:pt x="86" y="112"/>
                    <a:pt x="100" y="106"/>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10"/>
            <p:cNvSpPr/>
            <p:nvPr/>
          </p:nvSpPr>
          <p:spPr>
            <a:xfrm rot="-2922755">
              <a:off x="6073935" y="2722473"/>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10"/>
            <p:cNvSpPr/>
            <p:nvPr/>
          </p:nvSpPr>
          <p:spPr>
            <a:xfrm rot="-2922755">
              <a:off x="6073077" y="2708367"/>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8"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10"/>
            <p:cNvSpPr/>
            <p:nvPr/>
          </p:nvSpPr>
          <p:spPr>
            <a:xfrm rot="-2922755">
              <a:off x="6060931" y="2676404"/>
              <a:ext cx="37323" cy="37323"/>
            </a:xfrm>
            <a:custGeom>
              <a:rect b="b" l="l" r="r" t="t"/>
              <a:pathLst>
                <a:path extrusionOk="0" h="300" w="300">
                  <a:moveTo>
                    <a:pt x="150" y="0"/>
                  </a:moveTo>
                  <a:cubicBezTo>
                    <a:pt x="68" y="0"/>
                    <a:pt x="0" y="68"/>
                    <a:pt x="0" y="150"/>
                  </a:cubicBezTo>
                  <a:cubicBezTo>
                    <a:pt x="0" y="232"/>
                    <a:pt x="68" y="300"/>
                    <a:pt x="150" y="300"/>
                  </a:cubicBezTo>
                  <a:cubicBezTo>
                    <a:pt x="233" y="300"/>
                    <a:pt x="300" y="232"/>
                    <a:pt x="300" y="150"/>
                  </a:cubicBezTo>
                  <a:cubicBezTo>
                    <a:pt x="300" y="68"/>
                    <a:pt x="233"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4" name="Google Shape;2724;p10"/>
            <p:cNvSpPr/>
            <p:nvPr/>
          </p:nvSpPr>
          <p:spPr>
            <a:xfrm rot="-2922755">
              <a:off x="6146487" y="2844416"/>
              <a:ext cx="49142" cy="36950"/>
            </a:xfrm>
            <a:custGeom>
              <a:rect b="b" l="l" r="r" t="t"/>
              <a:pathLst>
                <a:path extrusionOk="0" h="297" w="395">
                  <a:moveTo>
                    <a:pt x="204" y="1"/>
                  </a:moveTo>
                  <a:cubicBezTo>
                    <a:pt x="201" y="1"/>
                    <a:pt x="198" y="1"/>
                    <a:pt x="195" y="1"/>
                  </a:cubicBezTo>
                  <a:cubicBezTo>
                    <a:pt x="60" y="1"/>
                    <a:pt x="0" y="166"/>
                    <a:pt x="97" y="256"/>
                  </a:cubicBezTo>
                  <a:cubicBezTo>
                    <a:pt x="125" y="284"/>
                    <a:pt x="162" y="297"/>
                    <a:pt x="198" y="297"/>
                  </a:cubicBezTo>
                  <a:cubicBezTo>
                    <a:pt x="239" y="297"/>
                    <a:pt x="279" y="280"/>
                    <a:pt x="307" y="248"/>
                  </a:cubicBezTo>
                  <a:cubicBezTo>
                    <a:pt x="395" y="153"/>
                    <a:pt x="332"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5" name="Google Shape;2725;p10"/>
            <p:cNvSpPr/>
            <p:nvPr/>
          </p:nvSpPr>
          <p:spPr>
            <a:xfrm rot="-2922755">
              <a:off x="6161013" y="2842635"/>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10"/>
            <p:cNvSpPr/>
            <p:nvPr/>
          </p:nvSpPr>
          <p:spPr>
            <a:xfrm rot="-2922755">
              <a:off x="6159960" y="2831284"/>
              <a:ext cx="17791" cy="14307"/>
            </a:xfrm>
            <a:custGeom>
              <a:rect b="b" l="l" r="r" t="t"/>
              <a:pathLst>
                <a:path extrusionOk="0" h="115" w="143">
                  <a:moveTo>
                    <a:pt x="67" y="1"/>
                  </a:moveTo>
                  <a:cubicBezTo>
                    <a:pt x="15" y="8"/>
                    <a:pt x="0" y="68"/>
                    <a:pt x="30" y="98"/>
                  </a:cubicBezTo>
                  <a:cubicBezTo>
                    <a:pt x="41" y="109"/>
                    <a:pt x="56" y="115"/>
                    <a:pt x="71" y="115"/>
                  </a:cubicBezTo>
                  <a:cubicBezTo>
                    <a:pt x="86" y="115"/>
                    <a:pt x="101" y="109"/>
                    <a:pt x="112" y="98"/>
                  </a:cubicBezTo>
                  <a:cubicBezTo>
                    <a:pt x="142" y="61"/>
                    <a:pt x="112"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10"/>
            <p:cNvSpPr/>
            <p:nvPr/>
          </p:nvSpPr>
          <p:spPr>
            <a:xfrm rot="-2922755">
              <a:off x="6158479" y="2821561"/>
              <a:ext cx="17791" cy="13934"/>
            </a:xfrm>
            <a:custGeom>
              <a:rect b="b" l="l" r="r" t="t"/>
              <a:pathLst>
                <a:path extrusionOk="0" h="112" w="143">
                  <a:moveTo>
                    <a:pt x="68" y="1"/>
                  </a:moveTo>
                  <a:cubicBezTo>
                    <a:pt x="23" y="8"/>
                    <a:pt x="0" y="61"/>
                    <a:pt x="38" y="98"/>
                  </a:cubicBezTo>
                  <a:cubicBezTo>
                    <a:pt x="47" y="108"/>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10"/>
            <p:cNvSpPr/>
            <p:nvPr/>
          </p:nvSpPr>
          <p:spPr>
            <a:xfrm rot="-2922755">
              <a:off x="6157655" y="2811090"/>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10"/>
            <p:cNvSpPr/>
            <p:nvPr/>
          </p:nvSpPr>
          <p:spPr>
            <a:xfrm rot="-2922755">
              <a:off x="6156193" y="2801032"/>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2"/>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10"/>
            <p:cNvSpPr/>
            <p:nvPr/>
          </p:nvSpPr>
          <p:spPr>
            <a:xfrm rot="-2922755">
              <a:off x="6155678" y="2790871"/>
              <a:ext cx="17791" cy="13436"/>
            </a:xfrm>
            <a:custGeom>
              <a:rect b="b" l="l" r="r" t="t"/>
              <a:pathLst>
                <a:path extrusionOk="0" h="108" w="143">
                  <a:moveTo>
                    <a:pt x="68" y="0"/>
                  </a:moveTo>
                  <a:cubicBezTo>
                    <a:pt x="23" y="0"/>
                    <a:pt x="1" y="60"/>
                    <a:pt x="31" y="98"/>
                  </a:cubicBezTo>
                  <a:cubicBezTo>
                    <a:pt x="41" y="104"/>
                    <a:pt x="54" y="108"/>
                    <a:pt x="67" y="108"/>
                  </a:cubicBezTo>
                  <a:cubicBezTo>
                    <a:pt x="84" y="108"/>
                    <a:pt x="101" y="102"/>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10"/>
            <p:cNvSpPr/>
            <p:nvPr/>
          </p:nvSpPr>
          <p:spPr>
            <a:xfrm rot="-2922755">
              <a:off x="6154225" y="2780685"/>
              <a:ext cx="18661" cy="13312"/>
            </a:xfrm>
            <a:custGeom>
              <a:rect b="b" l="l" r="r" t="t"/>
              <a:pathLst>
                <a:path extrusionOk="0" h="107" w="150">
                  <a:moveTo>
                    <a:pt x="75" y="0"/>
                  </a:moveTo>
                  <a:cubicBezTo>
                    <a:pt x="22" y="0"/>
                    <a:pt x="0" y="60"/>
                    <a:pt x="37" y="90"/>
                  </a:cubicBezTo>
                  <a:cubicBezTo>
                    <a:pt x="49" y="101"/>
                    <a:pt x="62" y="107"/>
                    <a:pt x="75" y="107"/>
                  </a:cubicBezTo>
                  <a:cubicBezTo>
                    <a:pt x="88" y="107"/>
                    <a:pt x="101" y="101"/>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10"/>
            <p:cNvSpPr/>
            <p:nvPr/>
          </p:nvSpPr>
          <p:spPr>
            <a:xfrm rot="-2922755">
              <a:off x="6153629" y="2770493"/>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10"/>
            <p:cNvSpPr/>
            <p:nvPr/>
          </p:nvSpPr>
          <p:spPr>
            <a:xfrm rot="-2922755">
              <a:off x="6152244" y="2760333"/>
              <a:ext cx="18413" cy="13561"/>
            </a:xfrm>
            <a:custGeom>
              <a:rect b="b" l="l" r="r" t="t"/>
              <a:pathLst>
                <a:path extrusionOk="0" h="109" w="148">
                  <a:moveTo>
                    <a:pt x="83" y="1"/>
                  </a:moveTo>
                  <a:cubicBezTo>
                    <a:pt x="80" y="1"/>
                    <a:pt x="78" y="1"/>
                    <a:pt x="75" y="2"/>
                  </a:cubicBezTo>
                  <a:cubicBezTo>
                    <a:pt x="23" y="2"/>
                    <a:pt x="0" y="61"/>
                    <a:pt x="38" y="91"/>
                  </a:cubicBezTo>
                  <a:cubicBezTo>
                    <a:pt x="49" y="103"/>
                    <a:pt x="62" y="108"/>
                    <a:pt x="75" y="108"/>
                  </a:cubicBezTo>
                  <a:cubicBezTo>
                    <a:pt x="88" y="108"/>
                    <a:pt x="101"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4" name="Google Shape;2734;p10"/>
            <p:cNvSpPr/>
            <p:nvPr/>
          </p:nvSpPr>
          <p:spPr>
            <a:xfrm rot="-2922755">
              <a:off x="6151755" y="2750229"/>
              <a:ext cx="17542" cy="13436"/>
            </a:xfrm>
            <a:custGeom>
              <a:rect b="b" l="l" r="r" t="t"/>
              <a:pathLst>
                <a:path extrusionOk="0" h="108" w="141">
                  <a:moveTo>
                    <a:pt x="76" y="0"/>
                  </a:moveTo>
                  <a:cubicBezTo>
                    <a:pt x="74" y="0"/>
                    <a:pt x="71" y="0"/>
                    <a:pt x="68" y="1"/>
                  </a:cubicBezTo>
                  <a:cubicBezTo>
                    <a:pt x="23" y="1"/>
                    <a:pt x="0" y="61"/>
                    <a:pt x="30" y="91"/>
                  </a:cubicBezTo>
                  <a:cubicBezTo>
                    <a:pt x="41" y="102"/>
                    <a:pt x="56" y="107"/>
                    <a:pt x="71" y="107"/>
                  </a:cubicBezTo>
                  <a:cubicBezTo>
                    <a:pt x="86" y="107"/>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5" name="Google Shape;2735;p10"/>
            <p:cNvSpPr/>
            <p:nvPr/>
          </p:nvSpPr>
          <p:spPr>
            <a:xfrm rot="-2922755">
              <a:off x="6149876" y="2739252"/>
              <a:ext cx="18786" cy="14307"/>
            </a:xfrm>
            <a:custGeom>
              <a:rect b="b" l="l" r="r" t="t"/>
              <a:pathLst>
                <a:path extrusionOk="0" h="115" w="151">
                  <a:moveTo>
                    <a:pt x="75" y="0"/>
                  </a:moveTo>
                  <a:cubicBezTo>
                    <a:pt x="23" y="8"/>
                    <a:pt x="1" y="68"/>
                    <a:pt x="38" y="98"/>
                  </a:cubicBezTo>
                  <a:cubicBezTo>
                    <a:pt x="49" y="109"/>
                    <a:pt x="64" y="114"/>
                    <a:pt x="78" y="114"/>
                  </a:cubicBezTo>
                  <a:cubicBezTo>
                    <a:pt x="92" y="114"/>
                    <a:pt x="105" y="109"/>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10"/>
            <p:cNvSpPr/>
            <p:nvPr/>
          </p:nvSpPr>
          <p:spPr>
            <a:xfrm rot="-2922755">
              <a:off x="6149222" y="2729154"/>
              <a:ext cx="17791" cy="13934"/>
            </a:xfrm>
            <a:custGeom>
              <a:rect b="b" l="l" r="r" t="t"/>
              <a:pathLst>
                <a:path extrusionOk="0" h="112" w="143">
                  <a:moveTo>
                    <a:pt x="68" y="0"/>
                  </a:moveTo>
                  <a:cubicBezTo>
                    <a:pt x="23" y="8"/>
                    <a:pt x="0" y="60"/>
                    <a:pt x="38" y="98"/>
                  </a:cubicBezTo>
                  <a:cubicBezTo>
                    <a:pt x="47" y="107"/>
                    <a:pt x="58" y="111"/>
                    <a:pt x="69" y="111"/>
                  </a:cubicBezTo>
                  <a:cubicBezTo>
                    <a:pt x="84" y="111"/>
                    <a:pt x="100" y="103"/>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10"/>
            <p:cNvSpPr/>
            <p:nvPr/>
          </p:nvSpPr>
          <p:spPr>
            <a:xfrm rot="-2922755">
              <a:off x="6131772" y="2703283"/>
              <a:ext cx="49391" cy="37945"/>
            </a:xfrm>
            <a:custGeom>
              <a:rect b="b" l="l" r="r" t="t"/>
              <a:pathLst>
                <a:path extrusionOk="0" h="305" w="397">
                  <a:moveTo>
                    <a:pt x="195" y="1"/>
                  </a:moveTo>
                  <a:cubicBezTo>
                    <a:pt x="60" y="8"/>
                    <a:pt x="0" y="173"/>
                    <a:pt x="97" y="263"/>
                  </a:cubicBezTo>
                  <a:cubicBezTo>
                    <a:pt x="125" y="291"/>
                    <a:pt x="162" y="304"/>
                    <a:pt x="198" y="304"/>
                  </a:cubicBezTo>
                  <a:cubicBezTo>
                    <a:pt x="239" y="304"/>
                    <a:pt x="279" y="287"/>
                    <a:pt x="307" y="255"/>
                  </a:cubicBezTo>
                  <a:cubicBezTo>
                    <a:pt x="397" y="158"/>
                    <a:pt x="329"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10"/>
            <p:cNvSpPr/>
            <p:nvPr/>
          </p:nvSpPr>
          <p:spPr>
            <a:xfrm rot="-2922755">
              <a:off x="6213047" y="2814657"/>
              <a:ext cx="50137" cy="37075"/>
            </a:xfrm>
            <a:custGeom>
              <a:rect b="b" l="l" r="r" t="t"/>
              <a:pathLst>
                <a:path extrusionOk="0" h="298" w="403">
                  <a:moveTo>
                    <a:pt x="204" y="1"/>
                  </a:moveTo>
                  <a:cubicBezTo>
                    <a:pt x="201" y="1"/>
                    <a:pt x="198" y="1"/>
                    <a:pt x="195" y="1"/>
                  </a:cubicBezTo>
                  <a:cubicBezTo>
                    <a:pt x="68" y="1"/>
                    <a:pt x="1" y="166"/>
                    <a:pt x="105" y="256"/>
                  </a:cubicBezTo>
                  <a:cubicBezTo>
                    <a:pt x="133" y="284"/>
                    <a:pt x="168" y="297"/>
                    <a:pt x="203" y="297"/>
                  </a:cubicBezTo>
                  <a:cubicBezTo>
                    <a:pt x="243"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10"/>
            <p:cNvSpPr/>
            <p:nvPr/>
          </p:nvSpPr>
          <p:spPr>
            <a:xfrm rot="-2922755">
              <a:off x="6228698" y="2817800"/>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2" y="90"/>
                  </a:cubicBezTo>
                  <a:cubicBezTo>
                    <a:pt x="142" y="52"/>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10"/>
            <p:cNvSpPr/>
            <p:nvPr/>
          </p:nvSpPr>
          <p:spPr>
            <a:xfrm rot="-2922755">
              <a:off x="6227655" y="2811855"/>
              <a:ext cx="17791" cy="13436"/>
            </a:xfrm>
            <a:custGeom>
              <a:rect b="b" l="l" r="r" t="t"/>
              <a:pathLst>
                <a:path extrusionOk="0" h="108" w="143">
                  <a:moveTo>
                    <a:pt x="68" y="1"/>
                  </a:moveTo>
                  <a:cubicBezTo>
                    <a:pt x="23" y="1"/>
                    <a:pt x="0" y="61"/>
                    <a:pt x="38" y="90"/>
                  </a:cubicBezTo>
                  <a:cubicBezTo>
                    <a:pt x="49" y="102"/>
                    <a:pt x="62" y="107"/>
                    <a:pt x="75" y="107"/>
                  </a:cubicBezTo>
                  <a:cubicBezTo>
                    <a:pt x="88" y="107"/>
                    <a:pt x="101" y="102"/>
                    <a:pt x="112" y="90"/>
                  </a:cubicBezTo>
                  <a:cubicBezTo>
                    <a:pt x="142"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10"/>
            <p:cNvSpPr/>
            <p:nvPr/>
          </p:nvSpPr>
          <p:spPr>
            <a:xfrm rot="-2922755">
              <a:off x="6227233" y="2805359"/>
              <a:ext cx="17791" cy="13436"/>
            </a:xfrm>
            <a:custGeom>
              <a:rect b="b" l="l" r="r" t="t"/>
              <a:pathLst>
                <a:path extrusionOk="0" h="108" w="143">
                  <a:moveTo>
                    <a:pt x="68" y="0"/>
                  </a:moveTo>
                  <a:cubicBezTo>
                    <a:pt x="23" y="0"/>
                    <a:pt x="1" y="60"/>
                    <a:pt x="31" y="98"/>
                  </a:cubicBezTo>
                  <a:cubicBezTo>
                    <a:pt x="41" y="104"/>
                    <a:pt x="54" y="108"/>
                    <a:pt x="67" y="108"/>
                  </a:cubicBezTo>
                  <a:cubicBezTo>
                    <a:pt x="84" y="108"/>
                    <a:pt x="100" y="102"/>
                    <a:pt x="113" y="90"/>
                  </a:cubicBezTo>
                  <a:cubicBezTo>
                    <a:pt x="143" y="53"/>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10"/>
            <p:cNvSpPr/>
            <p:nvPr/>
          </p:nvSpPr>
          <p:spPr>
            <a:xfrm rot="-2922755">
              <a:off x="6226190" y="2799414"/>
              <a:ext cx="17791" cy="13561"/>
            </a:xfrm>
            <a:custGeom>
              <a:rect b="b" l="l" r="r" t="t"/>
              <a:pathLst>
                <a:path extrusionOk="0" h="109" w="143">
                  <a:moveTo>
                    <a:pt x="75" y="1"/>
                  </a:moveTo>
                  <a:cubicBezTo>
                    <a:pt x="23" y="1"/>
                    <a:pt x="1" y="61"/>
                    <a:pt x="38" y="98"/>
                  </a:cubicBezTo>
                  <a:cubicBezTo>
                    <a:pt x="48" y="105"/>
                    <a:pt x="60" y="109"/>
                    <a:pt x="71" y="109"/>
                  </a:cubicBezTo>
                  <a:cubicBezTo>
                    <a:pt x="86" y="109"/>
                    <a:pt x="100" y="103"/>
                    <a:pt x="113" y="91"/>
                  </a:cubicBezTo>
                  <a:cubicBezTo>
                    <a:pt x="143"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10"/>
            <p:cNvSpPr/>
            <p:nvPr/>
          </p:nvSpPr>
          <p:spPr>
            <a:xfrm rot="-2922755">
              <a:off x="6225888" y="2792807"/>
              <a:ext cx="17915" cy="13934"/>
            </a:xfrm>
            <a:custGeom>
              <a:rect b="b" l="l" r="r" t="t"/>
              <a:pathLst>
                <a:path extrusionOk="0" h="112" w="144">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10"/>
            <p:cNvSpPr/>
            <p:nvPr/>
          </p:nvSpPr>
          <p:spPr>
            <a:xfrm rot="-2922755">
              <a:off x="6224837" y="2786471"/>
              <a:ext cx="18786" cy="14432"/>
            </a:xfrm>
            <a:custGeom>
              <a:rect b="b" l="l" r="r" t="t"/>
              <a:pathLst>
                <a:path extrusionOk="0" h="116" w="151">
                  <a:moveTo>
                    <a:pt x="76" y="1"/>
                  </a:moveTo>
                  <a:cubicBezTo>
                    <a:pt x="23" y="8"/>
                    <a:pt x="1" y="68"/>
                    <a:pt x="38" y="98"/>
                  </a:cubicBezTo>
                  <a:cubicBezTo>
                    <a:pt x="50" y="109"/>
                    <a:pt x="63" y="115"/>
                    <a:pt x="76" y="115"/>
                  </a:cubicBezTo>
                  <a:cubicBezTo>
                    <a:pt x="89" y="115"/>
                    <a:pt x="102" y="109"/>
                    <a:pt x="113" y="98"/>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10"/>
            <p:cNvSpPr/>
            <p:nvPr/>
          </p:nvSpPr>
          <p:spPr>
            <a:xfrm rot="-2922755">
              <a:off x="6224990" y="2781093"/>
              <a:ext cx="17542" cy="13436"/>
            </a:xfrm>
            <a:custGeom>
              <a:rect b="b" l="l" r="r" t="t"/>
              <a:pathLst>
                <a:path extrusionOk="0" h="108" w="141">
                  <a:moveTo>
                    <a:pt x="76" y="0"/>
                  </a:moveTo>
                  <a:cubicBezTo>
                    <a:pt x="74" y="0"/>
                    <a:pt x="71" y="1"/>
                    <a:pt x="68" y="1"/>
                  </a:cubicBezTo>
                  <a:cubicBezTo>
                    <a:pt x="23" y="1"/>
                    <a:pt x="0" y="61"/>
                    <a:pt x="30" y="91"/>
                  </a:cubicBezTo>
                  <a:cubicBezTo>
                    <a:pt x="41" y="102"/>
                    <a:pt x="56" y="108"/>
                    <a:pt x="71" y="108"/>
                  </a:cubicBezTo>
                  <a:cubicBezTo>
                    <a:pt x="86" y="108"/>
                    <a:pt x="101" y="102"/>
                    <a:pt x="113" y="91"/>
                  </a:cubicBezTo>
                  <a:cubicBezTo>
                    <a:pt x="141" y="56"/>
                    <a:pt x="123"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10"/>
            <p:cNvSpPr/>
            <p:nvPr/>
          </p:nvSpPr>
          <p:spPr>
            <a:xfrm rot="-2922755">
              <a:off x="6223947" y="2775147"/>
              <a:ext cx="17542" cy="13561"/>
            </a:xfrm>
            <a:custGeom>
              <a:rect b="b" l="l" r="r" t="t"/>
              <a:pathLst>
                <a:path extrusionOk="0" h="109" w="141">
                  <a:moveTo>
                    <a:pt x="83" y="1"/>
                  </a:moveTo>
                  <a:cubicBezTo>
                    <a:pt x="80" y="1"/>
                    <a:pt x="78" y="1"/>
                    <a:pt x="75" y="2"/>
                  </a:cubicBezTo>
                  <a:cubicBezTo>
                    <a:pt x="23" y="2"/>
                    <a:pt x="0" y="61"/>
                    <a:pt x="38" y="91"/>
                  </a:cubicBezTo>
                  <a:cubicBezTo>
                    <a:pt x="49" y="103"/>
                    <a:pt x="62" y="108"/>
                    <a:pt x="75" y="108"/>
                  </a:cubicBezTo>
                  <a:cubicBezTo>
                    <a:pt x="88" y="108"/>
                    <a:pt x="101" y="103"/>
                    <a:pt x="113" y="91"/>
                  </a:cubicBezTo>
                  <a:cubicBezTo>
                    <a:pt x="141" y="56"/>
                    <a:pt x="122"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10"/>
            <p:cNvSpPr/>
            <p:nvPr/>
          </p:nvSpPr>
          <p:spPr>
            <a:xfrm rot="-2922755">
              <a:off x="6223483" y="2768682"/>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10"/>
            <p:cNvSpPr/>
            <p:nvPr/>
          </p:nvSpPr>
          <p:spPr>
            <a:xfrm rot="-2922755">
              <a:off x="6222318" y="2762342"/>
              <a:ext cx="18786" cy="13561"/>
            </a:xfrm>
            <a:custGeom>
              <a:rect b="b" l="l" r="r" t="t"/>
              <a:pathLst>
                <a:path extrusionOk="0" h="109" w="151">
                  <a:moveTo>
                    <a:pt x="75" y="1"/>
                  </a:moveTo>
                  <a:cubicBezTo>
                    <a:pt x="23" y="1"/>
                    <a:pt x="1" y="61"/>
                    <a:pt x="38" y="98"/>
                  </a:cubicBezTo>
                  <a:cubicBezTo>
                    <a:pt x="48" y="105"/>
                    <a:pt x="60" y="108"/>
                    <a:pt x="72" y="108"/>
                  </a:cubicBezTo>
                  <a:cubicBezTo>
                    <a:pt x="86" y="108"/>
                    <a:pt x="101" y="103"/>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10"/>
            <p:cNvSpPr/>
            <p:nvPr/>
          </p:nvSpPr>
          <p:spPr>
            <a:xfrm rot="-2922755">
              <a:off x="6222147" y="2756126"/>
              <a:ext cx="17791" cy="13561"/>
            </a:xfrm>
            <a:custGeom>
              <a:rect b="b" l="l" r="r" t="t"/>
              <a:pathLst>
                <a:path extrusionOk="0" h="109" w="143">
                  <a:moveTo>
                    <a:pt x="67" y="0"/>
                  </a:moveTo>
                  <a:cubicBezTo>
                    <a:pt x="23" y="0"/>
                    <a:pt x="0" y="60"/>
                    <a:pt x="30" y="98"/>
                  </a:cubicBezTo>
                  <a:cubicBezTo>
                    <a:pt x="40" y="104"/>
                    <a:pt x="53" y="108"/>
                    <a:pt x="67" y="108"/>
                  </a:cubicBezTo>
                  <a:cubicBezTo>
                    <a:pt x="83" y="108"/>
                    <a:pt x="100" y="102"/>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10"/>
            <p:cNvSpPr/>
            <p:nvPr/>
          </p:nvSpPr>
          <p:spPr>
            <a:xfrm rot="-2922755">
              <a:off x="6221050" y="2749811"/>
              <a:ext cx="18661" cy="13934"/>
            </a:xfrm>
            <a:custGeom>
              <a:rect b="b" l="l" r="r" t="t"/>
              <a:pathLst>
                <a:path extrusionOk="0" h="112" w="150">
                  <a:moveTo>
                    <a:pt x="75" y="1"/>
                  </a:moveTo>
                  <a:cubicBezTo>
                    <a:pt x="22" y="1"/>
                    <a:pt x="0" y="61"/>
                    <a:pt x="37" y="98"/>
                  </a:cubicBezTo>
                  <a:cubicBezTo>
                    <a:pt x="47" y="108"/>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10"/>
            <p:cNvSpPr/>
            <p:nvPr/>
          </p:nvSpPr>
          <p:spPr>
            <a:xfrm rot="-2922755">
              <a:off x="6204442" y="2730088"/>
              <a:ext cx="50137" cy="37448"/>
            </a:xfrm>
            <a:custGeom>
              <a:rect b="b" l="l" r="r" t="t"/>
              <a:pathLst>
                <a:path extrusionOk="0" h="301" w="403">
                  <a:moveTo>
                    <a:pt x="205" y="0"/>
                  </a:moveTo>
                  <a:cubicBezTo>
                    <a:pt x="201" y="0"/>
                    <a:pt x="198" y="0"/>
                    <a:pt x="195" y="1"/>
                  </a:cubicBezTo>
                  <a:cubicBezTo>
                    <a:pt x="61" y="8"/>
                    <a:pt x="1" y="165"/>
                    <a:pt x="98" y="263"/>
                  </a:cubicBezTo>
                  <a:cubicBezTo>
                    <a:pt x="130" y="287"/>
                    <a:pt x="166" y="300"/>
                    <a:pt x="202" y="300"/>
                  </a:cubicBezTo>
                  <a:cubicBezTo>
                    <a:pt x="243" y="300"/>
                    <a:pt x="283" y="283"/>
                    <a:pt x="315" y="248"/>
                  </a:cubicBezTo>
                  <a:cubicBezTo>
                    <a:pt x="403" y="153"/>
                    <a:pt x="333"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10"/>
            <p:cNvSpPr/>
            <p:nvPr/>
          </p:nvSpPr>
          <p:spPr>
            <a:xfrm rot="-2922755">
              <a:off x="6278068" y="2783590"/>
              <a:ext cx="49391" cy="37572"/>
            </a:xfrm>
            <a:custGeom>
              <a:rect b="b" l="l" r="r" t="t"/>
              <a:pathLst>
                <a:path extrusionOk="0" h="302" w="397">
                  <a:moveTo>
                    <a:pt x="195" y="1"/>
                  </a:moveTo>
                  <a:cubicBezTo>
                    <a:pt x="60" y="8"/>
                    <a:pt x="0" y="173"/>
                    <a:pt x="97" y="263"/>
                  </a:cubicBezTo>
                  <a:cubicBezTo>
                    <a:pt x="126" y="288"/>
                    <a:pt x="164" y="301"/>
                    <a:pt x="201" y="301"/>
                  </a:cubicBezTo>
                  <a:cubicBezTo>
                    <a:pt x="241" y="301"/>
                    <a:pt x="280" y="286"/>
                    <a:pt x="307" y="255"/>
                  </a:cubicBezTo>
                  <a:cubicBezTo>
                    <a:pt x="397" y="158"/>
                    <a:pt x="322"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10"/>
            <p:cNvSpPr/>
            <p:nvPr/>
          </p:nvSpPr>
          <p:spPr>
            <a:xfrm rot="-2922755">
              <a:off x="6293744" y="2793127"/>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3" y="90"/>
                  </a:cubicBezTo>
                  <a:cubicBezTo>
                    <a:pt x="142" y="52"/>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10"/>
            <p:cNvSpPr/>
            <p:nvPr/>
          </p:nvSpPr>
          <p:spPr>
            <a:xfrm rot="-2922755">
              <a:off x="6292935" y="2790783"/>
              <a:ext cx="18786" cy="13810"/>
            </a:xfrm>
            <a:custGeom>
              <a:rect b="b" l="l" r="r" t="t"/>
              <a:pathLst>
                <a:path extrusionOk="0" h="111" w="151">
                  <a:moveTo>
                    <a:pt x="76" y="0"/>
                  </a:moveTo>
                  <a:cubicBezTo>
                    <a:pt x="23" y="8"/>
                    <a:pt x="1" y="60"/>
                    <a:pt x="38" y="97"/>
                  </a:cubicBezTo>
                  <a:cubicBezTo>
                    <a:pt x="48" y="107"/>
                    <a:pt x="60" y="111"/>
                    <a:pt x="72" y="111"/>
                  </a:cubicBezTo>
                  <a:cubicBezTo>
                    <a:pt x="88" y="111"/>
                    <a:pt x="104" y="103"/>
                    <a:pt x="113" y="90"/>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10"/>
            <p:cNvSpPr/>
            <p:nvPr/>
          </p:nvSpPr>
          <p:spPr>
            <a:xfrm rot="-2922755">
              <a:off x="6293422" y="2789105"/>
              <a:ext cx="17666" cy="13561"/>
            </a:xfrm>
            <a:custGeom>
              <a:rect b="b" l="l" r="r" t="t"/>
              <a:pathLst>
                <a:path extrusionOk="0" h="109" w="142">
                  <a:moveTo>
                    <a:pt x="77" y="1"/>
                  </a:moveTo>
                  <a:cubicBezTo>
                    <a:pt x="74" y="1"/>
                    <a:pt x="71" y="1"/>
                    <a:pt x="68" y="2"/>
                  </a:cubicBezTo>
                  <a:cubicBezTo>
                    <a:pt x="23" y="2"/>
                    <a:pt x="1" y="62"/>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10"/>
            <p:cNvSpPr/>
            <p:nvPr/>
          </p:nvSpPr>
          <p:spPr>
            <a:xfrm rot="-2922755">
              <a:off x="6292600" y="2786833"/>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10"/>
            <p:cNvSpPr/>
            <p:nvPr/>
          </p:nvSpPr>
          <p:spPr>
            <a:xfrm rot="-2922755">
              <a:off x="6292858" y="2784400"/>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10"/>
            <p:cNvSpPr/>
            <p:nvPr/>
          </p:nvSpPr>
          <p:spPr>
            <a:xfrm rot="-2922755">
              <a:off x="6292235" y="2782966"/>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10"/>
            <p:cNvSpPr/>
            <p:nvPr/>
          </p:nvSpPr>
          <p:spPr>
            <a:xfrm rot="-2922755">
              <a:off x="6292280" y="2780685"/>
              <a:ext cx="17791" cy="13436"/>
            </a:xfrm>
            <a:custGeom>
              <a:rect b="b" l="l" r="r" t="t"/>
              <a:pathLst>
                <a:path extrusionOk="0" h="108" w="143">
                  <a:moveTo>
                    <a:pt x="68" y="0"/>
                  </a:moveTo>
                  <a:cubicBezTo>
                    <a:pt x="23" y="0"/>
                    <a:pt x="1" y="60"/>
                    <a:pt x="38" y="98"/>
                  </a:cubicBezTo>
                  <a:cubicBezTo>
                    <a:pt x="45" y="104"/>
                    <a:pt x="56" y="108"/>
                    <a:pt x="68" y="108"/>
                  </a:cubicBezTo>
                  <a:cubicBezTo>
                    <a:pt x="84" y="108"/>
                    <a:pt x="101"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10"/>
            <p:cNvSpPr/>
            <p:nvPr/>
          </p:nvSpPr>
          <p:spPr>
            <a:xfrm rot="-2922755">
              <a:off x="6292083" y="2779047"/>
              <a:ext cx="18413" cy="13436"/>
            </a:xfrm>
            <a:custGeom>
              <a:rect b="b" l="l" r="r" t="t"/>
              <a:pathLst>
                <a:path extrusionOk="0" h="108" w="148">
                  <a:moveTo>
                    <a:pt x="83" y="0"/>
                  </a:moveTo>
                  <a:cubicBezTo>
                    <a:pt x="80" y="0"/>
                    <a:pt x="78" y="0"/>
                    <a:pt x="75" y="1"/>
                  </a:cubicBezTo>
                  <a:cubicBezTo>
                    <a:pt x="23" y="1"/>
                    <a:pt x="0" y="61"/>
                    <a:pt x="38" y="91"/>
                  </a:cubicBezTo>
                  <a:cubicBezTo>
                    <a:pt x="49" y="102"/>
                    <a:pt x="64" y="107"/>
                    <a:pt x="78" y="107"/>
                  </a:cubicBezTo>
                  <a:cubicBezTo>
                    <a:pt x="92" y="107"/>
                    <a:pt x="105"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10"/>
            <p:cNvSpPr/>
            <p:nvPr/>
          </p:nvSpPr>
          <p:spPr>
            <a:xfrm rot="-2922755">
              <a:off x="6292018" y="2776647"/>
              <a:ext cx="17791" cy="13436"/>
            </a:xfrm>
            <a:custGeom>
              <a:rect b="b" l="l" r="r" t="t"/>
              <a:pathLst>
                <a:path extrusionOk="0" h="108" w="143">
                  <a:moveTo>
                    <a:pt x="67" y="1"/>
                  </a:moveTo>
                  <a:cubicBezTo>
                    <a:pt x="23" y="1"/>
                    <a:pt x="0" y="61"/>
                    <a:pt x="38" y="91"/>
                  </a:cubicBezTo>
                  <a:cubicBezTo>
                    <a:pt x="45" y="102"/>
                    <a:pt x="58" y="107"/>
                    <a:pt x="72" y="107"/>
                  </a:cubicBezTo>
                  <a:cubicBezTo>
                    <a:pt x="86" y="107"/>
                    <a:pt x="101" y="102"/>
                    <a:pt x="112" y="91"/>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10"/>
            <p:cNvSpPr/>
            <p:nvPr/>
          </p:nvSpPr>
          <p:spPr>
            <a:xfrm rot="-2922755">
              <a:off x="6291208" y="2774303"/>
              <a:ext cx="18786" cy="13934"/>
            </a:xfrm>
            <a:custGeom>
              <a:rect b="b" l="l" r="r" t="t"/>
              <a:pathLst>
                <a:path extrusionOk="0" h="112" w="151">
                  <a:moveTo>
                    <a:pt x="75" y="1"/>
                  </a:moveTo>
                  <a:cubicBezTo>
                    <a:pt x="23" y="8"/>
                    <a:pt x="1" y="61"/>
                    <a:pt x="38" y="98"/>
                  </a:cubicBezTo>
                  <a:cubicBezTo>
                    <a:pt x="47" y="108"/>
                    <a:pt x="59" y="112"/>
                    <a:pt x="71" y="112"/>
                  </a:cubicBezTo>
                  <a:cubicBezTo>
                    <a:pt x="88" y="112"/>
                    <a:pt x="104" y="104"/>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10"/>
            <p:cNvSpPr/>
            <p:nvPr/>
          </p:nvSpPr>
          <p:spPr>
            <a:xfrm rot="-2922755">
              <a:off x="6291695" y="2772749"/>
              <a:ext cx="17666" cy="13436"/>
            </a:xfrm>
            <a:custGeom>
              <a:rect b="b" l="l" r="r" t="t"/>
              <a:pathLst>
                <a:path extrusionOk="0" h="108" w="142">
                  <a:moveTo>
                    <a:pt x="77" y="1"/>
                  </a:moveTo>
                  <a:cubicBezTo>
                    <a:pt x="74" y="1"/>
                    <a:pt x="71" y="1"/>
                    <a:pt x="68" y="1"/>
                  </a:cubicBezTo>
                  <a:cubicBezTo>
                    <a:pt x="23" y="1"/>
                    <a:pt x="1" y="61"/>
                    <a:pt x="38" y="91"/>
                  </a:cubicBezTo>
                  <a:cubicBezTo>
                    <a:pt x="45" y="102"/>
                    <a:pt x="59" y="108"/>
                    <a:pt x="73" y="108"/>
                  </a:cubicBezTo>
                  <a:cubicBezTo>
                    <a:pt x="87" y="108"/>
                    <a:pt x="102" y="102"/>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10"/>
            <p:cNvSpPr/>
            <p:nvPr/>
          </p:nvSpPr>
          <p:spPr>
            <a:xfrm rot="-2922755">
              <a:off x="6290921" y="2770457"/>
              <a:ext cx="18661" cy="13561"/>
            </a:xfrm>
            <a:custGeom>
              <a:rect b="b" l="l" r="r" t="t"/>
              <a:pathLst>
                <a:path extrusionOk="0" h="109" w="150">
                  <a:moveTo>
                    <a:pt x="75" y="0"/>
                  </a:moveTo>
                  <a:cubicBezTo>
                    <a:pt x="22" y="0"/>
                    <a:pt x="0" y="60"/>
                    <a:pt x="37" y="98"/>
                  </a:cubicBezTo>
                  <a:cubicBezTo>
                    <a:pt x="48" y="104"/>
                    <a:pt x="61" y="108"/>
                    <a:pt x="73" y="108"/>
                  </a:cubicBezTo>
                  <a:cubicBezTo>
                    <a:pt x="89" y="108"/>
                    <a:pt x="104" y="103"/>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10"/>
            <p:cNvSpPr/>
            <p:nvPr/>
          </p:nvSpPr>
          <p:spPr>
            <a:xfrm rot="-2922755">
              <a:off x="6274748" y="2755835"/>
              <a:ext cx="50137" cy="37572"/>
            </a:xfrm>
            <a:custGeom>
              <a:rect b="b" l="l" r="r" t="t"/>
              <a:pathLst>
                <a:path extrusionOk="0" h="302" w="403">
                  <a:moveTo>
                    <a:pt x="204" y="1"/>
                  </a:moveTo>
                  <a:cubicBezTo>
                    <a:pt x="201" y="1"/>
                    <a:pt x="198" y="1"/>
                    <a:pt x="195" y="1"/>
                  </a:cubicBezTo>
                  <a:cubicBezTo>
                    <a:pt x="61" y="9"/>
                    <a:pt x="1" y="173"/>
                    <a:pt x="98" y="263"/>
                  </a:cubicBezTo>
                  <a:cubicBezTo>
                    <a:pt x="131" y="288"/>
                    <a:pt x="168" y="301"/>
                    <a:pt x="206" y="301"/>
                  </a:cubicBezTo>
                  <a:cubicBezTo>
                    <a:pt x="245" y="301"/>
                    <a:pt x="284" y="287"/>
                    <a:pt x="315" y="256"/>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10"/>
            <p:cNvSpPr/>
            <p:nvPr/>
          </p:nvSpPr>
          <p:spPr>
            <a:xfrm rot="-2922755">
              <a:off x="6342212" y="2753032"/>
              <a:ext cx="49391" cy="37821"/>
            </a:xfrm>
            <a:custGeom>
              <a:rect b="b" l="l" r="r" t="t"/>
              <a:pathLst>
                <a:path extrusionOk="0" h="304" w="397">
                  <a:moveTo>
                    <a:pt x="195" y="0"/>
                  </a:moveTo>
                  <a:cubicBezTo>
                    <a:pt x="60" y="8"/>
                    <a:pt x="0" y="172"/>
                    <a:pt x="97" y="262"/>
                  </a:cubicBezTo>
                  <a:cubicBezTo>
                    <a:pt x="125" y="290"/>
                    <a:pt x="160" y="304"/>
                    <a:pt x="195" y="304"/>
                  </a:cubicBezTo>
                  <a:cubicBezTo>
                    <a:pt x="235" y="304"/>
                    <a:pt x="275" y="287"/>
                    <a:pt x="307" y="255"/>
                  </a:cubicBezTo>
                  <a:cubicBezTo>
                    <a:pt x="397" y="158"/>
                    <a:pt x="322"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10"/>
            <p:cNvSpPr/>
            <p:nvPr/>
          </p:nvSpPr>
          <p:spPr>
            <a:xfrm rot="-2922755">
              <a:off x="6358417" y="2767628"/>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0"/>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10"/>
            <p:cNvSpPr/>
            <p:nvPr/>
          </p:nvSpPr>
          <p:spPr>
            <a:xfrm rot="-2922755">
              <a:off x="6358308" y="2770388"/>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10"/>
            <p:cNvSpPr/>
            <p:nvPr/>
          </p:nvSpPr>
          <p:spPr>
            <a:xfrm rot="-2922755">
              <a:off x="6358981" y="2772332"/>
              <a:ext cx="17666" cy="13561"/>
            </a:xfrm>
            <a:custGeom>
              <a:rect b="b" l="l" r="r" t="t"/>
              <a:pathLst>
                <a:path extrusionOk="0" h="109" w="142">
                  <a:moveTo>
                    <a:pt x="76" y="1"/>
                  </a:moveTo>
                  <a:cubicBezTo>
                    <a:pt x="73" y="1"/>
                    <a:pt x="71" y="1"/>
                    <a:pt x="68" y="2"/>
                  </a:cubicBezTo>
                  <a:cubicBezTo>
                    <a:pt x="23"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10"/>
            <p:cNvSpPr/>
            <p:nvPr/>
          </p:nvSpPr>
          <p:spPr>
            <a:xfrm rot="-2922755">
              <a:off x="6358642" y="2774337"/>
              <a:ext cx="17915" cy="13810"/>
            </a:xfrm>
            <a:custGeom>
              <a:rect b="b" l="l" r="r" t="t"/>
              <a:pathLst>
                <a:path extrusionOk="0" h="111" w="144">
                  <a:moveTo>
                    <a:pt x="68" y="0"/>
                  </a:moveTo>
                  <a:cubicBezTo>
                    <a:pt x="23" y="8"/>
                    <a:pt x="1" y="60"/>
                    <a:pt x="38" y="97"/>
                  </a:cubicBezTo>
                  <a:cubicBezTo>
                    <a:pt x="48" y="107"/>
                    <a:pt x="58" y="111"/>
                    <a:pt x="69" y="111"/>
                  </a:cubicBezTo>
                  <a:cubicBezTo>
                    <a:pt x="85"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10"/>
            <p:cNvSpPr/>
            <p:nvPr/>
          </p:nvSpPr>
          <p:spPr>
            <a:xfrm rot="-2922755">
              <a:off x="6359304" y="2776355"/>
              <a:ext cx="17791" cy="13312"/>
            </a:xfrm>
            <a:custGeom>
              <a:rect b="b" l="l" r="r" t="t"/>
              <a:pathLst>
                <a:path extrusionOk="0" h="107" w="143">
                  <a:moveTo>
                    <a:pt x="68" y="0"/>
                  </a:moveTo>
                  <a:cubicBezTo>
                    <a:pt x="15" y="0"/>
                    <a:pt x="0" y="60"/>
                    <a:pt x="30" y="90"/>
                  </a:cubicBezTo>
                  <a:cubicBezTo>
                    <a:pt x="42" y="101"/>
                    <a:pt x="57" y="107"/>
                    <a:pt x="72" y="107"/>
                  </a:cubicBezTo>
                  <a:cubicBezTo>
                    <a:pt x="86" y="107"/>
                    <a:pt x="101" y="101"/>
                    <a:pt x="113" y="90"/>
                  </a:cubicBezTo>
                  <a:cubicBezTo>
                    <a:pt x="143" y="52"/>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2" name="Google Shape;2772;p10"/>
            <p:cNvSpPr/>
            <p:nvPr/>
          </p:nvSpPr>
          <p:spPr>
            <a:xfrm rot="-2922755">
              <a:off x="6359470" y="2778978"/>
              <a:ext cx="17542" cy="13436"/>
            </a:xfrm>
            <a:custGeom>
              <a:rect b="b" l="l" r="r" t="t"/>
              <a:pathLst>
                <a:path extrusionOk="0" h="108" w="141">
                  <a:moveTo>
                    <a:pt x="77" y="0"/>
                  </a:moveTo>
                  <a:cubicBezTo>
                    <a:pt x="74" y="0"/>
                    <a:pt x="71" y="1"/>
                    <a:pt x="68" y="1"/>
                  </a:cubicBezTo>
                  <a:cubicBezTo>
                    <a:pt x="23" y="1"/>
                    <a:pt x="0" y="61"/>
                    <a:pt x="38" y="91"/>
                  </a:cubicBezTo>
                  <a:cubicBezTo>
                    <a:pt x="49" y="102"/>
                    <a:pt x="62" y="108"/>
                    <a:pt x="75" y="108"/>
                  </a:cubicBezTo>
                  <a:cubicBezTo>
                    <a:pt x="88" y="108"/>
                    <a:pt x="101"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3" name="Google Shape;2773;p10"/>
            <p:cNvSpPr/>
            <p:nvPr/>
          </p:nvSpPr>
          <p:spPr>
            <a:xfrm rot="-2922755">
              <a:off x="6359545" y="2780222"/>
              <a:ext cx="17915" cy="13561"/>
            </a:xfrm>
            <a:custGeom>
              <a:rect b="b" l="l" r="r" t="t"/>
              <a:pathLst>
                <a:path extrusionOk="0" h="109" w="144">
                  <a:moveTo>
                    <a:pt x="68" y="0"/>
                  </a:moveTo>
                  <a:cubicBezTo>
                    <a:pt x="16" y="0"/>
                    <a:pt x="1" y="60"/>
                    <a:pt x="31" y="98"/>
                  </a:cubicBezTo>
                  <a:cubicBezTo>
                    <a:pt x="41" y="105"/>
                    <a:pt x="54" y="108"/>
                    <a:pt x="68" y="108"/>
                  </a:cubicBezTo>
                  <a:cubicBezTo>
                    <a:pt x="84" y="108"/>
                    <a:pt x="101"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10"/>
            <p:cNvSpPr/>
            <p:nvPr/>
          </p:nvSpPr>
          <p:spPr>
            <a:xfrm rot="-2922755">
              <a:off x="6359669" y="2782877"/>
              <a:ext cx="17915" cy="13436"/>
            </a:xfrm>
            <a:custGeom>
              <a:rect b="b" l="l" r="r" t="t"/>
              <a:pathLst>
                <a:path extrusionOk="0" h="108"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10"/>
            <p:cNvSpPr/>
            <p:nvPr/>
          </p:nvSpPr>
          <p:spPr>
            <a:xfrm rot="-2922755">
              <a:off x="6360144" y="2783983"/>
              <a:ext cx="17791" cy="14432"/>
            </a:xfrm>
            <a:custGeom>
              <a:rect b="b" l="l" r="r" t="t"/>
              <a:pathLst>
                <a:path extrusionOk="0" h="116" w="143">
                  <a:moveTo>
                    <a:pt x="68" y="1"/>
                  </a:moveTo>
                  <a:cubicBezTo>
                    <a:pt x="15" y="8"/>
                    <a:pt x="0" y="68"/>
                    <a:pt x="30" y="98"/>
                  </a:cubicBezTo>
                  <a:cubicBezTo>
                    <a:pt x="42" y="109"/>
                    <a:pt x="57" y="115"/>
                    <a:pt x="72" y="115"/>
                  </a:cubicBezTo>
                  <a:cubicBezTo>
                    <a:pt x="87" y="115"/>
                    <a:pt x="102" y="109"/>
                    <a:pt x="113" y="98"/>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10"/>
            <p:cNvSpPr/>
            <p:nvPr/>
          </p:nvSpPr>
          <p:spPr>
            <a:xfrm rot="-2922755">
              <a:off x="6359987" y="2786765"/>
              <a:ext cx="17791" cy="13561"/>
            </a:xfrm>
            <a:custGeom>
              <a:rect b="b" l="l" r="r" t="t"/>
              <a:pathLst>
                <a:path extrusionOk="0" h="109" w="143">
                  <a:moveTo>
                    <a:pt x="68" y="1"/>
                  </a:moveTo>
                  <a:cubicBezTo>
                    <a:pt x="23" y="1"/>
                    <a:pt x="1" y="61"/>
                    <a:pt x="38" y="98"/>
                  </a:cubicBezTo>
                  <a:cubicBezTo>
                    <a:pt x="48" y="105"/>
                    <a:pt x="60" y="109"/>
                    <a:pt x="71" y="109"/>
                  </a:cubicBezTo>
                  <a:cubicBezTo>
                    <a:pt x="86" y="109"/>
                    <a:pt x="100" y="103"/>
                    <a:pt x="113" y="91"/>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10"/>
            <p:cNvSpPr/>
            <p:nvPr/>
          </p:nvSpPr>
          <p:spPr>
            <a:xfrm rot="-2922755">
              <a:off x="6360811" y="2788765"/>
              <a:ext cx="17542" cy="13436"/>
            </a:xfrm>
            <a:custGeom>
              <a:rect b="b" l="l" r="r" t="t"/>
              <a:pathLst>
                <a:path extrusionOk="0" h="108" w="141">
                  <a:moveTo>
                    <a:pt x="75" y="0"/>
                  </a:moveTo>
                  <a:cubicBezTo>
                    <a:pt x="73" y="0"/>
                    <a:pt x="70" y="0"/>
                    <a:pt x="67" y="1"/>
                  </a:cubicBezTo>
                  <a:cubicBezTo>
                    <a:pt x="15" y="1"/>
                    <a:pt x="0" y="61"/>
                    <a:pt x="30" y="91"/>
                  </a:cubicBezTo>
                  <a:cubicBezTo>
                    <a:pt x="41" y="102"/>
                    <a:pt x="56" y="108"/>
                    <a:pt x="71" y="108"/>
                  </a:cubicBezTo>
                  <a:cubicBezTo>
                    <a:pt x="86" y="108"/>
                    <a:pt x="101" y="102"/>
                    <a:pt x="112" y="91"/>
                  </a:cubicBezTo>
                  <a:cubicBezTo>
                    <a:pt x="141" y="55"/>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10"/>
            <p:cNvSpPr/>
            <p:nvPr/>
          </p:nvSpPr>
          <p:spPr>
            <a:xfrm rot="-2922755">
              <a:off x="6360472" y="2790646"/>
              <a:ext cx="17791" cy="13934"/>
            </a:xfrm>
            <a:custGeom>
              <a:rect b="b" l="l" r="r" t="t"/>
              <a:pathLst>
                <a:path extrusionOk="0" h="112" w="143">
                  <a:moveTo>
                    <a:pt x="67" y="0"/>
                  </a:moveTo>
                  <a:cubicBezTo>
                    <a:pt x="23" y="8"/>
                    <a:pt x="0" y="60"/>
                    <a:pt x="37" y="98"/>
                  </a:cubicBezTo>
                  <a:cubicBezTo>
                    <a:pt x="47" y="107"/>
                    <a:pt x="58" y="111"/>
                    <a:pt x="69" y="111"/>
                  </a:cubicBezTo>
                  <a:cubicBezTo>
                    <a:pt x="84" y="111"/>
                    <a:pt x="99" y="103"/>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10"/>
            <p:cNvSpPr/>
            <p:nvPr/>
          </p:nvSpPr>
          <p:spPr>
            <a:xfrm rot="-2922755">
              <a:off x="6345015" y="2782118"/>
              <a:ext cx="49266" cy="36950"/>
            </a:xfrm>
            <a:custGeom>
              <a:rect b="b" l="l" r="r" t="t"/>
              <a:pathLst>
                <a:path extrusionOk="0" h="297" w="396">
                  <a:moveTo>
                    <a:pt x="205" y="0"/>
                  </a:moveTo>
                  <a:cubicBezTo>
                    <a:pt x="202" y="0"/>
                    <a:pt x="199" y="0"/>
                    <a:pt x="195" y="0"/>
                  </a:cubicBezTo>
                  <a:cubicBezTo>
                    <a:pt x="61" y="0"/>
                    <a:pt x="1" y="165"/>
                    <a:pt x="98" y="255"/>
                  </a:cubicBezTo>
                  <a:cubicBezTo>
                    <a:pt x="126" y="283"/>
                    <a:pt x="163" y="296"/>
                    <a:pt x="199" y="296"/>
                  </a:cubicBezTo>
                  <a:cubicBezTo>
                    <a:pt x="239" y="296"/>
                    <a:pt x="280" y="279"/>
                    <a:pt x="308" y="248"/>
                  </a:cubicBezTo>
                  <a:cubicBezTo>
                    <a:pt x="395" y="152"/>
                    <a:pt x="333"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10"/>
            <p:cNvSpPr/>
            <p:nvPr/>
          </p:nvSpPr>
          <p:spPr>
            <a:xfrm rot="-2922755">
              <a:off x="6407118" y="2723534"/>
              <a:ext cx="50137" cy="36950"/>
            </a:xfrm>
            <a:custGeom>
              <a:rect b="b" l="l" r="r" t="t"/>
              <a:pathLst>
                <a:path extrusionOk="0" h="297" w="403">
                  <a:moveTo>
                    <a:pt x="204" y="1"/>
                  </a:moveTo>
                  <a:cubicBezTo>
                    <a:pt x="201" y="1"/>
                    <a:pt x="198" y="1"/>
                    <a:pt x="195" y="1"/>
                  </a:cubicBezTo>
                  <a:cubicBezTo>
                    <a:pt x="60" y="1"/>
                    <a:pt x="0" y="166"/>
                    <a:pt x="97" y="255"/>
                  </a:cubicBezTo>
                  <a:cubicBezTo>
                    <a:pt x="125" y="283"/>
                    <a:pt x="162" y="297"/>
                    <a:pt x="199" y="297"/>
                  </a:cubicBezTo>
                  <a:cubicBezTo>
                    <a:pt x="240" y="297"/>
                    <a:pt x="283" y="280"/>
                    <a:pt x="314" y="248"/>
                  </a:cubicBezTo>
                  <a:cubicBezTo>
                    <a:pt x="402"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10"/>
            <p:cNvSpPr/>
            <p:nvPr/>
          </p:nvSpPr>
          <p:spPr>
            <a:xfrm rot="-2922755">
              <a:off x="6423838" y="2743780"/>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2"/>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10"/>
            <p:cNvSpPr/>
            <p:nvPr/>
          </p:nvSpPr>
          <p:spPr>
            <a:xfrm rot="-2922755">
              <a:off x="6424881" y="2749601"/>
              <a:ext cx="17791" cy="13436"/>
            </a:xfrm>
            <a:custGeom>
              <a:rect b="b" l="l" r="r" t="t"/>
              <a:pathLst>
                <a:path extrusionOk="0" h="108" w="143">
                  <a:moveTo>
                    <a:pt x="68" y="1"/>
                  </a:moveTo>
                  <a:cubicBezTo>
                    <a:pt x="15" y="1"/>
                    <a:pt x="0" y="60"/>
                    <a:pt x="30" y="90"/>
                  </a:cubicBezTo>
                  <a:cubicBezTo>
                    <a:pt x="42" y="102"/>
                    <a:pt x="57" y="107"/>
                    <a:pt x="72" y="107"/>
                  </a:cubicBezTo>
                  <a:cubicBezTo>
                    <a:pt x="87" y="107"/>
                    <a:pt x="101" y="102"/>
                    <a:pt x="113" y="90"/>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10"/>
            <p:cNvSpPr/>
            <p:nvPr/>
          </p:nvSpPr>
          <p:spPr>
            <a:xfrm rot="-2922755">
              <a:off x="6425242" y="275623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10"/>
            <p:cNvSpPr/>
            <p:nvPr/>
          </p:nvSpPr>
          <p:spPr>
            <a:xfrm rot="-2922755">
              <a:off x="6426388" y="2762012"/>
              <a:ext cx="17542" cy="13561"/>
            </a:xfrm>
            <a:custGeom>
              <a:rect b="b" l="l" r="r" t="t"/>
              <a:pathLst>
                <a:path extrusionOk="0" h="109" w="141">
                  <a:moveTo>
                    <a:pt x="75" y="1"/>
                  </a:moveTo>
                  <a:cubicBezTo>
                    <a:pt x="73" y="1"/>
                    <a:pt x="70" y="1"/>
                    <a:pt x="67" y="1"/>
                  </a:cubicBezTo>
                  <a:cubicBezTo>
                    <a:pt x="15"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10"/>
            <p:cNvSpPr/>
            <p:nvPr/>
          </p:nvSpPr>
          <p:spPr>
            <a:xfrm rot="-2922755">
              <a:off x="6426404" y="2767889"/>
              <a:ext cx="17791" cy="14307"/>
            </a:xfrm>
            <a:custGeom>
              <a:rect b="b" l="l" r="r" t="t"/>
              <a:pathLst>
                <a:path extrusionOk="0" h="115" w="143">
                  <a:moveTo>
                    <a:pt x="68" y="0"/>
                  </a:moveTo>
                  <a:cubicBezTo>
                    <a:pt x="23" y="8"/>
                    <a:pt x="1" y="68"/>
                    <a:pt x="38" y="98"/>
                  </a:cubicBezTo>
                  <a:cubicBezTo>
                    <a:pt x="49" y="109"/>
                    <a:pt x="62" y="114"/>
                    <a:pt x="75" y="114"/>
                  </a:cubicBezTo>
                  <a:cubicBezTo>
                    <a:pt x="89" y="114"/>
                    <a:pt x="102" y="109"/>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10"/>
            <p:cNvSpPr/>
            <p:nvPr/>
          </p:nvSpPr>
          <p:spPr>
            <a:xfrm rot="-2922755">
              <a:off x="6426538" y="2774121"/>
              <a:ext cx="18661" cy="13934"/>
            </a:xfrm>
            <a:custGeom>
              <a:rect b="b" l="l" r="r" t="t"/>
              <a:pathLst>
                <a:path extrusionOk="0" h="112" w="150">
                  <a:moveTo>
                    <a:pt x="75" y="1"/>
                  </a:moveTo>
                  <a:cubicBezTo>
                    <a:pt x="23" y="8"/>
                    <a:pt x="0" y="61"/>
                    <a:pt x="38" y="98"/>
                  </a:cubicBezTo>
                  <a:cubicBezTo>
                    <a:pt x="47" y="107"/>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10"/>
            <p:cNvSpPr/>
            <p:nvPr/>
          </p:nvSpPr>
          <p:spPr>
            <a:xfrm rot="-2922755">
              <a:off x="6427588" y="2780457"/>
              <a:ext cx="17791" cy="13436"/>
            </a:xfrm>
            <a:custGeom>
              <a:rect b="b" l="l" r="r" t="t"/>
              <a:pathLst>
                <a:path extrusionOk="0" h="108" w="143">
                  <a:moveTo>
                    <a:pt x="68" y="0"/>
                  </a:moveTo>
                  <a:cubicBezTo>
                    <a:pt x="23" y="0"/>
                    <a:pt x="0" y="60"/>
                    <a:pt x="38" y="97"/>
                  </a:cubicBezTo>
                  <a:cubicBezTo>
                    <a:pt x="48" y="104"/>
                    <a:pt x="59" y="108"/>
                    <a:pt x="71" y="108"/>
                  </a:cubicBezTo>
                  <a:cubicBezTo>
                    <a:pt x="86" y="108"/>
                    <a:pt x="100" y="102"/>
                    <a:pt x="113" y="90"/>
                  </a:cubicBezTo>
                  <a:cubicBezTo>
                    <a:pt x="142"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10"/>
            <p:cNvSpPr/>
            <p:nvPr/>
          </p:nvSpPr>
          <p:spPr>
            <a:xfrm rot="-2922755">
              <a:off x="6427805" y="2786652"/>
              <a:ext cx="18786" cy="13561"/>
            </a:xfrm>
            <a:custGeom>
              <a:rect b="b" l="l" r="r" t="t"/>
              <a:pathLst>
                <a:path extrusionOk="0" h="109" w="151">
                  <a:moveTo>
                    <a:pt x="76" y="1"/>
                  </a:moveTo>
                  <a:cubicBezTo>
                    <a:pt x="23" y="1"/>
                    <a:pt x="1" y="60"/>
                    <a:pt x="38" y="98"/>
                  </a:cubicBezTo>
                  <a:cubicBezTo>
                    <a:pt x="48" y="105"/>
                    <a:pt x="61" y="108"/>
                    <a:pt x="74" y="108"/>
                  </a:cubicBezTo>
                  <a:cubicBezTo>
                    <a:pt x="90" y="108"/>
                    <a:pt x="105" y="103"/>
                    <a:pt x="113" y="90"/>
                  </a:cubicBezTo>
                  <a:cubicBezTo>
                    <a:pt x="151" y="53"/>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10"/>
            <p:cNvSpPr/>
            <p:nvPr/>
          </p:nvSpPr>
          <p:spPr>
            <a:xfrm rot="-2922755">
              <a:off x="6428950" y="279294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2"/>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10"/>
            <p:cNvSpPr/>
            <p:nvPr/>
          </p:nvSpPr>
          <p:spPr>
            <a:xfrm rot="-2922755">
              <a:off x="6429286" y="2799130"/>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10"/>
            <p:cNvSpPr/>
            <p:nvPr/>
          </p:nvSpPr>
          <p:spPr>
            <a:xfrm rot="-2922755">
              <a:off x="6430456" y="2805356"/>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5" y="108"/>
                  </a:cubicBezTo>
                  <a:cubicBezTo>
                    <a:pt x="88"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10"/>
            <p:cNvSpPr/>
            <p:nvPr/>
          </p:nvSpPr>
          <p:spPr>
            <a:xfrm rot="-2922755">
              <a:off x="6430381" y="2810756"/>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2"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10"/>
            <p:cNvSpPr/>
            <p:nvPr/>
          </p:nvSpPr>
          <p:spPr>
            <a:xfrm rot="-2922755">
              <a:off x="6415296" y="2807312"/>
              <a:ext cx="50510" cy="37572"/>
            </a:xfrm>
            <a:custGeom>
              <a:rect b="b" l="l" r="r" t="t"/>
              <a:pathLst>
                <a:path extrusionOk="0" h="302" w="406">
                  <a:moveTo>
                    <a:pt x="196" y="1"/>
                  </a:moveTo>
                  <a:cubicBezTo>
                    <a:pt x="61" y="8"/>
                    <a:pt x="1" y="173"/>
                    <a:pt x="98" y="263"/>
                  </a:cubicBezTo>
                  <a:cubicBezTo>
                    <a:pt x="127" y="288"/>
                    <a:pt x="165" y="301"/>
                    <a:pt x="203" y="301"/>
                  </a:cubicBezTo>
                  <a:cubicBezTo>
                    <a:pt x="243" y="301"/>
                    <a:pt x="284" y="286"/>
                    <a:pt x="315" y="255"/>
                  </a:cubicBezTo>
                  <a:cubicBezTo>
                    <a:pt x="405" y="158"/>
                    <a:pt x="330" y="1"/>
                    <a:pt x="1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10"/>
            <p:cNvSpPr/>
            <p:nvPr/>
          </p:nvSpPr>
          <p:spPr>
            <a:xfrm rot="-2922755">
              <a:off x="6481092" y="2693291"/>
              <a:ext cx="37323" cy="37448"/>
            </a:xfrm>
            <a:custGeom>
              <a:rect b="b" l="l" r="r" t="t"/>
              <a:pathLst>
                <a:path extrusionOk="0" h="301" w="300">
                  <a:moveTo>
                    <a:pt x="150" y="1"/>
                  </a:moveTo>
                  <a:cubicBezTo>
                    <a:pt x="68" y="1"/>
                    <a:pt x="0" y="68"/>
                    <a:pt x="0" y="151"/>
                  </a:cubicBezTo>
                  <a:cubicBezTo>
                    <a:pt x="0" y="233"/>
                    <a:pt x="68" y="300"/>
                    <a:pt x="150" y="300"/>
                  </a:cubicBezTo>
                  <a:cubicBezTo>
                    <a:pt x="232" y="300"/>
                    <a:pt x="300" y="233"/>
                    <a:pt x="300" y="151"/>
                  </a:cubicBezTo>
                  <a:cubicBezTo>
                    <a:pt x="300" y="68"/>
                    <a:pt x="232"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10"/>
            <p:cNvSpPr/>
            <p:nvPr/>
          </p:nvSpPr>
          <p:spPr>
            <a:xfrm rot="-2922755">
              <a:off x="6492097" y="2719094"/>
              <a:ext cx="18786" cy="13561"/>
            </a:xfrm>
            <a:custGeom>
              <a:rect b="b" l="l" r="r" t="t"/>
              <a:pathLst>
                <a:path extrusionOk="0" h="109" w="151">
                  <a:moveTo>
                    <a:pt x="75" y="1"/>
                  </a:moveTo>
                  <a:cubicBezTo>
                    <a:pt x="23" y="1"/>
                    <a:pt x="0" y="60"/>
                    <a:pt x="38" y="98"/>
                  </a:cubicBezTo>
                  <a:cubicBezTo>
                    <a:pt x="48" y="105"/>
                    <a:pt x="60" y="108"/>
                    <a:pt x="71" y="108"/>
                  </a:cubicBezTo>
                  <a:cubicBezTo>
                    <a:pt x="86" y="108"/>
                    <a:pt x="100" y="103"/>
                    <a:pt x="113"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10"/>
            <p:cNvSpPr/>
            <p:nvPr/>
          </p:nvSpPr>
          <p:spPr>
            <a:xfrm rot="-2922755">
              <a:off x="6493504" y="2729302"/>
              <a:ext cx="17915" cy="13561"/>
            </a:xfrm>
            <a:custGeom>
              <a:rect b="b" l="l" r="r" t="t"/>
              <a:pathLst>
                <a:path extrusionOk="0" h="109" w="144">
                  <a:moveTo>
                    <a:pt x="68" y="0"/>
                  </a:moveTo>
                  <a:cubicBezTo>
                    <a:pt x="23" y="0"/>
                    <a:pt x="1" y="60"/>
                    <a:pt x="31" y="98"/>
                  </a:cubicBezTo>
                  <a:cubicBezTo>
                    <a:pt x="41" y="104"/>
                    <a:pt x="54" y="108"/>
                    <a:pt x="68" y="108"/>
                  </a:cubicBezTo>
                  <a:cubicBezTo>
                    <a:pt x="84" y="108"/>
                    <a:pt x="101"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10"/>
            <p:cNvSpPr/>
            <p:nvPr/>
          </p:nvSpPr>
          <p:spPr>
            <a:xfrm rot="-2922755">
              <a:off x="6494283" y="2739399"/>
              <a:ext cx="18661" cy="13934"/>
            </a:xfrm>
            <a:custGeom>
              <a:rect b="b" l="l" r="r" t="t"/>
              <a:pathLst>
                <a:path extrusionOk="0" h="112" w="150">
                  <a:moveTo>
                    <a:pt x="75" y="0"/>
                  </a:moveTo>
                  <a:cubicBezTo>
                    <a:pt x="23" y="0"/>
                    <a:pt x="0" y="60"/>
                    <a:pt x="38" y="98"/>
                  </a:cubicBezTo>
                  <a:cubicBezTo>
                    <a:pt x="47" y="107"/>
                    <a:pt x="58" y="111"/>
                    <a:pt x="69" y="111"/>
                  </a:cubicBezTo>
                  <a:cubicBezTo>
                    <a:pt x="84" y="111"/>
                    <a:pt x="99" y="103"/>
                    <a:pt x="112"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10"/>
            <p:cNvSpPr/>
            <p:nvPr/>
          </p:nvSpPr>
          <p:spPr>
            <a:xfrm rot="-2922755">
              <a:off x="6495689" y="2749606"/>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10"/>
            <p:cNvSpPr/>
            <p:nvPr/>
          </p:nvSpPr>
          <p:spPr>
            <a:xfrm rot="-2922755">
              <a:off x="6496491" y="2760031"/>
              <a:ext cx="17915" cy="14307"/>
            </a:xfrm>
            <a:custGeom>
              <a:rect b="b" l="l" r="r" t="t"/>
              <a:pathLst>
                <a:path extrusionOk="0" h="115" w="144">
                  <a:moveTo>
                    <a:pt x="76" y="0"/>
                  </a:moveTo>
                  <a:cubicBezTo>
                    <a:pt x="23" y="8"/>
                    <a:pt x="1" y="67"/>
                    <a:pt x="38" y="97"/>
                  </a:cubicBezTo>
                  <a:cubicBezTo>
                    <a:pt x="49" y="109"/>
                    <a:pt x="63" y="114"/>
                    <a:pt x="76" y="114"/>
                  </a:cubicBezTo>
                  <a:cubicBezTo>
                    <a:pt x="89" y="114"/>
                    <a:pt x="102" y="109"/>
                    <a:pt x="113" y="97"/>
                  </a:cubicBezTo>
                  <a:cubicBezTo>
                    <a:pt x="143"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10"/>
            <p:cNvSpPr/>
            <p:nvPr/>
          </p:nvSpPr>
          <p:spPr>
            <a:xfrm rot="-2922755">
              <a:off x="6498176" y="2770577"/>
              <a:ext cx="17542" cy="13561"/>
            </a:xfrm>
            <a:custGeom>
              <a:rect b="b" l="l" r="r" t="t"/>
              <a:pathLst>
                <a:path extrusionOk="0" h="109" w="141">
                  <a:moveTo>
                    <a:pt x="75" y="1"/>
                  </a:moveTo>
                  <a:cubicBezTo>
                    <a:pt x="73" y="1"/>
                    <a:pt x="70" y="1"/>
                    <a:pt x="68" y="1"/>
                  </a:cubicBezTo>
                  <a:cubicBezTo>
                    <a:pt x="23" y="1"/>
                    <a:pt x="0" y="61"/>
                    <a:pt x="30" y="91"/>
                  </a:cubicBezTo>
                  <a:cubicBezTo>
                    <a:pt x="42" y="103"/>
                    <a:pt x="57" y="108"/>
                    <a:pt x="72" y="108"/>
                  </a:cubicBezTo>
                  <a:cubicBezTo>
                    <a:pt x="87" y="108"/>
                    <a:pt x="101" y="103"/>
                    <a:pt x="113"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10"/>
            <p:cNvSpPr/>
            <p:nvPr/>
          </p:nvSpPr>
          <p:spPr>
            <a:xfrm rot="-2922755">
              <a:off x="6498791" y="2781086"/>
              <a:ext cx="17666" cy="13436"/>
            </a:xfrm>
            <a:custGeom>
              <a:rect b="b" l="l" r="r" t="t"/>
              <a:pathLst>
                <a:path extrusionOk="0" h="108" w="142">
                  <a:moveTo>
                    <a:pt x="83" y="1"/>
                  </a:moveTo>
                  <a:cubicBezTo>
                    <a:pt x="81" y="1"/>
                    <a:pt x="78" y="1"/>
                    <a:pt x="75" y="1"/>
                  </a:cubicBezTo>
                  <a:cubicBezTo>
                    <a:pt x="23" y="1"/>
                    <a:pt x="1" y="61"/>
                    <a:pt x="38" y="91"/>
                  </a:cubicBezTo>
                  <a:cubicBezTo>
                    <a:pt x="49" y="102"/>
                    <a:pt x="62" y="108"/>
                    <a:pt x="75" y="108"/>
                  </a:cubicBezTo>
                  <a:cubicBezTo>
                    <a:pt x="88" y="108"/>
                    <a:pt x="102" y="102"/>
                    <a:pt x="113" y="91"/>
                  </a:cubicBezTo>
                  <a:cubicBezTo>
                    <a:pt x="141"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10"/>
            <p:cNvSpPr/>
            <p:nvPr/>
          </p:nvSpPr>
          <p:spPr>
            <a:xfrm rot="-2922755">
              <a:off x="6500157" y="2790930"/>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2" y="90"/>
                  </a:cubicBezTo>
                  <a:cubicBezTo>
                    <a:pt x="142" y="53"/>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10"/>
            <p:cNvSpPr/>
            <p:nvPr/>
          </p:nvSpPr>
          <p:spPr>
            <a:xfrm rot="-2922755">
              <a:off x="6500841" y="2801464"/>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2"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10"/>
            <p:cNvSpPr/>
            <p:nvPr/>
          </p:nvSpPr>
          <p:spPr>
            <a:xfrm rot="-2922755">
              <a:off x="6501355" y="2811501"/>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10"/>
            <p:cNvSpPr/>
            <p:nvPr/>
          </p:nvSpPr>
          <p:spPr>
            <a:xfrm rot="-2922755">
              <a:off x="6502761" y="2821708"/>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10"/>
            <p:cNvSpPr/>
            <p:nvPr/>
          </p:nvSpPr>
          <p:spPr>
            <a:xfrm rot="-2922755">
              <a:off x="6503540" y="2831805"/>
              <a:ext cx="18661" cy="13934"/>
            </a:xfrm>
            <a:custGeom>
              <a:rect b="b" l="l" r="r" t="t"/>
              <a:pathLst>
                <a:path extrusionOk="0" h="112" w="150">
                  <a:moveTo>
                    <a:pt x="75" y="1"/>
                  </a:moveTo>
                  <a:cubicBezTo>
                    <a:pt x="23" y="1"/>
                    <a:pt x="0" y="61"/>
                    <a:pt x="38" y="98"/>
                  </a:cubicBezTo>
                  <a:cubicBezTo>
                    <a:pt x="47" y="107"/>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10"/>
            <p:cNvSpPr/>
            <p:nvPr/>
          </p:nvSpPr>
          <p:spPr>
            <a:xfrm rot="-2922755">
              <a:off x="6489077" y="2833502"/>
              <a:ext cx="50510" cy="37945"/>
            </a:xfrm>
            <a:custGeom>
              <a:rect b="b" l="l" r="r" t="t"/>
              <a:pathLst>
                <a:path extrusionOk="0" h="305" w="406">
                  <a:moveTo>
                    <a:pt x="196" y="1"/>
                  </a:moveTo>
                  <a:cubicBezTo>
                    <a:pt x="61" y="8"/>
                    <a:pt x="1" y="173"/>
                    <a:pt x="98" y="263"/>
                  </a:cubicBezTo>
                  <a:cubicBezTo>
                    <a:pt x="126" y="291"/>
                    <a:pt x="163" y="304"/>
                    <a:pt x="199" y="304"/>
                  </a:cubicBezTo>
                  <a:cubicBezTo>
                    <a:pt x="241" y="304"/>
                    <a:pt x="284" y="287"/>
                    <a:pt x="315" y="255"/>
                  </a:cubicBezTo>
                  <a:cubicBezTo>
                    <a:pt x="405" y="158"/>
                    <a:pt x="330" y="1"/>
                    <a:pt x="1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10"/>
            <p:cNvSpPr/>
            <p:nvPr/>
          </p:nvSpPr>
          <p:spPr>
            <a:xfrm rot="-2922755">
              <a:off x="6547341" y="2664289"/>
              <a:ext cx="50137" cy="37448"/>
            </a:xfrm>
            <a:custGeom>
              <a:rect b="b" l="l" r="r" t="t"/>
              <a:pathLst>
                <a:path extrusionOk="0" h="301" w="403">
                  <a:moveTo>
                    <a:pt x="204" y="0"/>
                  </a:moveTo>
                  <a:cubicBezTo>
                    <a:pt x="201" y="0"/>
                    <a:pt x="198" y="0"/>
                    <a:pt x="195" y="0"/>
                  </a:cubicBezTo>
                  <a:cubicBezTo>
                    <a:pt x="68" y="8"/>
                    <a:pt x="0" y="173"/>
                    <a:pt x="105" y="262"/>
                  </a:cubicBezTo>
                  <a:cubicBezTo>
                    <a:pt x="134" y="288"/>
                    <a:pt x="170" y="301"/>
                    <a:pt x="206" y="301"/>
                  </a:cubicBezTo>
                  <a:cubicBezTo>
                    <a:pt x="245" y="301"/>
                    <a:pt x="284" y="286"/>
                    <a:pt x="315" y="255"/>
                  </a:cubicBezTo>
                  <a:cubicBezTo>
                    <a:pt x="403"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10"/>
            <p:cNvSpPr/>
            <p:nvPr/>
          </p:nvSpPr>
          <p:spPr>
            <a:xfrm rot="-2922755">
              <a:off x="6565191" y="2695558"/>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10"/>
            <p:cNvSpPr/>
            <p:nvPr/>
          </p:nvSpPr>
          <p:spPr>
            <a:xfrm rot="-2922755">
              <a:off x="6567546" y="2710026"/>
              <a:ext cx="17542" cy="13436"/>
            </a:xfrm>
            <a:custGeom>
              <a:rect b="b" l="l" r="r" t="t"/>
              <a:pathLst>
                <a:path extrusionOk="0" h="108" w="141">
                  <a:moveTo>
                    <a:pt x="75" y="0"/>
                  </a:moveTo>
                  <a:cubicBezTo>
                    <a:pt x="73" y="0"/>
                    <a:pt x="70" y="0"/>
                    <a:pt x="67" y="1"/>
                  </a:cubicBezTo>
                  <a:cubicBezTo>
                    <a:pt x="15" y="1"/>
                    <a:pt x="0" y="61"/>
                    <a:pt x="30" y="91"/>
                  </a:cubicBezTo>
                  <a:cubicBezTo>
                    <a:pt x="41" y="102"/>
                    <a:pt x="56" y="107"/>
                    <a:pt x="71" y="107"/>
                  </a:cubicBezTo>
                  <a:cubicBezTo>
                    <a:pt x="86" y="107"/>
                    <a:pt x="101" y="102"/>
                    <a:pt x="112" y="91"/>
                  </a:cubicBezTo>
                  <a:cubicBezTo>
                    <a:pt x="141" y="55"/>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10"/>
            <p:cNvSpPr/>
            <p:nvPr/>
          </p:nvSpPr>
          <p:spPr>
            <a:xfrm rot="-2922755">
              <a:off x="6568403" y="2724526"/>
              <a:ext cx="17791" cy="13312"/>
            </a:xfrm>
            <a:custGeom>
              <a:rect b="b" l="l" r="r" t="t"/>
              <a:pathLst>
                <a:path extrusionOk="0" h="107" w="143">
                  <a:moveTo>
                    <a:pt x="68" y="0"/>
                  </a:moveTo>
                  <a:cubicBezTo>
                    <a:pt x="23" y="0"/>
                    <a:pt x="1" y="60"/>
                    <a:pt x="38" y="90"/>
                  </a:cubicBezTo>
                  <a:cubicBezTo>
                    <a:pt x="49" y="101"/>
                    <a:pt x="62" y="107"/>
                    <a:pt x="76" y="107"/>
                  </a:cubicBezTo>
                  <a:cubicBezTo>
                    <a:pt x="89"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10"/>
            <p:cNvSpPr/>
            <p:nvPr/>
          </p:nvSpPr>
          <p:spPr>
            <a:xfrm rot="-2922755">
              <a:off x="6569402" y="2738444"/>
              <a:ext cx="18786" cy="13934"/>
            </a:xfrm>
            <a:custGeom>
              <a:rect b="b" l="l" r="r" t="t"/>
              <a:pathLst>
                <a:path extrusionOk="0" h="112" w="151">
                  <a:moveTo>
                    <a:pt x="75" y="0"/>
                  </a:moveTo>
                  <a:cubicBezTo>
                    <a:pt x="23" y="8"/>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10"/>
            <p:cNvSpPr/>
            <p:nvPr/>
          </p:nvSpPr>
          <p:spPr>
            <a:xfrm rot="-2922755">
              <a:off x="6571589" y="2753313"/>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10"/>
            <p:cNvSpPr/>
            <p:nvPr/>
          </p:nvSpPr>
          <p:spPr>
            <a:xfrm rot="-2922755">
              <a:off x="6572473" y="2767351"/>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10"/>
            <p:cNvSpPr/>
            <p:nvPr/>
          </p:nvSpPr>
          <p:spPr>
            <a:xfrm rot="-2922755">
              <a:off x="6574317" y="2781337"/>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10"/>
            <p:cNvSpPr/>
            <p:nvPr/>
          </p:nvSpPr>
          <p:spPr>
            <a:xfrm rot="-2922755">
              <a:off x="6575556" y="2796310"/>
              <a:ext cx="18537" cy="13436"/>
            </a:xfrm>
            <a:custGeom>
              <a:rect b="b" l="l" r="r" t="t"/>
              <a:pathLst>
                <a:path extrusionOk="0" h="108" w="149">
                  <a:moveTo>
                    <a:pt x="83" y="0"/>
                  </a:moveTo>
                  <a:cubicBezTo>
                    <a:pt x="81" y="0"/>
                    <a:pt x="78" y="0"/>
                    <a:pt x="76" y="1"/>
                  </a:cubicBezTo>
                  <a:cubicBezTo>
                    <a:pt x="23" y="1"/>
                    <a:pt x="1" y="61"/>
                    <a:pt x="38" y="91"/>
                  </a:cubicBezTo>
                  <a:cubicBezTo>
                    <a:pt x="50" y="102"/>
                    <a:pt x="65" y="107"/>
                    <a:pt x="79" y="107"/>
                  </a:cubicBezTo>
                  <a:cubicBezTo>
                    <a:pt x="93" y="107"/>
                    <a:pt x="106"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10"/>
            <p:cNvSpPr/>
            <p:nvPr/>
          </p:nvSpPr>
          <p:spPr>
            <a:xfrm rot="-2922755">
              <a:off x="6577368" y="2810322"/>
              <a:ext cx="17791" cy="13436"/>
            </a:xfrm>
            <a:custGeom>
              <a:rect b="b" l="l" r="r" t="t"/>
              <a:pathLst>
                <a:path extrusionOk="0" h="108" w="143">
                  <a:moveTo>
                    <a:pt x="67" y="0"/>
                  </a:moveTo>
                  <a:cubicBezTo>
                    <a:pt x="23" y="0"/>
                    <a:pt x="0" y="60"/>
                    <a:pt x="38" y="97"/>
                  </a:cubicBezTo>
                  <a:cubicBezTo>
                    <a:pt x="44" y="104"/>
                    <a:pt x="55" y="108"/>
                    <a:pt x="68" y="108"/>
                  </a:cubicBezTo>
                  <a:cubicBezTo>
                    <a:pt x="83" y="108"/>
                    <a:pt x="100" y="102"/>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10"/>
            <p:cNvSpPr/>
            <p:nvPr/>
          </p:nvSpPr>
          <p:spPr>
            <a:xfrm rot="-2922755">
              <a:off x="6578378" y="2824290"/>
              <a:ext cx="18786" cy="14307"/>
            </a:xfrm>
            <a:custGeom>
              <a:rect b="b" l="l" r="r" t="t"/>
              <a:pathLst>
                <a:path extrusionOk="0" h="115" w="151">
                  <a:moveTo>
                    <a:pt x="76" y="0"/>
                  </a:moveTo>
                  <a:cubicBezTo>
                    <a:pt x="23" y="8"/>
                    <a:pt x="1" y="68"/>
                    <a:pt x="38" y="98"/>
                  </a:cubicBezTo>
                  <a:cubicBezTo>
                    <a:pt x="49" y="109"/>
                    <a:pt x="64" y="115"/>
                    <a:pt x="78" y="115"/>
                  </a:cubicBezTo>
                  <a:cubicBezTo>
                    <a:pt x="92" y="115"/>
                    <a:pt x="106" y="109"/>
                    <a:pt x="113" y="98"/>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10"/>
            <p:cNvSpPr/>
            <p:nvPr/>
          </p:nvSpPr>
          <p:spPr>
            <a:xfrm rot="-2922755">
              <a:off x="6580408" y="2839187"/>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10"/>
            <p:cNvSpPr/>
            <p:nvPr/>
          </p:nvSpPr>
          <p:spPr>
            <a:xfrm rot="-2922755">
              <a:off x="6581288" y="2853214"/>
              <a:ext cx="18786" cy="13561"/>
            </a:xfrm>
            <a:custGeom>
              <a:rect b="b" l="l" r="r" t="t"/>
              <a:pathLst>
                <a:path extrusionOk="0" h="109" w="151">
                  <a:moveTo>
                    <a:pt x="75" y="1"/>
                  </a:moveTo>
                  <a:cubicBezTo>
                    <a:pt x="23" y="1"/>
                    <a:pt x="1" y="61"/>
                    <a:pt x="38" y="98"/>
                  </a:cubicBezTo>
                  <a:cubicBezTo>
                    <a:pt x="48" y="105"/>
                    <a:pt x="60" y="108"/>
                    <a:pt x="71" y="108"/>
                  </a:cubicBezTo>
                  <a:cubicBezTo>
                    <a:pt x="86" y="108"/>
                    <a:pt x="100" y="103"/>
                    <a:pt x="113" y="90"/>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10"/>
            <p:cNvSpPr/>
            <p:nvPr/>
          </p:nvSpPr>
          <p:spPr>
            <a:xfrm rot="-2922755">
              <a:off x="6567902" y="2861279"/>
              <a:ext cx="49266" cy="36950"/>
            </a:xfrm>
            <a:custGeom>
              <a:rect b="b" l="l" r="r" t="t"/>
              <a:pathLst>
                <a:path extrusionOk="0" h="297" w="396">
                  <a:moveTo>
                    <a:pt x="204" y="1"/>
                  </a:moveTo>
                  <a:cubicBezTo>
                    <a:pt x="201" y="1"/>
                    <a:pt x="198" y="1"/>
                    <a:pt x="195" y="1"/>
                  </a:cubicBezTo>
                  <a:cubicBezTo>
                    <a:pt x="60" y="1"/>
                    <a:pt x="0" y="166"/>
                    <a:pt x="98" y="256"/>
                  </a:cubicBezTo>
                  <a:cubicBezTo>
                    <a:pt x="126" y="284"/>
                    <a:pt x="162" y="297"/>
                    <a:pt x="198" y="297"/>
                  </a:cubicBezTo>
                  <a:cubicBezTo>
                    <a:pt x="239" y="297"/>
                    <a:pt x="280" y="280"/>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10"/>
            <p:cNvSpPr/>
            <p:nvPr/>
          </p:nvSpPr>
          <p:spPr>
            <a:xfrm rot="-2922755">
              <a:off x="6626036" y="2635269"/>
              <a:ext cx="50510" cy="37821"/>
            </a:xfrm>
            <a:custGeom>
              <a:rect b="b" l="l" r="r" t="t"/>
              <a:pathLst>
                <a:path extrusionOk="0" h="304" w="406">
                  <a:moveTo>
                    <a:pt x="195" y="0"/>
                  </a:moveTo>
                  <a:cubicBezTo>
                    <a:pt x="61" y="8"/>
                    <a:pt x="1" y="172"/>
                    <a:pt x="98" y="262"/>
                  </a:cubicBezTo>
                  <a:cubicBezTo>
                    <a:pt x="126" y="290"/>
                    <a:pt x="162" y="304"/>
                    <a:pt x="199" y="304"/>
                  </a:cubicBezTo>
                  <a:cubicBezTo>
                    <a:pt x="239" y="304"/>
                    <a:pt x="280" y="287"/>
                    <a:pt x="308" y="255"/>
                  </a:cubicBezTo>
                  <a:cubicBezTo>
                    <a:pt x="405" y="157"/>
                    <a:pt x="330"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10"/>
            <p:cNvSpPr/>
            <p:nvPr/>
          </p:nvSpPr>
          <p:spPr>
            <a:xfrm rot="-2922755">
              <a:off x="6644956" y="2672641"/>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10"/>
            <p:cNvSpPr/>
            <p:nvPr/>
          </p:nvSpPr>
          <p:spPr>
            <a:xfrm rot="-2922755">
              <a:off x="6646802" y="2691641"/>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10"/>
            <p:cNvSpPr/>
            <p:nvPr/>
          </p:nvSpPr>
          <p:spPr>
            <a:xfrm rot="-2922755">
              <a:off x="6648846" y="2709254"/>
              <a:ext cx="17791" cy="13934"/>
            </a:xfrm>
            <a:custGeom>
              <a:rect b="b" l="l" r="r" t="t"/>
              <a:pathLst>
                <a:path extrusionOk="0" h="112" w="143">
                  <a:moveTo>
                    <a:pt x="68" y="0"/>
                  </a:moveTo>
                  <a:cubicBezTo>
                    <a:pt x="15" y="8"/>
                    <a:pt x="0" y="60"/>
                    <a:pt x="30" y="98"/>
                  </a:cubicBezTo>
                  <a:cubicBezTo>
                    <a:pt x="40" y="107"/>
                    <a:pt x="52" y="111"/>
                    <a:pt x="64" y="111"/>
                  </a:cubicBezTo>
                  <a:cubicBezTo>
                    <a:pt x="81" y="111"/>
                    <a:pt x="99" y="103"/>
                    <a:pt x="112" y="90"/>
                  </a:cubicBezTo>
                  <a:cubicBezTo>
                    <a:pt x="142" y="60"/>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10"/>
            <p:cNvSpPr/>
            <p:nvPr/>
          </p:nvSpPr>
          <p:spPr>
            <a:xfrm rot="-2922755">
              <a:off x="6650510" y="2728349"/>
              <a:ext cx="17791" cy="13436"/>
            </a:xfrm>
            <a:custGeom>
              <a:rect b="b" l="l" r="r" t="t"/>
              <a:pathLst>
                <a:path extrusionOk="0" h="108" w="143">
                  <a:moveTo>
                    <a:pt x="68" y="1"/>
                  </a:moveTo>
                  <a:cubicBezTo>
                    <a:pt x="23" y="1"/>
                    <a:pt x="0" y="61"/>
                    <a:pt x="38" y="90"/>
                  </a:cubicBezTo>
                  <a:cubicBezTo>
                    <a:pt x="49" y="102"/>
                    <a:pt x="62" y="107"/>
                    <a:pt x="75" y="107"/>
                  </a:cubicBezTo>
                  <a:cubicBezTo>
                    <a:pt x="88" y="107"/>
                    <a:pt x="101" y="102"/>
                    <a:pt x="113" y="90"/>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10"/>
            <p:cNvSpPr/>
            <p:nvPr/>
          </p:nvSpPr>
          <p:spPr>
            <a:xfrm rot="-2922755">
              <a:off x="6652234" y="2747079"/>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10"/>
            <p:cNvSpPr/>
            <p:nvPr/>
          </p:nvSpPr>
          <p:spPr>
            <a:xfrm rot="-2922755">
              <a:off x="6654260" y="2765026"/>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10"/>
            <p:cNvSpPr/>
            <p:nvPr/>
          </p:nvSpPr>
          <p:spPr>
            <a:xfrm rot="-2922755">
              <a:off x="6655937" y="2783777"/>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10"/>
            <p:cNvSpPr/>
            <p:nvPr/>
          </p:nvSpPr>
          <p:spPr>
            <a:xfrm rot="-2922755">
              <a:off x="6658104" y="2801660"/>
              <a:ext cx="17791" cy="13934"/>
            </a:xfrm>
            <a:custGeom>
              <a:rect b="b" l="l" r="r" t="t"/>
              <a:pathLst>
                <a:path extrusionOk="0" h="112" w="143">
                  <a:moveTo>
                    <a:pt x="68" y="1"/>
                  </a:moveTo>
                  <a:cubicBezTo>
                    <a:pt x="23" y="8"/>
                    <a:pt x="0" y="61"/>
                    <a:pt x="38" y="98"/>
                  </a:cubicBezTo>
                  <a:cubicBezTo>
                    <a:pt x="44" y="108"/>
                    <a:pt x="54" y="112"/>
                    <a:pt x="65" y="112"/>
                  </a:cubicBezTo>
                  <a:cubicBezTo>
                    <a:pt x="81" y="112"/>
                    <a:pt x="99" y="104"/>
                    <a:pt x="112"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10"/>
            <p:cNvSpPr/>
            <p:nvPr/>
          </p:nvSpPr>
          <p:spPr>
            <a:xfrm rot="-2922755">
              <a:off x="6659645" y="282048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10"/>
            <p:cNvSpPr/>
            <p:nvPr/>
          </p:nvSpPr>
          <p:spPr>
            <a:xfrm rot="-2922755">
              <a:off x="6661994" y="2838274"/>
              <a:ext cx="17791" cy="14432"/>
            </a:xfrm>
            <a:custGeom>
              <a:rect b="b" l="l" r="r" t="t"/>
              <a:pathLst>
                <a:path extrusionOk="0" h="116" w="143">
                  <a:moveTo>
                    <a:pt x="67" y="1"/>
                  </a:moveTo>
                  <a:cubicBezTo>
                    <a:pt x="23" y="8"/>
                    <a:pt x="0" y="68"/>
                    <a:pt x="30" y="98"/>
                  </a:cubicBezTo>
                  <a:cubicBezTo>
                    <a:pt x="41" y="109"/>
                    <a:pt x="56" y="115"/>
                    <a:pt x="71" y="115"/>
                  </a:cubicBezTo>
                  <a:cubicBezTo>
                    <a:pt x="86" y="115"/>
                    <a:pt x="101" y="109"/>
                    <a:pt x="112" y="98"/>
                  </a:cubicBezTo>
                  <a:cubicBezTo>
                    <a:pt x="142" y="61"/>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10"/>
            <p:cNvSpPr/>
            <p:nvPr/>
          </p:nvSpPr>
          <p:spPr>
            <a:xfrm rot="-2922755">
              <a:off x="6663564" y="2857535"/>
              <a:ext cx="17791" cy="13436"/>
            </a:xfrm>
            <a:custGeom>
              <a:rect b="b" l="l" r="r" t="t"/>
              <a:pathLst>
                <a:path extrusionOk="0" h="108" w="143">
                  <a:moveTo>
                    <a:pt x="75" y="0"/>
                  </a:moveTo>
                  <a:cubicBezTo>
                    <a:pt x="23" y="0"/>
                    <a:pt x="0" y="60"/>
                    <a:pt x="38" y="97"/>
                  </a:cubicBezTo>
                  <a:cubicBezTo>
                    <a:pt x="48" y="104"/>
                    <a:pt x="59" y="108"/>
                    <a:pt x="71" y="108"/>
                  </a:cubicBezTo>
                  <a:cubicBezTo>
                    <a:pt x="86" y="108"/>
                    <a:pt x="100" y="102"/>
                    <a:pt x="113" y="90"/>
                  </a:cubicBezTo>
                  <a:cubicBezTo>
                    <a:pt x="142"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10"/>
            <p:cNvSpPr/>
            <p:nvPr/>
          </p:nvSpPr>
          <p:spPr>
            <a:xfrm rot="-2922755">
              <a:off x="6665964" y="2875835"/>
              <a:ext cx="17666" cy="13561"/>
            </a:xfrm>
            <a:custGeom>
              <a:rect b="b" l="l" r="r" t="t"/>
              <a:pathLst>
                <a:path extrusionOk="0" h="109"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10"/>
            <p:cNvSpPr/>
            <p:nvPr/>
          </p:nvSpPr>
          <p:spPr>
            <a:xfrm rot="-2922755">
              <a:off x="6652100" y="2889156"/>
              <a:ext cx="50137" cy="36950"/>
            </a:xfrm>
            <a:custGeom>
              <a:rect b="b" l="l" r="r" t="t"/>
              <a:pathLst>
                <a:path extrusionOk="0" h="297" w="403">
                  <a:moveTo>
                    <a:pt x="204" y="1"/>
                  </a:moveTo>
                  <a:cubicBezTo>
                    <a:pt x="201" y="1"/>
                    <a:pt x="198" y="1"/>
                    <a:pt x="195" y="1"/>
                  </a:cubicBezTo>
                  <a:cubicBezTo>
                    <a:pt x="60" y="1"/>
                    <a:pt x="0" y="166"/>
                    <a:pt x="98" y="255"/>
                  </a:cubicBezTo>
                  <a:cubicBezTo>
                    <a:pt x="126" y="283"/>
                    <a:pt x="162" y="297"/>
                    <a:pt x="199" y="297"/>
                  </a:cubicBezTo>
                  <a:cubicBezTo>
                    <a:pt x="241"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10"/>
            <p:cNvSpPr/>
            <p:nvPr/>
          </p:nvSpPr>
          <p:spPr>
            <a:xfrm rot="-2922755">
              <a:off x="6719087" y="2608555"/>
              <a:ext cx="37323" cy="37448"/>
            </a:xfrm>
            <a:custGeom>
              <a:rect b="b" l="l" r="r" t="t"/>
              <a:pathLst>
                <a:path extrusionOk="0" h="301" w="300">
                  <a:moveTo>
                    <a:pt x="150" y="1"/>
                  </a:moveTo>
                  <a:cubicBezTo>
                    <a:pt x="68" y="1"/>
                    <a:pt x="0" y="68"/>
                    <a:pt x="0" y="151"/>
                  </a:cubicBezTo>
                  <a:cubicBezTo>
                    <a:pt x="0"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10"/>
            <p:cNvSpPr/>
            <p:nvPr/>
          </p:nvSpPr>
          <p:spPr>
            <a:xfrm rot="-2922755">
              <a:off x="6744558" y="2918017"/>
              <a:ext cx="50261" cy="37572"/>
            </a:xfrm>
            <a:custGeom>
              <a:rect b="b" l="l" r="r" t="t"/>
              <a:pathLst>
                <a:path extrusionOk="0" h="302" w="404">
                  <a:moveTo>
                    <a:pt x="204" y="1"/>
                  </a:moveTo>
                  <a:cubicBezTo>
                    <a:pt x="201" y="1"/>
                    <a:pt x="198" y="1"/>
                    <a:pt x="195" y="1"/>
                  </a:cubicBezTo>
                  <a:cubicBezTo>
                    <a:pt x="61" y="8"/>
                    <a:pt x="1" y="173"/>
                    <a:pt x="98" y="263"/>
                  </a:cubicBezTo>
                  <a:cubicBezTo>
                    <a:pt x="127" y="288"/>
                    <a:pt x="165" y="301"/>
                    <a:pt x="203" y="301"/>
                  </a:cubicBezTo>
                  <a:cubicBezTo>
                    <a:pt x="243" y="301"/>
                    <a:pt x="284" y="286"/>
                    <a:pt x="315" y="255"/>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10"/>
            <p:cNvSpPr/>
            <p:nvPr/>
          </p:nvSpPr>
          <p:spPr>
            <a:xfrm rot="-2922755">
              <a:off x="6732082" y="2651046"/>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10"/>
            <p:cNvSpPr/>
            <p:nvPr/>
          </p:nvSpPr>
          <p:spPr>
            <a:xfrm rot="-2922755">
              <a:off x="6733967" y="2673691"/>
              <a:ext cx="18786" cy="13561"/>
            </a:xfrm>
            <a:custGeom>
              <a:rect b="b" l="l" r="r" t="t"/>
              <a:pathLst>
                <a:path extrusionOk="0" h="109" w="151">
                  <a:moveTo>
                    <a:pt x="75" y="1"/>
                  </a:moveTo>
                  <a:cubicBezTo>
                    <a:pt x="23" y="1"/>
                    <a:pt x="0" y="61"/>
                    <a:pt x="38" y="98"/>
                  </a:cubicBezTo>
                  <a:cubicBezTo>
                    <a:pt x="48" y="105"/>
                    <a:pt x="61" y="108"/>
                    <a:pt x="74" y="108"/>
                  </a:cubicBezTo>
                  <a:cubicBezTo>
                    <a:pt x="89" y="108"/>
                    <a:pt x="104" y="103"/>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10"/>
            <p:cNvSpPr/>
            <p:nvPr/>
          </p:nvSpPr>
          <p:spPr>
            <a:xfrm rot="-2922755">
              <a:off x="6736906" y="2696366"/>
              <a:ext cx="17791" cy="13561"/>
            </a:xfrm>
            <a:custGeom>
              <a:rect b="b" l="l" r="r" t="t"/>
              <a:pathLst>
                <a:path extrusionOk="0" h="109" w="143">
                  <a:moveTo>
                    <a:pt x="68" y="0"/>
                  </a:moveTo>
                  <a:cubicBezTo>
                    <a:pt x="23" y="0"/>
                    <a:pt x="1" y="60"/>
                    <a:pt x="38" y="98"/>
                  </a:cubicBezTo>
                  <a:cubicBezTo>
                    <a:pt x="45" y="104"/>
                    <a:pt x="56" y="108"/>
                    <a:pt x="68" y="108"/>
                  </a:cubicBezTo>
                  <a:cubicBezTo>
                    <a:pt x="84" y="108"/>
                    <a:pt x="101" y="103"/>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10"/>
            <p:cNvSpPr/>
            <p:nvPr/>
          </p:nvSpPr>
          <p:spPr>
            <a:xfrm rot="-2922755">
              <a:off x="6738838" y="2718989"/>
              <a:ext cx="18786" cy="13312"/>
            </a:xfrm>
            <a:custGeom>
              <a:rect b="b" l="l" r="r" t="t"/>
              <a:pathLst>
                <a:path extrusionOk="0" h="107" w="151">
                  <a:moveTo>
                    <a:pt x="75" y="0"/>
                  </a:moveTo>
                  <a:cubicBezTo>
                    <a:pt x="23" y="0"/>
                    <a:pt x="0" y="60"/>
                    <a:pt x="38" y="90"/>
                  </a:cubicBezTo>
                  <a:cubicBezTo>
                    <a:pt x="49" y="101"/>
                    <a:pt x="62" y="107"/>
                    <a:pt x="75" y="107"/>
                  </a:cubicBezTo>
                  <a:cubicBezTo>
                    <a:pt x="88" y="107"/>
                    <a:pt x="101" y="101"/>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10"/>
            <p:cNvSpPr/>
            <p:nvPr/>
          </p:nvSpPr>
          <p:spPr>
            <a:xfrm rot="-2922755">
              <a:off x="6741751" y="2741607"/>
              <a:ext cx="17666" cy="13436"/>
            </a:xfrm>
            <a:custGeom>
              <a:rect b="b" l="l" r="r" t="t"/>
              <a:pathLst>
                <a:path extrusionOk="0" h="108" w="142">
                  <a:moveTo>
                    <a:pt x="77" y="0"/>
                  </a:moveTo>
                  <a:cubicBezTo>
                    <a:pt x="74" y="0"/>
                    <a:pt x="71" y="0"/>
                    <a:pt x="68" y="1"/>
                  </a:cubicBezTo>
                  <a:cubicBezTo>
                    <a:pt x="23" y="1"/>
                    <a:pt x="1" y="61"/>
                    <a:pt x="31" y="91"/>
                  </a:cubicBezTo>
                  <a:cubicBezTo>
                    <a:pt x="42" y="102"/>
                    <a:pt x="57" y="108"/>
                    <a:pt x="72" y="108"/>
                  </a:cubicBezTo>
                  <a:cubicBezTo>
                    <a:pt x="87"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10"/>
            <p:cNvSpPr/>
            <p:nvPr/>
          </p:nvSpPr>
          <p:spPr>
            <a:xfrm rot="-2922755">
              <a:off x="6743597" y="2763793"/>
              <a:ext cx="17791" cy="14307"/>
            </a:xfrm>
            <a:custGeom>
              <a:rect b="b" l="l" r="r" t="t"/>
              <a:pathLst>
                <a:path extrusionOk="0" h="115" w="143">
                  <a:moveTo>
                    <a:pt x="75" y="0"/>
                  </a:moveTo>
                  <a:cubicBezTo>
                    <a:pt x="23" y="8"/>
                    <a:pt x="0" y="68"/>
                    <a:pt x="38" y="97"/>
                  </a:cubicBezTo>
                  <a:cubicBezTo>
                    <a:pt x="49" y="109"/>
                    <a:pt x="62" y="114"/>
                    <a:pt x="75" y="114"/>
                  </a:cubicBezTo>
                  <a:cubicBezTo>
                    <a:pt x="88" y="114"/>
                    <a:pt x="101" y="109"/>
                    <a:pt x="113" y="97"/>
                  </a:cubicBezTo>
                  <a:cubicBezTo>
                    <a:pt x="143"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10"/>
            <p:cNvSpPr/>
            <p:nvPr/>
          </p:nvSpPr>
          <p:spPr>
            <a:xfrm rot="-2922755">
              <a:off x="6746133" y="2786075"/>
              <a:ext cx="17791" cy="13934"/>
            </a:xfrm>
            <a:custGeom>
              <a:rect b="b" l="l" r="r" t="t"/>
              <a:pathLst>
                <a:path extrusionOk="0" h="112" w="143">
                  <a:moveTo>
                    <a:pt x="68" y="1"/>
                  </a:moveTo>
                  <a:cubicBezTo>
                    <a:pt x="16" y="8"/>
                    <a:pt x="1" y="61"/>
                    <a:pt x="31" y="98"/>
                  </a:cubicBezTo>
                  <a:cubicBezTo>
                    <a:pt x="40" y="108"/>
                    <a:pt x="52" y="112"/>
                    <a:pt x="64" y="112"/>
                  </a:cubicBezTo>
                  <a:cubicBezTo>
                    <a:pt x="82" y="112"/>
                    <a:pt x="100" y="104"/>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10"/>
            <p:cNvSpPr/>
            <p:nvPr/>
          </p:nvSpPr>
          <p:spPr>
            <a:xfrm rot="-2922755">
              <a:off x="6748187" y="2809093"/>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0"/>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10"/>
            <p:cNvSpPr/>
            <p:nvPr/>
          </p:nvSpPr>
          <p:spPr>
            <a:xfrm rot="-2922755">
              <a:off x="6750234" y="2831721"/>
              <a:ext cx="18661" cy="13561"/>
            </a:xfrm>
            <a:custGeom>
              <a:rect b="b" l="l" r="r" t="t"/>
              <a:pathLst>
                <a:path extrusionOk="0" h="109" w="150">
                  <a:moveTo>
                    <a:pt x="75" y="0"/>
                  </a:moveTo>
                  <a:cubicBezTo>
                    <a:pt x="23" y="0"/>
                    <a:pt x="0" y="60"/>
                    <a:pt x="37" y="98"/>
                  </a:cubicBezTo>
                  <a:cubicBezTo>
                    <a:pt x="48" y="104"/>
                    <a:pt x="61" y="108"/>
                    <a:pt x="73" y="108"/>
                  </a:cubicBezTo>
                  <a:cubicBezTo>
                    <a:pt x="89" y="108"/>
                    <a:pt x="104" y="103"/>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10"/>
            <p:cNvSpPr/>
            <p:nvPr/>
          </p:nvSpPr>
          <p:spPr>
            <a:xfrm rot="-2922755">
              <a:off x="6753057" y="2854391"/>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10"/>
            <p:cNvSpPr/>
            <p:nvPr/>
          </p:nvSpPr>
          <p:spPr>
            <a:xfrm rot="-2922755">
              <a:off x="6755100" y="2877010"/>
              <a:ext cx="18413" cy="13436"/>
            </a:xfrm>
            <a:custGeom>
              <a:rect b="b" l="l" r="r" t="t"/>
              <a:pathLst>
                <a:path extrusionOk="0" h="108" w="148">
                  <a:moveTo>
                    <a:pt x="83" y="0"/>
                  </a:moveTo>
                  <a:cubicBezTo>
                    <a:pt x="80" y="0"/>
                    <a:pt x="77" y="0"/>
                    <a:pt x="75" y="1"/>
                  </a:cubicBezTo>
                  <a:cubicBezTo>
                    <a:pt x="22" y="1"/>
                    <a:pt x="0" y="61"/>
                    <a:pt x="37" y="91"/>
                  </a:cubicBezTo>
                  <a:cubicBezTo>
                    <a:pt x="49" y="102"/>
                    <a:pt x="64" y="108"/>
                    <a:pt x="78" y="108"/>
                  </a:cubicBezTo>
                  <a:cubicBezTo>
                    <a:pt x="92" y="108"/>
                    <a:pt x="105"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10"/>
            <p:cNvSpPr/>
            <p:nvPr/>
          </p:nvSpPr>
          <p:spPr>
            <a:xfrm rot="-2922755">
              <a:off x="6757970" y="2899534"/>
              <a:ext cx="17542" cy="13561"/>
            </a:xfrm>
            <a:custGeom>
              <a:rect b="b" l="l" r="r" t="t"/>
              <a:pathLst>
                <a:path extrusionOk="0" h="109" w="141">
                  <a:moveTo>
                    <a:pt x="76" y="1"/>
                  </a:moveTo>
                  <a:cubicBezTo>
                    <a:pt x="74" y="1"/>
                    <a:pt x="71" y="1"/>
                    <a:pt x="68" y="2"/>
                  </a:cubicBezTo>
                  <a:cubicBezTo>
                    <a:pt x="23" y="2"/>
                    <a:pt x="0" y="62"/>
                    <a:pt x="30" y="91"/>
                  </a:cubicBezTo>
                  <a:cubicBezTo>
                    <a:pt x="41" y="103"/>
                    <a:pt x="56" y="108"/>
                    <a:pt x="71" y="108"/>
                  </a:cubicBezTo>
                  <a:cubicBezTo>
                    <a:pt x="86" y="108"/>
                    <a:pt x="101" y="103"/>
                    <a:pt x="113" y="91"/>
                  </a:cubicBezTo>
                  <a:cubicBezTo>
                    <a:pt x="141"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10"/>
            <p:cNvSpPr/>
            <p:nvPr/>
          </p:nvSpPr>
          <p:spPr>
            <a:xfrm rot="-2922755">
              <a:off x="6809823" y="2582958"/>
              <a:ext cx="49266" cy="36950"/>
            </a:xfrm>
            <a:custGeom>
              <a:rect b="b" l="l" r="r" t="t"/>
              <a:pathLst>
                <a:path extrusionOk="0" h="297" w="396">
                  <a:moveTo>
                    <a:pt x="197" y="1"/>
                  </a:moveTo>
                  <a:cubicBezTo>
                    <a:pt x="194" y="1"/>
                    <a:pt x="191" y="1"/>
                    <a:pt x="188" y="1"/>
                  </a:cubicBezTo>
                  <a:cubicBezTo>
                    <a:pt x="61" y="1"/>
                    <a:pt x="1" y="166"/>
                    <a:pt x="98" y="256"/>
                  </a:cubicBezTo>
                  <a:cubicBezTo>
                    <a:pt x="126" y="284"/>
                    <a:pt x="161" y="297"/>
                    <a:pt x="196" y="297"/>
                  </a:cubicBezTo>
                  <a:cubicBezTo>
                    <a:pt x="236" y="297"/>
                    <a:pt x="276" y="280"/>
                    <a:pt x="308" y="248"/>
                  </a:cubicBezTo>
                  <a:cubicBezTo>
                    <a:pt x="395" y="153"/>
                    <a:pt x="326" y="1"/>
                    <a:pt x="19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10"/>
            <p:cNvSpPr/>
            <p:nvPr/>
          </p:nvSpPr>
          <p:spPr>
            <a:xfrm rot="-2922755">
              <a:off x="6853312" y="2948354"/>
              <a:ext cx="37323" cy="37323"/>
            </a:xfrm>
            <a:custGeom>
              <a:rect b="b" l="l" r="r" t="t"/>
              <a:pathLst>
                <a:path extrusionOk="0" h="300" w="300">
                  <a:moveTo>
                    <a:pt x="150" y="0"/>
                  </a:moveTo>
                  <a:cubicBezTo>
                    <a:pt x="68" y="0"/>
                    <a:pt x="1" y="68"/>
                    <a:pt x="1" y="150"/>
                  </a:cubicBezTo>
                  <a:cubicBezTo>
                    <a:pt x="1" y="233"/>
                    <a:pt x="68" y="300"/>
                    <a:pt x="150" y="300"/>
                  </a:cubicBezTo>
                  <a:cubicBezTo>
                    <a:pt x="233" y="300"/>
                    <a:pt x="300" y="233"/>
                    <a:pt x="300" y="150"/>
                  </a:cubicBezTo>
                  <a:cubicBezTo>
                    <a:pt x="300" y="68"/>
                    <a:pt x="233"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10"/>
            <p:cNvSpPr/>
            <p:nvPr/>
          </p:nvSpPr>
          <p:spPr>
            <a:xfrm rot="-2922755">
              <a:off x="6829098" y="2630969"/>
              <a:ext cx="17915" cy="13810"/>
            </a:xfrm>
            <a:custGeom>
              <a:rect b="b" l="l" r="r" t="t"/>
              <a:pathLst>
                <a:path extrusionOk="0" h="111" w="144">
                  <a:moveTo>
                    <a:pt x="68" y="0"/>
                  </a:moveTo>
                  <a:cubicBezTo>
                    <a:pt x="23" y="0"/>
                    <a:pt x="1" y="60"/>
                    <a:pt x="38" y="97"/>
                  </a:cubicBezTo>
                  <a:cubicBezTo>
                    <a:pt x="48" y="107"/>
                    <a:pt x="58" y="111"/>
                    <a:pt x="69" y="111"/>
                  </a:cubicBezTo>
                  <a:cubicBezTo>
                    <a:pt x="85"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10"/>
            <p:cNvSpPr/>
            <p:nvPr/>
          </p:nvSpPr>
          <p:spPr>
            <a:xfrm rot="-2922755">
              <a:off x="6831463" y="2657485"/>
              <a:ext cx="18661" cy="13934"/>
            </a:xfrm>
            <a:custGeom>
              <a:rect b="b" l="l" r="r" t="t"/>
              <a:pathLst>
                <a:path extrusionOk="0" h="112" w="150">
                  <a:moveTo>
                    <a:pt x="75" y="0"/>
                  </a:moveTo>
                  <a:cubicBezTo>
                    <a:pt x="23" y="8"/>
                    <a:pt x="0" y="60"/>
                    <a:pt x="38" y="98"/>
                  </a:cubicBezTo>
                  <a:cubicBezTo>
                    <a:pt x="48" y="108"/>
                    <a:pt x="61" y="112"/>
                    <a:pt x="74" y="112"/>
                  </a:cubicBezTo>
                  <a:cubicBezTo>
                    <a:pt x="89" y="112"/>
                    <a:pt x="104" y="106"/>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10"/>
            <p:cNvSpPr/>
            <p:nvPr/>
          </p:nvSpPr>
          <p:spPr>
            <a:xfrm rot="-2922755">
              <a:off x="6834771" y="2683912"/>
              <a:ext cx="17791" cy="14307"/>
            </a:xfrm>
            <a:custGeom>
              <a:rect b="b" l="l" r="r" t="t"/>
              <a:pathLst>
                <a:path extrusionOk="0" h="115" w="143">
                  <a:moveTo>
                    <a:pt x="67" y="0"/>
                  </a:moveTo>
                  <a:cubicBezTo>
                    <a:pt x="22" y="8"/>
                    <a:pt x="0" y="68"/>
                    <a:pt x="37" y="98"/>
                  </a:cubicBezTo>
                  <a:cubicBezTo>
                    <a:pt x="45" y="109"/>
                    <a:pt x="58" y="115"/>
                    <a:pt x="72" y="115"/>
                  </a:cubicBezTo>
                  <a:cubicBezTo>
                    <a:pt x="86" y="115"/>
                    <a:pt x="101" y="109"/>
                    <a:pt x="112" y="98"/>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10"/>
            <p:cNvSpPr/>
            <p:nvPr/>
          </p:nvSpPr>
          <p:spPr>
            <a:xfrm rot="-2922755">
              <a:off x="6836986" y="2710496"/>
              <a:ext cx="18661" cy="14307"/>
            </a:xfrm>
            <a:custGeom>
              <a:rect b="b" l="l" r="r" t="t"/>
              <a:pathLst>
                <a:path extrusionOk="0" h="115" w="150">
                  <a:moveTo>
                    <a:pt x="75" y="1"/>
                  </a:moveTo>
                  <a:cubicBezTo>
                    <a:pt x="23" y="8"/>
                    <a:pt x="0" y="68"/>
                    <a:pt x="38" y="98"/>
                  </a:cubicBezTo>
                  <a:cubicBezTo>
                    <a:pt x="49" y="109"/>
                    <a:pt x="62" y="115"/>
                    <a:pt x="75" y="115"/>
                  </a:cubicBezTo>
                  <a:cubicBezTo>
                    <a:pt x="88" y="115"/>
                    <a:pt x="101" y="109"/>
                    <a:pt x="113"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10"/>
            <p:cNvSpPr/>
            <p:nvPr/>
          </p:nvSpPr>
          <p:spPr>
            <a:xfrm rot="-2922755">
              <a:off x="6840524" y="2737803"/>
              <a:ext cx="17542" cy="13436"/>
            </a:xfrm>
            <a:custGeom>
              <a:rect b="b" l="l" r="r" t="t"/>
              <a:pathLst>
                <a:path extrusionOk="0" h="108" w="141">
                  <a:moveTo>
                    <a:pt x="75" y="1"/>
                  </a:moveTo>
                  <a:cubicBezTo>
                    <a:pt x="73" y="1"/>
                    <a:pt x="70" y="1"/>
                    <a:pt x="67" y="1"/>
                  </a:cubicBezTo>
                  <a:cubicBezTo>
                    <a:pt x="23"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10"/>
            <p:cNvSpPr/>
            <p:nvPr/>
          </p:nvSpPr>
          <p:spPr>
            <a:xfrm rot="-2922755">
              <a:off x="6842934" y="2764693"/>
              <a:ext cx="17542" cy="13561"/>
            </a:xfrm>
            <a:custGeom>
              <a:rect b="b" l="l" r="r" t="t"/>
              <a:pathLst>
                <a:path extrusionOk="0" h="109" w="141">
                  <a:moveTo>
                    <a:pt x="76" y="1"/>
                  </a:moveTo>
                  <a:cubicBezTo>
                    <a:pt x="74" y="1"/>
                    <a:pt x="71" y="1"/>
                    <a:pt x="68" y="2"/>
                  </a:cubicBezTo>
                  <a:cubicBezTo>
                    <a:pt x="23" y="2"/>
                    <a:pt x="0" y="61"/>
                    <a:pt x="38" y="91"/>
                  </a:cubicBezTo>
                  <a:cubicBezTo>
                    <a:pt x="49" y="103"/>
                    <a:pt x="62" y="108"/>
                    <a:pt x="75" y="108"/>
                  </a:cubicBezTo>
                  <a:cubicBezTo>
                    <a:pt x="88" y="108"/>
                    <a:pt x="101" y="103"/>
                    <a:pt x="113" y="91"/>
                  </a:cubicBezTo>
                  <a:cubicBezTo>
                    <a:pt x="141" y="56"/>
                    <a:pt x="123"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10"/>
            <p:cNvSpPr/>
            <p:nvPr/>
          </p:nvSpPr>
          <p:spPr>
            <a:xfrm rot="-2922755">
              <a:off x="6845132" y="2791240"/>
              <a:ext cx="18786" cy="13436"/>
            </a:xfrm>
            <a:custGeom>
              <a:rect b="b" l="l" r="r" t="t"/>
              <a:pathLst>
                <a:path extrusionOk="0" h="108" w="151">
                  <a:moveTo>
                    <a:pt x="75" y="1"/>
                  </a:moveTo>
                  <a:cubicBezTo>
                    <a:pt x="23" y="1"/>
                    <a:pt x="1" y="61"/>
                    <a:pt x="38" y="91"/>
                  </a:cubicBezTo>
                  <a:cubicBezTo>
                    <a:pt x="49" y="102"/>
                    <a:pt x="64" y="107"/>
                    <a:pt x="78" y="107"/>
                  </a:cubicBezTo>
                  <a:cubicBezTo>
                    <a:pt x="92" y="107"/>
                    <a:pt x="105" y="102"/>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10"/>
            <p:cNvSpPr/>
            <p:nvPr/>
          </p:nvSpPr>
          <p:spPr>
            <a:xfrm rot="-2922755">
              <a:off x="6848321" y="2817777"/>
              <a:ext cx="17791" cy="13436"/>
            </a:xfrm>
            <a:custGeom>
              <a:rect b="b" l="l" r="r" t="t"/>
              <a:pathLst>
                <a:path extrusionOk="0" h="108" w="143">
                  <a:moveTo>
                    <a:pt x="68" y="1"/>
                  </a:moveTo>
                  <a:cubicBezTo>
                    <a:pt x="23" y="1"/>
                    <a:pt x="0" y="61"/>
                    <a:pt x="38" y="91"/>
                  </a:cubicBezTo>
                  <a:cubicBezTo>
                    <a:pt x="49" y="102"/>
                    <a:pt x="62" y="108"/>
                    <a:pt x="75" y="108"/>
                  </a:cubicBezTo>
                  <a:cubicBezTo>
                    <a:pt x="88" y="108"/>
                    <a:pt x="101" y="102"/>
                    <a:pt x="113" y="91"/>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10"/>
            <p:cNvSpPr/>
            <p:nvPr/>
          </p:nvSpPr>
          <p:spPr>
            <a:xfrm rot="-2922755">
              <a:off x="6850609" y="2844397"/>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10"/>
            <p:cNvSpPr/>
            <p:nvPr/>
          </p:nvSpPr>
          <p:spPr>
            <a:xfrm rot="-2922755">
              <a:off x="6853845" y="2870913"/>
              <a:ext cx="17791" cy="13561"/>
            </a:xfrm>
            <a:custGeom>
              <a:rect b="b" l="l" r="r" t="t"/>
              <a:pathLst>
                <a:path extrusionOk="0" h="109" w="143">
                  <a:moveTo>
                    <a:pt x="68" y="0"/>
                  </a:moveTo>
                  <a:cubicBezTo>
                    <a:pt x="23" y="0"/>
                    <a:pt x="0" y="60"/>
                    <a:pt x="38" y="98"/>
                  </a:cubicBezTo>
                  <a:cubicBezTo>
                    <a:pt x="45" y="104"/>
                    <a:pt x="56" y="108"/>
                    <a:pt x="68" y="108"/>
                  </a:cubicBezTo>
                  <a:cubicBezTo>
                    <a:pt x="83" y="108"/>
                    <a:pt x="100" y="103"/>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10"/>
            <p:cNvSpPr/>
            <p:nvPr/>
          </p:nvSpPr>
          <p:spPr>
            <a:xfrm rot="-2922755">
              <a:off x="6856039" y="2897450"/>
              <a:ext cx="18786" cy="13561"/>
            </a:xfrm>
            <a:custGeom>
              <a:rect b="b" l="l" r="r" t="t"/>
              <a:pathLst>
                <a:path extrusionOk="0" h="109" w="151">
                  <a:moveTo>
                    <a:pt x="76" y="1"/>
                  </a:moveTo>
                  <a:cubicBezTo>
                    <a:pt x="23" y="1"/>
                    <a:pt x="1" y="60"/>
                    <a:pt x="38" y="98"/>
                  </a:cubicBezTo>
                  <a:cubicBezTo>
                    <a:pt x="48" y="105"/>
                    <a:pt x="60" y="108"/>
                    <a:pt x="72" y="108"/>
                  </a:cubicBezTo>
                  <a:cubicBezTo>
                    <a:pt x="86" y="108"/>
                    <a:pt x="101" y="103"/>
                    <a:pt x="113" y="90"/>
                  </a:cubicBezTo>
                  <a:cubicBezTo>
                    <a:pt x="150" y="60"/>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10"/>
            <p:cNvSpPr/>
            <p:nvPr/>
          </p:nvSpPr>
          <p:spPr>
            <a:xfrm rot="-2922755">
              <a:off x="6859228" y="2923988"/>
              <a:ext cx="17791" cy="13561"/>
            </a:xfrm>
            <a:custGeom>
              <a:rect b="b" l="l" r="r" t="t"/>
              <a:pathLst>
                <a:path extrusionOk="0" h="109" w="143">
                  <a:moveTo>
                    <a:pt x="68" y="1"/>
                  </a:moveTo>
                  <a:cubicBezTo>
                    <a:pt x="23" y="1"/>
                    <a:pt x="1" y="61"/>
                    <a:pt x="30" y="98"/>
                  </a:cubicBezTo>
                  <a:cubicBezTo>
                    <a:pt x="41" y="105"/>
                    <a:pt x="54" y="108"/>
                    <a:pt x="67" y="108"/>
                  </a:cubicBezTo>
                  <a:cubicBezTo>
                    <a:pt x="84" y="108"/>
                    <a:pt x="100" y="103"/>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10"/>
            <p:cNvSpPr/>
            <p:nvPr/>
          </p:nvSpPr>
          <p:spPr>
            <a:xfrm rot="-2922755">
              <a:off x="6923793" y="2559058"/>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10"/>
            <p:cNvSpPr/>
            <p:nvPr/>
          </p:nvSpPr>
          <p:spPr>
            <a:xfrm rot="-2922755">
              <a:off x="6961102" y="2981051"/>
              <a:ext cx="49266" cy="36950"/>
            </a:xfrm>
            <a:custGeom>
              <a:rect b="b" l="l" r="r" t="t"/>
              <a:pathLst>
                <a:path extrusionOk="0" h="297" w="396">
                  <a:moveTo>
                    <a:pt x="197" y="0"/>
                  </a:moveTo>
                  <a:cubicBezTo>
                    <a:pt x="194" y="0"/>
                    <a:pt x="191" y="0"/>
                    <a:pt x="188" y="0"/>
                  </a:cubicBezTo>
                  <a:cubicBezTo>
                    <a:pt x="61" y="0"/>
                    <a:pt x="1" y="165"/>
                    <a:pt x="98" y="255"/>
                  </a:cubicBezTo>
                  <a:cubicBezTo>
                    <a:pt x="126" y="283"/>
                    <a:pt x="161" y="296"/>
                    <a:pt x="196" y="296"/>
                  </a:cubicBezTo>
                  <a:cubicBezTo>
                    <a:pt x="236" y="296"/>
                    <a:pt x="276" y="279"/>
                    <a:pt x="308" y="247"/>
                  </a:cubicBezTo>
                  <a:cubicBezTo>
                    <a:pt x="396" y="152"/>
                    <a:pt x="326" y="0"/>
                    <a:pt x="1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10"/>
            <p:cNvSpPr/>
            <p:nvPr/>
          </p:nvSpPr>
          <p:spPr>
            <a:xfrm rot="-2922755">
              <a:off x="6937960" y="2612665"/>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10"/>
            <p:cNvSpPr/>
            <p:nvPr/>
          </p:nvSpPr>
          <p:spPr>
            <a:xfrm rot="-2922755">
              <a:off x="6940693" y="2643578"/>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10"/>
            <p:cNvSpPr/>
            <p:nvPr/>
          </p:nvSpPr>
          <p:spPr>
            <a:xfrm rot="-2922755">
              <a:off x="6943346" y="2673940"/>
              <a:ext cx="18661" cy="13934"/>
            </a:xfrm>
            <a:custGeom>
              <a:rect b="b" l="l" r="r" t="t"/>
              <a:pathLst>
                <a:path extrusionOk="0" h="112" w="150">
                  <a:moveTo>
                    <a:pt x="75" y="1"/>
                  </a:moveTo>
                  <a:cubicBezTo>
                    <a:pt x="23" y="1"/>
                    <a:pt x="0" y="61"/>
                    <a:pt x="38" y="98"/>
                  </a:cubicBezTo>
                  <a:cubicBezTo>
                    <a:pt x="47" y="107"/>
                    <a:pt x="59" y="112"/>
                    <a:pt x="71" y="112"/>
                  </a:cubicBezTo>
                  <a:cubicBezTo>
                    <a:pt x="88" y="112"/>
                    <a:pt x="104" y="104"/>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10"/>
            <p:cNvSpPr/>
            <p:nvPr/>
          </p:nvSpPr>
          <p:spPr>
            <a:xfrm rot="-2922755">
              <a:off x="6947264" y="2705175"/>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5" y="108"/>
                  </a:cubicBezTo>
                  <a:cubicBezTo>
                    <a:pt x="89"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10"/>
            <p:cNvSpPr/>
            <p:nvPr/>
          </p:nvSpPr>
          <p:spPr>
            <a:xfrm rot="-2922755">
              <a:off x="6949828" y="2735589"/>
              <a:ext cx="18786" cy="13561"/>
            </a:xfrm>
            <a:custGeom>
              <a:rect b="b" l="l" r="r" t="t"/>
              <a:pathLst>
                <a:path extrusionOk="0" h="109" w="151">
                  <a:moveTo>
                    <a:pt x="75" y="1"/>
                  </a:moveTo>
                  <a:cubicBezTo>
                    <a:pt x="23" y="1"/>
                    <a:pt x="0" y="60"/>
                    <a:pt x="38" y="98"/>
                  </a:cubicBezTo>
                  <a:cubicBezTo>
                    <a:pt x="48" y="105"/>
                    <a:pt x="61" y="108"/>
                    <a:pt x="74" y="108"/>
                  </a:cubicBezTo>
                  <a:cubicBezTo>
                    <a:pt x="89" y="108"/>
                    <a:pt x="104" y="103"/>
                    <a:pt x="113"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10"/>
            <p:cNvSpPr/>
            <p:nvPr/>
          </p:nvSpPr>
          <p:spPr>
            <a:xfrm rot="-2922755">
              <a:off x="6953419" y="2766101"/>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10"/>
            <p:cNvSpPr/>
            <p:nvPr/>
          </p:nvSpPr>
          <p:spPr>
            <a:xfrm rot="-2922755">
              <a:off x="6956420" y="2797233"/>
              <a:ext cx="18537" cy="13561"/>
            </a:xfrm>
            <a:custGeom>
              <a:rect b="b" l="l" r="r" t="t"/>
              <a:pathLst>
                <a:path extrusionOk="0" h="109"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10"/>
            <p:cNvSpPr/>
            <p:nvPr/>
          </p:nvSpPr>
          <p:spPr>
            <a:xfrm rot="-2922755">
              <a:off x="6959855" y="2827771"/>
              <a:ext cx="17915" cy="13436"/>
            </a:xfrm>
            <a:custGeom>
              <a:rect b="b" l="l" r="r" t="t"/>
              <a:pathLst>
                <a:path extrusionOk="0" h="108" w="144">
                  <a:moveTo>
                    <a:pt x="68" y="0"/>
                  </a:moveTo>
                  <a:cubicBezTo>
                    <a:pt x="23" y="0"/>
                    <a:pt x="1" y="60"/>
                    <a:pt x="31" y="97"/>
                  </a:cubicBezTo>
                  <a:cubicBezTo>
                    <a:pt x="41" y="104"/>
                    <a:pt x="54" y="108"/>
                    <a:pt x="67" y="108"/>
                  </a:cubicBezTo>
                  <a:cubicBezTo>
                    <a:pt x="84" y="108"/>
                    <a:pt x="101" y="102"/>
                    <a:pt x="113" y="90"/>
                  </a:cubicBezTo>
                  <a:cubicBezTo>
                    <a:pt x="143" y="52"/>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10"/>
            <p:cNvSpPr/>
            <p:nvPr/>
          </p:nvSpPr>
          <p:spPr>
            <a:xfrm rot="-2922755">
              <a:off x="6962677" y="2858507"/>
              <a:ext cx="17791" cy="13934"/>
            </a:xfrm>
            <a:custGeom>
              <a:rect b="b" l="l" r="r" t="t"/>
              <a:pathLst>
                <a:path extrusionOk="0" h="112" w="143">
                  <a:moveTo>
                    <a:pt x="68" y="1"/>
                  </a:moveTo>
                  <a:cubicBezTo>
                    <a:pt x="23" y="1"/>
                    <a:pt x="1" y="61"/>
                    <a:pt x="38" y="98"/>
                  </a:cubicBezTo>
                  <a:cubicBezTo>
                    <a:pt x="48" y="107"/>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10"/>
            <p:cNvSpPr/>
            <p:nvPr/>
          </p:nvSpPr>
          <p:spPr>
            <a:xfrm rot="-2922755">
              <a:off x="6965725" y="2889742"/>
              <a:ext cx="18537" cy="13436"/>
            </a:xfrm>
            <a:custGeom>
              <a:rect b="b" l="l" r="r" t="t"/>
              <a:pathLst>
                <a:path extrusionOk="0" h="108" w="149">
                  <a:moveTo>
                    <a:pt x="83" y="0"/>
                  </a:moveTo>
                  <a:cubicBezTo>
                    <a:pt x="81" y="0"/>
                    <a:pt x="78" y="0"/>
                    <a:pt x="75" y="1"/>
                  </a:cubicBezTo>
                  <a:cubicBezTo>
                    <a:pt x="23" y="1"/>
                    <a:pt x="1" y="61"/>
                    <a:pt x="38" y="91"/>
                  </a:cubicBezTo>
                  <a:cubicBezTo>
                    <a:pt x="49" y="102"/>
                    <a:pt x="64" y="107"/>
                    <a:pt x="78" y="107"/>
                  </a:cubicBezTo>
                  <a:cubicBezTo>
                    <a:pt x="92" y="107"/>
                    <a:pt x="105"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10"/>
            <p:cNvSpPr/>
            <p:nvPr/>
          </p:nvSpPr>
          <p:spPr>
            <a:xfrm rot="-2922755">
              <a:off x="6969112" y="2920178"/>
              <a:ext cx="17915" cy="13436"/>
            </a:xfrm>
            <a:custGeom>
              <a:rect b="b" l="l" r="r" t="t"/>
              <a:pathLst>
                <a:path extrusionOk="0" h="108" w="144">
                  <a:moveTo>
                    <a:pt x="68" y="0"/>
                  </a:moveTo>
                  <a:cubicBezTo>
                    <a:pt x="23" y="0"/>
                    <a:pt x="1" y="60"/>
                    <a:pt x="38" y="90"/>
                  </a:cubicBezTo>
                  <a:cubicBezTo>
                    <a:pt x="50" y="102"/>
                    <a:pt x="63" y="107"/>
                    <a:pt x="76" y="107"/>
                  </a:cubicBezTo>
                  <a:cubicBezTo>
                    <a:pt x="89" y="107"/>
                    <a:pt x="102"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10"/>
            <p:cNvSpPr/>
            <p:nvPr/>
          </p:nvSpPr>
          <p:spPr>
            <a:xfrm rot="-2922755">
              <a:off x="6971812" y="2950643"/>
              <a:ext cx="18786" cy="13810"/>
            </a:xfrm>
            <a:custGeom>
              <a:rect b="b" l="l" r="r" t="t"/>
              <a:pathLst>
                <a:path extrusionOk="0" h="111" w="151">
                  <a:moveTo>
                    <a:pt x="76" y="0"/>
                  </a:moveTo>
                  <a:cubicBezTo>
                    <a:pt x="23" y="0"/>
                    <a:pt x="1" y="60"/>
                    <a:pt x="38" y="97"/>
                  </a:cubicBezTo>
                  <a:cubicBezTo>
                    <a:pt x="48" y="107"/>
                    <a:pt x="60" y="111"/>
                    <a:pt x="71" y="111"/>
                  </a:cubicBezTo>
                  <a:cubicBezTo>
                    <a:pt x="88" y="111"/>
                    <a:pt x="104" y="103"/>
                    <a:pt x="113" y="90"/>
                  </a:cubicBezTo>
                  <a:cubicBezTo>
                    <a:pt x="150" y="60"/>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10"/>
            <p:cNvSpPr/>
            <p:nvPr/>
          </p:nvSpPr>
          <p:spPr>
            <a:xfrm rot="-2922755">
              <a:off x="7038527" y="2537087"/>
              <a:ext cx="49266" cy="36950"/>
            </a:xfrm>
            <a:custGeom>
              <a:rect b="b" l="l" r="r" t="t"/>
              <a:pathLst>
                <a:path extrusionOk="0" h="297" w="396">
                  <a:moveTo>
                    <a:pt x="204" y="1"/>
                  </a:moveTo>
                  <a:cubicBezTo>
                    <a:pt x="201" y="1"/>
                    <a:pt x="198" y="1"/>
                    <a:pt x="195" y="1"/>
                  </a:cubicBezTo>
                  <a:cubicBezTo>
                    <a:pt x="60" y="1"/>
                    <a:pt x="0" y="166"/>
                    <a:pt x="98" y="255"/>
                  </a:cubicBezTo>
                  <a:cubicBezTo>
                    <a:pt x="126" y="284"/>
                    <a:pt x="162" y="297"/>
                    <a:pt x="198" y="297"/>
                  </a:cubicBezTo>
                  <a:cubicBezTo>
                    <a:pt x="239" y="297"/>
                    <a:pt x="280" y="280"/>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10"/>
            <p:cNvSpPr/>
            <p:nvPr/>
          </p:nvSpPr>
          <p:spPr>
            <a:xfrm rot="-2922755">
              <a:off x="7087536" y="3015003"/>
              <a:ext cx="49266" cy="37448"/>
            </a:xfrm>
            <a:custGeom>
              <a:rect b="b" l="l" r="r" t="t"/>
              <a:pathLst>
                <a:path extrusionOk="0" h="301" w="396">
                  <a:moveTo>
                    <a:pt x="204" y="0"/>
                  </a:moveTo>
                  <a:cubicBezTo>
                    <a:pt x="202" y="0"/>
                    <a:pt x="199" y="0"/>
                    <a:pt x="196" y="1"/>
                  </a:cubicBezTo>
                  <a:cubicBezTo>
                    <a:pt x="61" y="8"/>
                    <a:pt x="1" y="173"/>
                    <a:pt x="98" y="263"/>
                  </a:cubicBezTo>
                  <a:cubicBezTo>
                    <a:pt x="127" y="288"/>
                    <a:pt x="165" y="301"/>
                    <a:pt x="202" y="301"/>
                  </a:cubicBezTo>
                  <a:cubicBezTo>
                    <a:pt x="242" y="301"/>
                    <a:pt x="281" y="286"/>
                    <a:pt x="308" y="255"/>
                  </a:cubicBezTo>
                  <a:cubicBezTo>
                    <a:pt x="396"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10"/>
            <p:cNvSpPr/>
            <p:nvPr/>
          </p:nvSpPr>
          <p:spPr>
            <a:xfrm rot="-2922755">
              <a:off x="7058852" y="2595943"/>
              <a:ext cx="18786" cy="13436"/>
            </a:xfrm>
            <a:custGeom>
              <a:rect b="b" l="l" r="r" t="t"/>
              <a:pathLst>
                <a:path extrusionOk="0" h="108" w="151">
                  <a:moveTo>
                    <a:pt x="76" y="0"/>
                  </a:moveTo>
                  <a:cubicBezTo>
                    <a:pt x="23" y="0"/>
                    <a:pt x="1" y="60"/>
                    <a:pt x="38" y="98"/>
                  </a:cubicBezTo>
                  <a:cubicBezTo>
                    <a:pt x="48" y="104"/>
                    <a:pt x="60" y="108"/>
                    <a:pt x="72" y="108"/>
                  </a:cubicBezTo>
                  <a:cubicBezTo>
                    <a:pt x="86" y="108"/>
                    <a:pt x="101" y="102"/>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10"/>
            <p:cNvSpPr/>
            <p:nvPr/>
          </p:nvSpPr>
          <p:spPr>
            <a:xfrm rot="-2922755">
              <a:off x="7063229" y="2631002"/>
              <a:ext cx="17666" cy="13436"/>
            </a:xfrm>
            <a:custGeom>
              <a:rect b="b" l="l" r="r" t="t"/>
              <a:pathLst>
                <a:path extrusionOk="0" h="108" w="142">
                  <a:moveTo>
                    <a:pt x="76" y="0"/>
                  </a:moveTo>
                  <a:cubicBezTo>
                    <a:pt x="73" y="0"/>
                    <a:pt x="71" y="0"/>
                    <a:pt x="68" y="1"/>
                  </a:cubicBezTo>
                  <a:cubicBezTo>
                    <a:pt x="16"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10"/>
            <p:cNvSpPr/>
            <p:nvPr/>
          </p:nvSpPr>
          <p:spPr>
            <a:xfrm rot="-2922755">
              <a:off x="7066109" y="2665700"/>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10"/>
            <p:cNvSpPr/>
            <p:nvPr/>
          </p:nvSpPr>
          <p:spPr>
            <a:xfrm rot="-2922755">
              <a:off x="7069637" y="2700806"/>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10"/>
            <p:cNvSpPr/>
            <p:nvPr/>
          </p:nvSpPr>
          <p:spPr>
            <a:xfrm rot="-2922755">
              <a:off x="7073509" y="2735123"/>
              <a:ext cx="17791" cy="13934"/>
            </a:xfrm>
            <a:custGeom>
              <a:rect b="b" l="l" r="r" t="t"/>
              <a:pathLst>
                <a:path extrusionOk="0" h="112" w="143">
                  <a:moveTo>
                    <a:pt x="68" y="1"/>
                  </a:moveTo>
                  <a:cubicBezTo>
                    <a:pt x="23" y="1"/>
                    <a:pt x="0" y="61"/>
                    <a:pt x="38" y="98"/>
                  </a:cubicBezTo>
                  <a:cubicBezTo>
                    <a:pt x="44" y="107"/>
                    <a:pt x="54" y="112"/>
                    <a:pt x="65" y="112"/>
                  </a:cubicBezTo>
                  <a:cubicBezTo>
                    <a:pt x="81" y="112"/>
                    <a:pt x="99" y="104"/>
                    <a:pt x="112" y="90"/>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10"/>
            <p:cNvSpPr/>
            <p:nvPr/>
          </p:nvSpPr>
          <p:spPr>
            <a:xfrm rot="-2922755">
              <a:off x="7076730" y="2770324"/>
              <a:ext cx="18786" cy="13312"/>
            </a:xfrm>
            <a:custGeom>
              <a:rect b="b" l="l" r="r" t="t"/>
              <a:pathLst>
                <a:path extrusionOk="0" h="107" w="151">
                  <a:moveTo>
                    <a:pt x="75" y="0"/>
                  </a:moveTo>
                  <a:cubicBezTo>
                    <a:pt x="23" y="0"/>
                    <a:pt x="1" y="60"/>
                    <a:pt x="38" y="90"/>
                  </a:cubicBezTo>
                  <a:cubicBezTo>
                    <a:pt x="49" y="101"/>
                    <a:pt x="62" y="107"/>
                    <a:pt x="75" y="107"/>
                  </a:cubicBezTo>
                  <a:cubicBezTo>
                    <a:pt x="88" y="107"/>
                    <a:pt x="102" y="101"/>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10"/>
            <p:cNvSpPr/>
            <p:nvPr/>
          </p:nvSpPr>
          <p:spPr>
            <a:xfrm rot="-2922749">
              <a:off x="7080805" y="2633530"/>
              <a:ext cx="17791" cy="14307"/>
            </a:xfrm>
            <a:custGeom>
              <a:rect b="b" l="l" r="r" t="t"/>
              <a:pathLst>
                <a:path extrusionOk="0" h="115" w="143">
                  <a:moveTo>
                    <a:pt x="68" y="0"/>
                  </a:moveTo>
                  <a:cubicBezTo>
                    <a:pt x="23" y="8"/>
                    <a:pt x="0" y="68"/>
                    <a:pt x="30" y="98"/>
                  </a:cubicBezTo>
                  <a:cubicBezTo>
                    <a:pt x="42" y="109"/>
                    <a:pt x="57" y="115"/>
                    <a:pt x="72" y="115"/>
                  </a:cubicBezTo>
                  <a:cubicBezTo>
                    <a:pt x="86" y="115"/>
                    <a:pt x="101" y="109"/>
                    <a:pt x="113"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10"/>
            <p:cNvSpPr/>
            <p:nvPr/>
          </p:nvSpPr>
          <p:spPr>
            <a:xfrm rot="-2922755">
              <a:off x="7084055" y="2840107"/>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10"/>
            <p:cNvSpPr/>
            <p:nvPr/>
          </p:nvSpPr>
          <p:spPr>
            <a:xfrm rot="-2922755">
              <a:off x="7087562" y="2875167"/>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2"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10"/>
            <p:cNvSpPr/>
            <p:nvPr/>
          </p:nvSpPr>
          <p:spPr>
            <a:xfrm rot="-2922755">
              <a:off x="7091293" y="2909547"/>
              <a:ext cx="17791" cy="13561"/>
            </a:xfrm>
            <a:custGeom>
              <a:rect b="b" l="l" r="r" t="t"/>
              <a:pathLst>
                <a:path extrusionOk="0" h="109" w="143">
                  <a:moveTo>
                    <a:pt x="67" y="1"/>
                  </a:moveTo>
                  <a:cubicBezTo>
                    <a:pt x="22" y="1"/>
                    <a:pt x="0" y="61"/>
                    <a:pt x="37" y="98"/>
                  </a:cubicBezTo>
                  <a:cubicBezTo>
                    <a:pt x="44" y="105"/>
                    <a:pt x="55" y="108"/>
                    <a:pt x="68" y="108"/>
                  </a:cubicBezTo>
                  <a:cubicBezTo>
                    <a:pt x="83" y="108"/>
                    <a:pt x="100" y="103"/>
                    <a:pt x="112" y="91"/>
                  </a:cubicBezTo>
                  <a:cubicBezTo>
                    <a:pt x="142" y="61"/>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10"/>
            <p:cNvSpPr/>
            <p:nvPr/>
          </p:nvSpPr>
          <p:spPr>
            <a:xfrm rot="-2922755">
              <a:off x="7094671" y="2944721"/>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10"/>
            <p:cNvSpPr/>
            <p:nvPr/>
          </p:nvSpPr>
          <p:spPr>
            <a:xfrm rot="-2922755">
              <a:off x="7098590" y="2979017"/>
              <a:ext cx="17791" cy="13934"/>
            </a:xfrm>
            <a:custGeom>
              <a:rect b="b" l="l" r="r" t="t"/>
              <a:pathLst>
                <a:path extrusionOk="0" h="112" w="143">
                  <a:moveTo>
                    <a:pt x="68" y="0"/>
                  </a:moveTo>
                  <a:cubicBezTo>
                    <a:pt x="23" y="8"/>
                    <a:pt x="0" y="60"/>
                    <a:pt x="30" y="98"/>
                  </a:cubicBezTo>
                  <a:cubicBezTo>
                    <a:pt x="40" y="107"/>
                    <a:pt x="52" y="111"/>
                    <a:pt x="64" y="111"/>
                  </a:cubicBezTo>
                  <a:cubicBezTo>
                    <a:pt x="81" y="111"/>
                    <a:pt x="99" y="103"/>
                    <a:pt x="113" y="90"/>
                  </a:cubicBezTo>
                  <a:cubicBezTo>
                    <a:pt x="142"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10"/>
            <p:cNvSpPr/>
            <p:nvPr/>
          </p:nvSpPr>
          <p:spPr>
            <a:xfrm rot="-2922755">
              <a:off x="7173853" y="2516634"/>
              <a:ext cx="50261" cy="37572"/>
            </a:xfrm>
            <a:custGeom>
              <a:rect b="b" l="l" r="r" t="t"/>
              <a:pathLst>
                <a:path extrusionOk="0" h="302" w="404">
                  <a:moveTo>
                    <a:pt x="204" y="1"/>
                  </a:moveTo>
                  <a:cubicBezTo>
                    <a:pt x="201" y="1"/>
                    <a:pt x="198" y="1"/>
                    <a:pt x="195" y="1"/>
                  </a:cubicBezTo>
                  <a:cubicBezTo>
                    <a:pt x="61" y="9"/>
                    <a:pt x="1" y="173"/>
                    <a:pt x="98" y="263"/>
                  </a:cubicBezTo>
                  <a:cubicBezTo>
                    <a:pt x="127" y="288"/>
                    <a:pt x="165" y="301"/>
                    <a:pt x="203" y="301"/>
                  </a:cubicBezTo>
                  <a:cubicBezTo>
                    <a:pt x="243" y="301"/>
                    <a:pt x="284" y="287"/>
                    <a:pt x="315" y="256"/>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10"/>
            <p:cNvSpPr/>
            <p:nvPr/>
          </p:nvSpPr>
          <p:spPr>
            <a:xfrm rot="-2922755">
              <a:off x="7229181" y="3051301"/>
              <a:ext cx="49266" cy="37448"/>
            </a:xfrm>
            <a:custGeom>
              <a:rect b="b" l="l" r="r" t="t"/>
              <a:pathLst>
                <a:path extrusionOk="0" h="301" w="396">
                  <a:moveTo>
                    <a:pt x="204" y="0"/>
                  </a:moveTo>
                  <a:cubicBezTo>
                    <a:pt x="201" y="0"/>
                    <a:pt x="198" y="0"/>
                    <a:pt x="195" y="1"/>
                  </a:cubicBezTo>
                  <a:cubicBezTo>
                    <a:pt x="60" y="8"/>
                    <a:pt x="0" y="173"/>
                    <a:pt x="98" y="263"/>
                  </a:cubicBezTo>
                  <a:cubicBezTo>
                    <a:pt x="127" y="288"/>
                    <a:pt x="164" y="301"/>
                    <a:pt x="202" y="301"/>
                  </a:cubicBezTo>
                  <a:cubicBezTo>
                    <a:pt x="241" y="301"/>
                    <a:pt x="280" y="286"/>
                    <a:pt x="307" y="255"/>
                  </a:cubicBezTo>
                  <a:cubicBezTo>
                    <a:pt x="395"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10"/>
            <p:cNvSpPr/>
            <p:nvPr/>
          </p:nvSpPr>
          <p:spPr>
            <a:xfrm rot="-2922755">
              <a:off x="7195212" y="2581765"/>
              <a:ext cx="18661" cy="13436"/>
            </a:xfrm>
            <a:custGeom>
              <a:rect b="b" l="l" r="r" t="t"/>
              <a:pathLst>
                <a:path extrusionOk="0" h="108" w="150">
                  <a:moveTo>
                    <a:pt x="75" y="1"/>
                  </a:moveTo>
                  <a:cubicBezTo>
                    <a:pt x="23" y="1"/>
                    <a:pt x="0" y="61"/>
                    <a:pt x="38" y="91"/>
                  </a:cubicBezTo>
                  <a:cubicBezTo>
                    <a:pt x="49" y="102"/>
                    <a:pt x="64" y="107"/>
                    <a:pt x="78" y="107"/>
                  </a:cubicBezTo>
                  <a:cubicBezTo>
                    <a:pt x="92" y="107"/>
                    <a:pt x="105" y="102"/>
                    <a:pt x="112"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10"/>
            <p:cNvSpPr/>
            <p:nvPr/>
          </p:nvSpPr>
          <p:spPr>
            <a:xfrm rot="-2922755">
              <a:off x="7199831" y="2620816"/>
              <a:ext cx="17666" cy="13436"/>
            </a:xfrm>
            <a:custGeom>
              <a:rect b="b" l="l" r="r" t="t"/>
              <a:pathLst>
                <a:path extrusionOk="0" h="108" w="142">
                  <a:moveTo>
                    <a:pt x="77" y="0"/>
                  </a:moveTo>
                  <a:cubicBezTo>
                    <a:pt x="74" y="0"/>
                    <a:pt x="71" y="0"/>
                    <a:pt x="68" y="1"/>
                  </a:cubicBezTo>
                  <a:cubicBezTo>
                    <a:pt x="23" y="1"/>
                    <a:pt x="1" y="61"/>
                    <a:pt x="38" y="91"/>
                  </a:cubicBezTo>
                  <a:cubicBezTo>
                    <a:pt x="45" y="102"/>
                    <a:pt x="59" y="108"/>
                    <a:pt x="73" y="108"/>
                  </a:cubicBezTo>
                  <a:cubicBezTo>
                    <a:pt x="87"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10"/>
            <p:cNvSpPr/>
            <p:nvPr/>
          </p:nvSpPr>
          <p:spPr>
            <a:xfrm rot="-2922755">
              <a:off x="7203187" y="2659005"/>
              <a:ext cx="18786" cy="14307"/>
            </a:xfrm>
            <a:custGeom>
              <a:rect b="b" l="l" r="r" t="t"/>
              <a:pathLst>
                <a:path extrusionOk="0" h="115" w="151">
                  <a:moveTo>
                    <a:pt x="75" y="0"/>
                  </a:moveTo>
                  <a:cubicBezTo>
                    <a:pt x="23" y="8"/>
                    <a:pt x="0" y="68"/>
                    <a:pt x="38" y="98"/>
                  </a:cubicBezTo>
                  <a:cubicBezTo>
                    <a:pt x="49" y="109"/>
                    <a:pt x="62" y="115"/>
                    <a:pt x="75" y="115"/>
                  </a:cubicBezTo>
                  <a:cubicBezTo>
                    <a:pt x="88" y="115"/>
                    <a:pt x="102" y="109"/>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10"/>
            <p:cNvSpPr/>
            <p:nvPr/>
          </p:nvSpPr>
          <p:spPr>
            <a:xfrm rot="-2922755">
              <a:off x="7207644" y="2698073"/>
              <a:ext cx="17915" cy="13934"/>
            </a:xfrm>
            <a:custGeom>
              <a:rect b="b" l="l" r="r" t="t"/>
              <a:pathLst>
                <a:path extrusionOk="0" h="112" w="144">
                  <a:moveTo>
                    <a:pt x="68" y="0"/>
                  </a:moveTo>
                  <a:cubicBezTo>
                    <a:pt x="16"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10"/>
            <p:cNvSpPr/>
            <p:nvPr/>
          </p:nvSpPr>
          <p:spPr>
            <a:xfrm rot="-2922755">
              <a:off x="7211378" y="2737468"/>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10"/>
            <p:cNvSpPr/>
            <p:nvPr/>
          </p:nvSpPr>
          <p:spPr>
            <a:xfrm rot="-2922755">
              <a:off x="7215058" y="2776494"/>
              <a:ext cx="18786" cy="13436"/>
            </a:xfrm>
            <a:custGeom>
              <a:rect b="b" l="l" r="r" t="t"/>
              <a:pathLst>
                <a:path extrusionOk="0" h="108" w="151">
                  <a:moveTo>
                    <a:pt x="76" y="1"/>
                  </a:moveTo>
                  <a:cubicBezTo>
                    <a:pt x="23" y="1"/>
                    <a:pt x="1" y="60"/>
                    <a:pt x="38" y="90"/>
                  </a:cubicBezTo>
                  <a:cubicBezTo>
                    <a:pt x="49" y="102"/>
                    <a:pt x="64" y="107"/>
                    <a:pt x="78" y="107"/>
                  </a:cubicBezTo>
                  <a:cubicBezTo>
                    <a:pt x="92" y="107"/>
                    <a:pt x="106" y="102"/>
                    <a:pt x="113" y="90"/>
                  </a:cubicBezTo>
                  <a:cubicBezTo>
                    <a:pt x="150" y="53"/>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10"/>
            <p:cNvSpPr/>
            <p:nvPr/>
          </p:nvSpPr>
          <p:spPr>
            <a:xfrm rot="-2922755">
              <a:off x="7219758" y="2815451"/>
              <a:ext cx="17791" cy="13436"/>
            </a:xfrm>
            <a:custGeom>
              <a:rect b="b" l="l" r="r" t="t"/>
              <a:pathLst>
                <a:path extrusionOk="0" h="108" w="143">
                  <a:moveTo>
                    <a:pt x="67" y="1"/>
                  </a:moveTo>
                  <a:cubicBezTo>
                    <a:pt x="23" y="1"/>
                    <a:pt x="0" y="61"/>
                    <a:pt x="38" y="90"/>
                  </a:cubicBezTo>
                  <a:cubicBezTo>
                    <a:pt x="45" y="102"/>
                    <a:pt x="58" y="107"/>
                    <a:pt x="72" y="107"/>
                  </a:cubicBezTo>
                  <a:cubicBezTo>
                    <a:pt x="86" y="107"/>
                    <a:pt x="101" y="102"/>
                    <a:pt x="112" y="90"/>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10"/>
            <p:cNvSpPr/>
            <p:nvPr/>
          </p:nvSpPr>
          <p:spPr>
            <a:xfrm rot="-2922755">
              <a:off x="7223527" y="2854549"/>
              <a:ext cx="18413" cy="13436"/>
            </a:xfrm>
            <a:custGeom>
              <a:rect b="b" l="l" r="r" t="t"/>
              <a:pathLst>
                <a:path extrusionOk="0" h="108" w="148">
                  <a:moveTo>
                    <a:pt x="83" y="0"/>
                  </a:moveTo>
                  <a:cubicBezTo>
                    <a:pt x="80" y="0"/>
                    <a:pt x="77" y="0"/>
                    <a:pt x="75" y="1"/>
                  </a:cubicBezTo>
                  <a:cubicBezTo>
                    <a:pt x="22" y="1"/>
                    <a:pt x="0" y="61"/>
                    <a:pt x="37" y="91"/>
                  </a:cubicBezTo>
                  <a:cubicBezTo>
                    <a:pt x="49" y="102"/>
                    <a:pt x="62" y="107"/>
                    <a:pt x="75" y="107"/>
                  </a:cubicBezTo>
                  <a:cubicBezTo>
                    <a:pt x="88" y="107"/>
                    <a:pt x="101"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10"/>
            <p:cNvSpPr/>
            <p:nvPr/>
          </p:nvSpPr>
          <p:spPr>
            <a:xfrm rot="-2922755">
              <a:off x="7227754" y="2892738"/>
              <a:ext cx="17791" cy="14307"/>
            </a:xfrm>
            <a:custGeom>
              <a:rect b="b" l="l" r="r" t="t"/>
              <a:pathLst>
                <a:path extrusionOk="0" h="115" w="143">
                  <a:moveTo>
                    <a:pt x="68" y="0"/>
                  </a:moveTo>
                  <a:cubicBezTo>
                    <a:pt x="23" y="8"/>
                    <a:pt x="0" y="68"/>
                    <a:pt x="30" y="98"/>
                  </a:cubicBezTo>
                  <a:cubicBezTo>
                    <a:pt x="42" y="109"/>
                    <a:pt x="57" y="114"/>
                    <a:pt x="72" y="114"/>
                  </a:cubicBezTo>
                  <a:cubicBezTo>
                    <a:pt x="87" y="114"/>
                    <a:pt x="101" y="109"/>
                    <a:pt x="113"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10"/>
            <p:cNvSpPr/>
            <p:nvPr/>
          </p:nvSpPr>
          <p:spPr>
            <a:xfrm rot="-2922755">
              <a:off x="7231488" y="2932133"/>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10"/>
            <p:cNvSpPr/>
            <p:nvPr/>
          </p:nvSpPr>
          <p:spPr>
            <a:xfrm rot="-2922755">
              <a:off x="7235074" y="2971201"/>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10"/>
            <p:cNvSpPr/>
            <p:nvPr/>
          </p:nvSpPr>
          <p:spPr>
            <a:xfrm rot="-2922755">
              <a:off x="7239624" y="3010226"/>
              <a:ext cx="17791" cy="13436"/>
            </a:xfrm>
            <a:custGeom>
              <a:rect b="b" l="l" r="r" t="t"/>
              <a:pathLst>
                <a:path extrusionOk="0" h="108" w="143">
                  <a:moveTo>
                    <a:pt x="68" y="0"/>
                  </a:moveTo>
                  <a:cubicBezTo>
                    <a:pt x="23" y="0"/>
                    <a:pt x="1" y="60"/>
                    <a:pt x="38" y="90"/>
                  </a:cubicBezTo>
                  <a:cubicBezTo>
                    <a:pt x="46" y="101"/>
                    <a:pt x="59" y="107"/>
                    <a:pt x="73" y="107"/>
                  </a:cubicBezTo>
                  <a:cubicBezTo>
                    <a:pt x="87"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10"/>
            <p:cNvSpPr/>
            <p:nvPr/>
          </p:nvSpPr>
          <p:spPr>
            <a:xfrm rot="-2922755">
              <a:off x="7331132" y="2499561"/>
              <a:ext cx="39935" cy="37697"/>
            </a:xfrm>
            <a:custGeom>
              <a:rect b="b" l="l" r="r" t="t"/>
              <a:pathLst>
                <a:path extrusionOk="0" h="303" w="321">
                  <a:moveTo>
                    <a:pt x="165" y="1"/>
                  </a:moveTo>
                  <a:cubicBezTo>
                    <a:pt x="126" y="1"/>
                    <a:pt x="86" y="16"/>
                    <a:pt x="53" y="49"/>
                  </a:cubicBezTo>
                  <a:cubicBezTo>
                    <a:pt x="1" y="109"/>
                    <a:pt x="1" y="206"/>
                    <a:pt x="68" y="259"/>
                  </a:cubicBezTo>
                  <a:cubicBezTo>
                    <a:pt x="99" y="289"/>
                    <a:pt x="135" y="303"/>
                    <a:pt x="171" y="303"/>
                  </a:cubicBezTo>
                  <a:cubicBezTo>
                    <a:pt x="248" y="303"/>
                    <a:pt x="320" y="239"/>
                    <a:pt x="315" y="146"/>
                  </a:cubicBezTo>
                  <a:cubicBezTo>
                    <a:pt x="310" y="57"/>
                    <a:pt x="240" y="1"/>
                    <a:pt x="1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10"/>
            <p:cNvSpPr/>
            <p:nvPr/>
          </p:nvSpPr>
          <p:spPr>
            <a:xfrm rot="-2922755">
              <a:off x="7393076" y="3090110"/>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10"/>
            <p:cNvSpPr/>
            <p:nvPr/>
          </p:nvSpPr>
          <p:spPr>
            <a:xfrm rot="-2922755">
              <a:off x="7349959" y="2569683"/>
              <a:ext cx="14680" cy="13810"/>
            </a:xfrm>
            <a:custGeom>
              <a:rect b="b" l="l" r="r" t="t"/>
              <a:pathLst>
                <a:path extrusionOk="0" h="111" w="118">
                  <a:moveTo>
                    <a:pt x="60" y="0"/>
                  </a:moveTo>
                  <a:cubicBezTo>
                    <a:pt x="47" y="0"/>
                    <a:pt x="33" y="6"/>
                    <a:pt x="23" y="19"/>
                  </a:cubicBezTo>
                  <a:cubicBezTo>
                    <a:pt x="0" y="41"/>
                    <a:pt x="0" y="79"/>
                    <a:pt x="23" y="93"/>
                  </a:cubicBezTo>
                  <a:cubicBezTo>
                    <a:pt x="35" y="105"/>
                    <a:pt x="49" y="110"/>
                    <a:pt x="62" y="110"/>
                  </a:cubicBezTo>
                  <a:cubicBezTo>
                    <a:pt x="92" y="110"/>
                    <a:pt x="118" y="87"/>
                    <a:pt x="113" y="56"/>
                  </a:cubicBezTo>
                  <a:cubicBezTo>
                    <a:pt x="113" y="22"/>
                    <a:pt x="87" y="0"/>
                    <a:pt x="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10"/>
            <p:cNvSpPr/>
            <p:nvPr/>
          </p:nvSpPr>
          <p:spPr>
            <a:xfrm rot="-2922755">
              <a:off x="7353938" y="2612831"/>
              <a:ext cx="15054" cy="13810"/>
            </a:xfrm>
            <a:custGeom>
              <a:rect b="b" l="l" r="r" t="t"/>
              <a:pathLst>
                <a:path extrusionOk="0" h="111" w="121">
                  <a:moveTo>
                    <a:pt x="66" y="1"/>
                  </a:moveTo>
                  <a:cubicBezTo>
                    <a:pt x="52" y="1"/>
                    <a:pt x="36" y="6"/>
                    <a:pt x="23" y="19"/>
                  </a:cubicBezTo>
                  <a:cubicBezTo>
                    <a:pt x="1" y="42"/>
                    <a:pt x="8" y="79"/>
                    <a:pt x="31" y="94"/>
                  </a:cubicBezTo>
                  <a:cubicBezTo>
                    <a:pt x="40" y="106"/>
                    <a:pt x="53" y="111"/>
                    <a:pt x="65" y="111"/>
                  </a:cubicBezTo>
                  <a:cubicBezTo>
                    <a:pt x="93" y="111"/>
                    <a:pt x="121" y="87"/>
                    <a:pt x="121" y="57"/>
                  </a:cubicBezTo>
                  <a:cubicBezTo>
                    <a:pt x="121" y="22"/>
                    <a:pt x="95"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10"/>
            <p:cNvSpPr/>
            <p:nvPr/>
          </p:nvSpPr>
          <p:spPr>
            <a:xfrm rot="-2922755">
              <a:off x="7359020" y="2655717"/>
              <a:ext cx="14183" cy="14183"/>
            </a:xfrm>
            <a:custGeom>
              <a:rect b="b" l="l" r="r" t="t"/>
              <a:pathLst>
                <a:path extrusionOk="0" h="114" w="114">
                  <a:moveTo>
                    <a:pt x="61" y="0"/>
                  </a:moveTo>
                  <a:cubicBezTo>
                    <a:pt x="47" y="0"/>
                    <a:pt x="34" y="6"/>
                    <a:pt x="23" y="19"/>
                  </a:cubicBezTo>
                  <a:cubicBezTo>
                    <a:pt x="1" y="41"/>
                    <a:pt x="1" y="79"/>
                    <a:pt x="23" y="101"/>
                  </a:cubicBezTo>
                  <a:cubicBezTo>
                    <a:pt x="34" y="109"/>
                    <a:pt x="45" y="113"/>
                    <a:pt x="57" y="113"/>
                  </a:cubicBezTo>
                  <a:cubicBezTo>
                    <a:pt x="86" y="113"/>
                    <a:pt x="113" y="88"/>
                    <a:pt x="113" y="56"/>
                  </a:cubicBezTo>
                  <a:cubicBezTo>
                    <a:pt x="113" y="22"/>
                    <a:pt x="8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10"/>
            <p:cNvSpPr/>
            <p:nvPr/>
          </p:nvSpPr>
          <p:spPr>
            <a:xfrm rot="-2922755">
              <a:off x="7363230" y="2699100"/>
              <a:ext cx="15054" cy="13561"/>
            </a:xfrm>
            <a:custGeom>
              <a:rect b="b" l="l" r="r" t="t"/>
              <a:pathLst>
                <a:path extrusionOk="0" h="109" w="121">
                  <a:moveTo>
                    <a:pt x="57" y="1"/>
                  </a:moveTo>
                  <a:cubicBezTo>
                    <a:pt x="44" y="1"/>
                    <a:pt x="32" y="5"/>
                    <a:pt x="23" y="14"/>
                  </a:cubicBezTo>
                  <a:cubicBezTo>
                    <a:pt x="0" y="37"/>
                    <a:pt x="0" y="74"/>
                    <a:pt x="23" y="96"/>
                  </a:cubicBezTo>
                  <a:cubicBezTo>
                    <a:pt x="33" y="105"/>
                    <a:pt x="45" y="109"/>
                    <a:pt x="58" y="109"/>
                  </a:cubicBezTo>
                  <a:cubicBezTo>
                    <a:pt x="89" y="109"/>
                    <a:pt x="120" y="84"/>
                    <a:pt x="120" y="52"/>
                  </a:cubicBezTo>
                  <a:cubicBezTo>
                    <a:pt x="115" y="21"/>
                    <a:pt x="85"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2" name="Google Shape;2912;p10"/>
            <p:cNvSpPr/>
            <p:nvPr/>
          </p:nvSpPr>
          <p:spPr>
            <a:xfrm rot="-2922755">
              <a:off x="7368193" y="2742096"/>
              <a:ext cx="14058" cy="13561"/>
            </a:xfrm>
            <a:custGeom>
              <a:rect b="b" l="l" r="r" t="t"/>
              <a:pathLst>
                <a:path extrusionOk="0" h="109" w="113">
                  <a:moveTo>
                    <a:pt x="55" y="0"/>
                  </a:moveTo>
                  <a:cubicBezTo>
                    <a:pt x="41" y="0"/>
                    <a:pt x="27" y="4"/>
                    <a:pt x="15" y="14"/>
                  </a:cubicBezTo>
                  <a:cubicBezTo>
                    <a:pt x="0" y="36"/>
                    <a:pt x="0" y="74"/>
                    <a:pt x="23" y="96"/>
                  </a:cubicBezTo>
                  <a:cubicBezTo>
                    <a:pt x="31" y="104"/>
                    <a:pt x="42" y="108"/>
                    <a:pt x="53" y="108"/>
                  </a:cubicBezTo>
                  <a:cubicBezTo>
                    <a:pt x="81" y="108"/>
                    <a:pt x="113" y="83"/>
                    <a:pt x="113" y="51"/>
                  </a:cubicBezTo>
                  <a:cubicBezTo>
                    <a:pt x="113" y="20"/>
                    <a:pt x="84" y="0"/>
                    <a:pt x="5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10"/>
            <p:cNvSpPr/>
            <p:nvPr/>
          </p:nvSpPr>
          <p:spPr>
            <a:xfrm rot="-2922755">
              <a:off x="7372155" y="2785082"/>
              <a:ext cx="14805" cy="13685"/>
            </a:xfrm>
            <a:custGeom>
              <a:rect b="b" l="l" r="r" t="t"/>
              <a:pathLst>
                <a:path extrusionOk="0" h="110" w="119">
                  <a:moveTo>
                    <a:pt x="57" y="1"/>
                  </a:moveTo>
                  <a:cubicBezTo>
                    <a:pt x="45" y="1"/>
                    <a:pt x="33" y="5"/>
                    <a:pt x="23" y="14"/>
                  </a:cubicBezTo>
                  <a:cubicBezTo>
                    <a:pt x="1" y="37"/>
                    <a:pt x="1" y="74"/>
                    <a:pt x="23" y="97"/>
                  </a:cubicBezTo>
                  <a:cubicBezTo>
                    <a:pt x="35" y="106"/>
                    <a:pt x="48" y="110"/>
                    <a:pt x="61" y="110"/>
                  </a:cubicBezTo>
                  <a:cubicBezTo>
                    <a:pt x="91" y="110"/>
                    <a:pt x="118" y="88"/>
                    <a:pt x="113" y="52"/>
                  </a:cubicBezTo>
                  <a:cubicBezTo>
                    <a:pt x="113" y="21"/>
                    <a:pt x="85"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10"/>
            <p:cNvSpPr/>
            <p:nvPr/>
          </p:nvSpPr>
          <p:spPr>
            <a:xfrm rot="-2922755">
              <a:off x="7376446" y="2828519"/>
              <a:ext cx="14929" cy="13436"/>
            </a:xfrm>
            <a:custGeom>
              <a:rect b="b" l="l" r="r" t="t"/>
              <a:pathLst>
                <a:path extrusionOk="0" h="108" w="120">
                  <a:moveTo>
                    <a:pt x="62" y="0"/>
                  </a:moveTo>
                  <a:cubicBezTo>
                    <a:pt x="47" y="0"/>
                    <a:pt x="33" y="6"/>
                    <a:pt x="23" y="19"/>
                  </a:cubicBezTo>
                  <a:cubicBezTo>
                    <a:pt x="0" y="34"/>
                    <a:pt x="8" y="72"/>
                    <a:pt x="23" y="94"/>
                  </a:cubicBezTo>
                  <a:cubicBezTo>
                    <a:pt x="34" y="103"/>
                    <a:pt x="48" y="107"/>
                    <a:pt x="61" y="107"/>
                  </a:cubicBezTo>
                  <a:cubicBezTo>
                    <a:pt x="91" y="107"/>
                    <a:pt x="120" y="85"/>
                    <a:pt x="120" y="49"/>
                  </a:cubicBezTo>
                  <a:cubicBezTo>
                    <a:pt x="115"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10"/>
            <p:cNvSpPr/>
            <p:nvPr/>
          </p:nvSpPr>
          <p:spPr>
            <a:xfrm rot="-2922755">
              <a:off x="7381294" y="2871386"/>
              <a:ext cx="14058" cy="13436"/>
            </a:xfrm>
            <a:custGeom>
              <a:rect b="b" l="l" r="r" t="t"/>
              <a:pathLst>
                <a:path extrusionOk="0" h="108" w="113">
                  <a:moveTo>
                    <a:pt x="59" y="1"/>
                  </a:moveTo>
                  <a:cubicBezTo>
                    <a:pt x="44" y="1"/>
                    <a:pt x="28" y="7"/>
                    <a:pt x="15" y="20"/>
                  </a:cubicBezTo>
                  <a:cubicBezTo>
                    <a:pt x="0" y="42"/>
                    <a:pt x="0" y="72"/>
                    <a:pt x="23" y="95"/>
                  </a:cubicBezTo>
                  <a:cubicBezTo>
                    <a:pt x="34" y="104"/>
                    <a:pt x="47" y="108"/>
                    <a:pt x="59" y="108"/>
                  </a:cubicBezTo>
                  <a:cubicBezTo>
                    <a:pt x="87" y="108"/>
                    <a:pt x="112" y="86"/>
                    <a:pt x="112" y="50"/>
                  </a:cubicBezTo>
                  <a:cubicBezTo>
                    <a:pt x="112" y="20"/>
                    <a:pt x="87" y="1"/>
                    <a:pt x="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10"/>
            <p:cNvSpPr/>
            <p:nvPr/>
          </p:nvSpPr>
          <p:spPr>
            <a:xfrm rot="-2922755">
              <a:off x="7385303" y="2914476"/>
              <a:ext cx="14805" cy="13436"/>
            </a:xfrm>
            <a:custGeom>
              <a:rect b="b" l="l" r="r" t="t"/>
              <a:pathLst>
                <a:path extrusionOk="0" h="108" w="119">
                  <a:moveTo>
                    <a:pt x="62" y="0"/>
                  </a:moveTo>
                  <a:cubicBezTo>
                    <a:pt x="48" y="0"/>
                    <a:pt x="34" y="6"/>
                    <a:pt x="23" y="19"/>
                  </a:cubicBezTo>
                  <a:cubicBezTo>
                    <a:pt x="1" y="42"/>
                    <a:pt x="1" y="72"/>
                    <a:pt x="23" y="94"/>
                  </a:cubicBezTo>
                  <a:cubicBezTo>
                    <a:pt x="34" y="103"/>
                    <a:pt x="48" y="107"/>
                    <a:pt x="61" y="107"/>
                  </a:cubicBezTo>
                  <a:cubicBezTo>
                    <a:pt x="91" y="107"/>
                    <a:pt x="118" y="86"/>
                    <a:pt x="113" y="49"/>
                  </a:cubicBezTo>
                  <a:cubicBezTo>
                    <a:pt x="113"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10"/>
            <p:cNvSpPr/>
            <p:nvPr/>
          </p:nvSpPr>
          <p:spPr>
            <a:xfrm rot="-2922755">
              <a:off x="7390130" y="2957296"/>
              <a:ext cx="14058" cy="13436"/>
            </a:xfrm>
            <a:custGeom>
              <a:rect b="b" l="l" r="r" t="t"/>
              <a:pathLst>
                <a:path extrusionOk="0" h="108" w="113">
                  <a:moveTo>
                    <a:pt x="60" y="1"/>
                  </a:moveTo>
                  <a:cubicBezTo>
                    <a:pt x="45" y="1"/>
                    <a:pt x="29" y="7"/>
                    <a:pt x="15" y="20"/>
                  </a:cubicBezTo>
                  <a:cubicBezTo>
                    <a:pt x="1" y="42"/>
                    <a:pt x="1" y="72"/>
                    <a:pt x="23" y="95"/>
                  </a:cubicBezTo>
                  <a:cubicBezTo>
                    <a:pt x="32" y="104"/>
                    <a:pt x="44" y="108"/>
                    <a:pt x="56" y="108"/>
                  </a:cubicBezTo>
                  <a:cubicBezTo>
                    <a:pt x="84" y="108"/>
                    <a:pt x="113" y="86"/>
                    <a:pt x="113" y="50"/>
                  </a:cubicBezTo>
                  <a:cubicBezTo>
                    <a:pt x="113" y="21"/>
                    <a:pt x="88" y="1"/>
                    <a:pt x="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10"/>
            <p:cNvSpPr/>
            <p:nvPr/>
          </p:nvSpPr>
          <p:spPr>
            <a:xfrm rot="-2922755">
              <a:off x="7394139" y="3000386"/>
              <a:ext cx="14805" cy="13436"/>
            </a:xfrm>
            <a:custGeom>
              <a:rect b="b" l="l" r="r" t="t"/>
              <a:pathLst>
                <a:path extrusionOk="0" h="108" w="119">
                  <a:moveTo>
                    <a:pt x="62" y="0"/>
                  </a:moveTo>
                  <a:cubicBezTo>
                    <a:pt x="48" y="0"/>
                    <a:pt x="34" y="6"/>
                    <a:pt x="23" y="19"/>
                  </a:cubicBezTo>
                  <a:cubicBezTo>
                    <a:pt x="1" y="42"/>
                    <a:pt x="1" y="72"/>
                    <a:pt x="23" y="94"/>
                  </a:cubicBezTo>
                  <a:cubicBezTo>
                    <a:pt x="35" y="103"/>
                    <a:pt x="48" y="107"/>
                    <a:pt x="61" y="107"/>
                  </a:cubicBezTo>
                  <a:cubicBezTo>
                    <a:pt x="91" y="107"/>
                    <a:pt x="118" y="86"/>
                    <a:pt x="113" y="49"/>
                  </a:cubicBezTo>
                  <a:cubicBezTo>
                    <a:pt x="113"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10"/>
            <p:cNvSpPr/>
            <p:nvPr/>
          </p:nvSpPr>
          <p:spPr>
            <a:xfrm rot="-2922755">
              <a:off x="7398222" y="3043486"/>
              <a:ext cx="15054" cy="13436"/>
            </a:xfrm>
            <a:custGeom>
              <a:rect b="b" l="l" r="r" t="t"/>
              <a:pathLst>
                <a:path extrusionOk="0" h="108" w="121">
                  <a:moveTo>
                    <a:pt x="62" y="1"/>
                  </a:moveTo>
                  <a:cubicBezTo>
                    <a:pt x="48" y="1"/>
                    <a:pt x="33" y="7"/>
                    <a:pt x="23" y="20"/>
                  </a:cubicBezTo>
                  <a:cubicBezTo>
                    <a:pt x="0" y="42"/>
                    <a:pt x="0" y="72"/>
                    <a:pt x="23" y="95"/>
                  </a:cubicBezTo>
                  <a:cubicBezTo>
                    <a:pt x="34" y="104"/>
                    <a:pt x="48" y="108"/>
                    <a:pt x="61" y="108"/>
                  </a:cubicBezTo>
                  <a:cubicBezTo>
                    <a:pt x="91" y="108"/>
                    <a:pt x="120" y="86"/>
                    <a:pt x="120" y="50"/>
                  </a:cubicBezTo>
                  <a:cubicBezTo>
                    <a:pt x="115" y="21"/>
                    <a:pt x="88" y="1"/>
                    <a:pt x="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10"/>
            <p:cNvSpPr/>
            <p:nvPr/>
          </p:nvSpPr>
          <p:spPr>
            <a:xfrm rot="-2922755">
              <a:off x="7541758" y="3094840"/>
              <a:ext cx="50510" cy="37821"/>
            </a:xfrm>
            <a:custGeom>
              <a:rect b="b" l="l" r="r" t="t"/>
              <a:pathLst>
                <a:path extrusionOk="0" h="304" w="406">
                  <a:moveTo>
                    <a:pt x="202" y="1"/>
                  </a:moveTo>
                  <a:cubicBezTo>
                    <a:pt x="163" y="1"/>
                    <a:pt x="122" y="18"/>
                    <a:pt x="91" y="49"/>
                  </a:cubicBezTo>
                  <a:cubicBezTo>
                    <a:pt x="1" y="147"/>
                    <a:pt x="76" y="304"/>
                    <a:pt x="210" y="304"/>
                  </a:cubicBezTo>
                  <a:cubicBezTo>
                    <a:pt x="338" y="296"/>
                    <a:pt x="405" y="132"/>
                    <a:pt x="300" y="42"/>
                  </a:cubicBezTo>
                  <a:cubicBezTo>
                    <a:pt x="272" y="14"/>
                    <a:pt x="237" y="1"/>
                    <a:pt x="2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10"/>
            <p:cNvSpPr/>
            <p:nvPr/>
          </p:nvSpPr>
          <p:spPr>
            <a:xfrm rot="-2922755">
              <a:off x="7481704" y="2504540"/>
              <a:ext cx="49266" cy="36950"/>
            </a:xfrm>
            <a:custGeom>
              <a:rect b="b" l="l" r="r" t="t"/>
              <a:pathLst>
                <a:path extrusionOk="0" h="297" w="396">
                  <a:moveTo>
                    <a:pt x="198" y="1"/>
                  </a:moveTo>
                  <a:cubicBezTo>
                    <a:pt x="157" y="1"/>
                    <a:pt x="116" y="18"/>
                    <a:pt x="88" y="50"/>
                  </a:cubicBezTo>
                  <a:cubicBezTo>
                    <a:pt x="1" y="145"/>
                    <a:pt x="70" y="297"/>
                    <a:pt x="192" y="297"/>
                  </a:cubicBezTo>
                  <a:cubicBezTo>
                    <a:pt x="195" y="297"/>
                    <a:pt x="198" y="297"/>
                    <a:pt x="201" y="297"/>
                  </a:cubicBezTo>
                  <a:cubicBezTo>
                    <a:pt x="335" y="297"/>
                    <a:pt x="395" y="132"/>
                    <a:pt x="298" y="42"/>
                  </a:cubicBezTo>
                  <a:cubicBezTo>
                    <a:pt x="270" y="14"/>
                    <a:pt x="234" y="1"/>
                    <a:pt x="1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10"/>
            <p:cNvSpPr/>
            <p:nvPr/>
          </p:nvSpPr>
          <p:spPr>
            <a:xfrm rot="-2922755">
              <a:off x="7551621" y="3048096"/>
              <a:ext cx="18786" cy="14307"/>
            </a:xfrm>
            <a:custGeom>
              <a:rect b="b" l="l" r="r" t="t"/>
              <a:pathLst>
                <a:path extrusionOk="0" h="115" w="151">
                  <a:moveTo>
                    <a:pt x="73" y="0"/>
                  </a:moveTo>
                  <a:cubicBezTo>
                    <a:pt x="59" y="0"/>
                    <a:pt x="46" y="6"/>
                    <a:pt x="38" y="17"/>
                  </a:cubicBezTo>
                  <a:cubicBezTo>
                    <a:pt x="1" y="54"/>
                    <a:pt x="31" y="114"/>
                    <a:pt x="76" y="114"/>
                  </a:cubicBezTo>
                  <a:cubicBezTo>
                    <a:pt x="128" y="107"/>
                    <a:pt x="151" y="47"/>
                    <a:pt x="113" y="17"/>
                  </a:cubicBezTo>
                  <a:cubicBezTo>
                    <a:pt x="102" y="6"/>
                    <a:pt x="87" y="0"/>
                    <a:pt x="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10"/>
            <p:cNvSpPr/>
            <p:nvPr/>
          </p:nvSpPr>
          <p:spPr>
            <a:xfrm rot="-2922755">
              <a:off x="7547533" y="3005154"/>
              <a:ext cx="17542" cy="13436"/>
            </a:xfrm>
            <a:custGeom>
              <a:rect b="b" l="l" r="r" t="t"/>
              <a:pathLst>
                <a:path extrusionOk="0" h="108" w="141">
                  <a:moveTo>
                    <a:pt x="66" y="1"/>
                  </a:moveTo>
                  <a:cubicBezTo>
                    <a:pt x="53" y="1"/>
                    <a:pt x="40" y="6"/>
                    <a:pt x="28" y="17"/>
                  </a:cubicBezTo>
                  <a:cubicBezTo>
                    <a:pt x="0" y="53"/>
                    <a:pt x="19" y="108"/>
                    <a:pt x="65" y="108"/>
                  </a:cubicBezTo>
                  <a:cubicBezTo>
                    <a:pt x="67" y="108"/>
                    <a:pt x="70" y="108"/>
                    <a:pt x="73" y="107"/>
                  </a:cubicBezTo>
                  <a:cubicBezTo>
                    <a:pt x="118" y="107"/>
                    <a:pt x="141" y="47"/>
                    <a:pt x="103" y="17"/>
                  </a:cubicBezTo>
                  <a:cubicBezTo>
                    <a:pt x="92" y="6"/>
                    <a:pt x="79" y="1"/>
                    <a:pt x="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10"/>
            <p:cNvSpPr/>
            <p:nvPr/>
          </p:nvSpPr>
          <p:spPr>
            <a:xfrm rot="-2922755">
              <a:off x="7542664" y="2962240"/>
              <a:ext cx="18537" cy="13436"/>
            </a:xfrm>
            <a:custGeom>
              <a:rect b="b" l="l" r="r" t="t"/>
              <a:pathLst>
                <a:path extrusionOk="0" h="108" w="149">
                  <a:moveTo>
                    <a:pt x="71" y="0"/>
                  </a:moveTo>
                  <a:cubicBezTo>
                    <a:pt x="57" y="0"/>
                    <a:pt x="43" y="6"/>
                    <a:pt x="36" y="17"/>
                  </a:cubicBezTo>
                  <a:cubicBezTo>
                    <a:pt x="1" y="52"/>
                    <a:pt x="25" y="107"/>
                    <a:pt x="66" y="107"/>
                  </a:cubicBezTo>
                  <a:cubicBezTo>
                    <a:pt x="68" y="107"/>
                    <a:pt x="71" y="107"/>
                    <a:pt x="73" y="107"/>
                  </a:cubicBezTo>
                  <a:cubicBezTo>
                    <a:pt x="126" y="107"/>
                    <a:pt x="148" y="47"/>
                    <a:pt x="111" y="17"/>
                  </a:cubicBezTo>
                  <a:cubicBezTo>
                    <a:pt x="100" y="6"/>
                    <a:pt x="85"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10"/>
            <p:cNvSpPr/>
            <p:nvPr/>
          </p:nvSpPr>
          <p:spPr>
            <a:xfrm rot="-2922755">
              <a:off x="7538594" y="2919291"/>
              <a:ext cx="17666" cy="13436"/>
            </a:xfrm>
            <a:custGeom>
              <a:rect b="b" l="l" r="r" t="t"/>
              <a:pathLst>
                <a:path extrusionOk="0" h="108" w="142">
                  <a:moveTo>
                    <a:pt x="70" y="1"/>
                  </a:moveTo>
                  <a:cubicBezTo>
                    <a:pt x="55" y="1"/>
                    <a:pt x="40" y="6"/>
                    <a:pt x="29" y="17"/>
                  </a:cubicBezTo>
                  <a:cubicBezTo>
                    <a:pt x="1" y="53"/>
                    <a:pt x="19" y="108"/>
                    <a:pt x="65" y="108"/>
                  </a:cubicBezTo>
                  <a:cubicBezTo>
                    <a:pt x="68" y="108"/>
                    <a:pt x="71" y="108"/>
                    <a:pt x="74" y="107"/>
                  </a:cubicBezTo>
                  <a:cubicBezTo>
                    <a:pt x="119" y="107"/>
                    <a:pt x="141" y="47"/>
                    <a:pt x="111" y="17"/>
                  </a:cubicBezTo>
                  <a:cubicBezTo>
                    <a:pt x="100" y="6"/>
                    <a:pt x="85" y="1"/>
                    <a:pt x="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10"/>
            <p:cNvSpPr/>
            <p:nvPr/>
          </p:nvSpPr>
          <p:spPr>
            <a:xfrm rot="-2922755">
              <a:off x="7534319" y="2876164"/>
              <a:ext cx="17791" cy="13312"/>
            </a:xfrm>
            <a:custGeom>
              <a:rect b="b" l="l" r="r" t="t"/>
              <a:pathLst>
                <a:path extrusionOk="0" h="107" w="143">
                  <a:moveTo>
                    <a:pt x="68" y="0"/>
                  </a:moveTo>
                  <a:cubicBezTo>
                    <a:pt x="55" y="0"/>
                    <a:pt x="42" y="6"/>
                    <a:pt x="31" y="17"/>
                  </a:cubicBezTo>
                  <a:cubicBezTo>
                    <a:pt x="1" y="54"/>
                    <a:pt x="23" y="107"/>
                    <a:pt x="75" y="107"/>
                  </a:cubicBezTo>
                  <a:cubicBezTo>
                    <a:pt x="120" y="107"/>
                    <a:pt x="143" y="47"/>
                    <a:pt x="105" y="17"/>
                  </a:cubicBezTo>
                  <a:cubicBezTo>
                    <a:pt x="94" y="6"/>
                    <a:pt x="8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10"/>
            <p:cNvSpPr/>
            <p:nvPr/>
          </p:nvSpPr>
          <p:spPr>
            <a:xfrm rot="-2922755">
              <a:off x="7529404" y="2833147"/>
              <a:ext cx="18786" cy="13436"/>
            </a:xfrm>
            <a:custGeom>
              <a:rect b="b" l="l" r="r" t="t"/>
              <a:pathLst>
                <a:path extrusionOk="0" h="108" w="151">
                  <a:moveTo>
                    <a:pt x="73" y="0"/>
                  </a:moveTo>
                  <a:cubicBezTo>
                    <a:pt x="59" y="0"/>
                    <a:pt x="46" y="6"/>
                    <a:pt x="38" y="17"/>
                  </a:cubicBezTo>
                  <a:cubicBezTo>
                    <a:pt x="1" y="55"/>
                    <a:pt x="31" y="107"/>
                    <a:pt x="76" y="107"/>
                  </a:cubicBezTo>
                  <a:cubicBezTo>
                    <a:pt x="128" y="107"/>
                    <a:pt x="150" y="47"/>
                    <a:pt x="113" y="17"/>
                  </a:cubicBezTo>
                  <a:cubicBezTo>
                    <a:pt x="102" y="6"/>
                    <a:pt x="87" y="0"/>
                    <a:pt x="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10"/>
            <p:cNvSpPr/>
            <p:nvPr/>
          </p:nvSpPr>
          <p:spPr>
            <a:xfrm rot="-2922755">
              <a:off x="7525437" y="2790151"/>
              <a:ext cx="17791" cy="13436"/>
            </a:xfrm>
            <a:custGeom>
              <a:rect b="b" l="l" r="r" t="t"/>
              <a:pathLst>
                <a:path extrusionOk="0" h="108" w="143">
                  <a:moveTo>
                    <a:pt x="70" y="1"/>
                  </a:moveTo>
                  <a:cubicBezTo>
                    <a:pt x="56" y="1"/>
                    <a:pt x="41" y="7"/>
                    <a:pt x="30" y="18"/>
                  </a:cubicBezTo>
                  <a:cubicBezTo>
                    <a:pt x="0" y="55"/>
                    <a:pt x="23" y="108"/>
                    <a:pt x="75" y="108"/>
                  </a:cubicBezTo>
                  <a:cubicBezTo>
                    <a:pt x="120" y="108"/>
                    <a:pt x="142" y="48"/>
                    <a:pt x="105" y="18"/>
                  </a:cubicBezTo>
                  <a:cubicBezTo>
                    <a:pt x="98" y="7"/>
                    <a:pt x="84" y="1"/>
                    <a:pt x="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10"/>
            <p:cNvSpPr/>
            <p:nvPr/>
          </p:nvSpPr>
          <p:spPr>
            <a:xfrm rot="-2922755">
              <a:off x="7520542" y="2747181"/>
              <a:ext cx="18661" cy="13561"/>
            </a:xfrm>
            <a:custGeom>
              <a:rect b="b" l="l" r="r" t="t"/>
              <a:pathLst>
                <a:path extrusionOk="0" h="109" w="150">
                  <a:moveTo>
                    <a:pt x="79" y="0"/>
                  </a:moveTo>
                  <a:cubicBezTo>
                    <a:pt x="65" y="0"/>
                    <a:pt x="50" y="6"/>
                    <a:pt x="38" y="18"/>
                  </a:cubicBezTo>
                  <a:cubicBezTo>
                    <a:pt x="0" y="56"/>
                    <a:pt x="30" y="108"/>
                    <a:pt x="75" y="108"/>
                  </a:cubicBezTo>
                  <a:cubicBezTo>
                    <a:pt x="128" y="108"/>
                    <a:pt x="150" y="48"/>
                    <a:pt x="113" y="11"/>
                  </a:cubicBezTo>
                  <a:cubicBezTo>
                    <a:pt x="102" y="4"/>
                    <a:pt x="91" y="0"/>
                    <a:pt x="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10"/>
            <p:cNvSpPr/>
            <p:nvPr/>
          </p:nvSpPr>
          <p:spPr>
            <a:xfrm rot="-2922755">
              <a:off x="7516451" y="2704185"/>
              <a:ext cx="17915" cy="13561"/>
            </a:xfrm>
            <a:custGeom>
              <a:rect b="b" l="l" r="r" t="t"/>
              <a:pathLst>
                <a:path extrusionOk="0" h="109" w="144">
                  <a:moveTo>
                    <a:pt x="76" y="1"/>
                  </a:moveTo>
                  <a:cubicBezTo>
                    <a:pt x="60" y="1"/>
                    <a:pt x="43" y="6"/>
                    <a:pt x="31" y="19"/>
                  </a:cubicBezTo>
                  <a:cubicBezTo>
                    <a:pt x="1" y="56"/>
                    <a:pt x="31" y="109"/>
                    <a:pt x="76" y="109"/>
                  </a:cubicBezTo>
                  <a:cubicBezTo>
                    <a:pt x="121" y="109"/>
                    <a:pt x="143" y="49"/>
                    <a:pt x="113" y="11"/>
                  </a:cubicBezTo>
                  <a:cubicBezTo>
                    <a:pt x="103" y="5"/>
                    <a:pt x="9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10"/>
            <p:cNvSpPr/>
            <p:nvPr/>
          </p:nvSpPr>
          <p:spPr>
            <a:xfrm rot="-2922755">
              <a:off x="7512429" y="2660943"/>
              <a:ext cx="17791" cy="13561"/>
            </a:xfrm>
            <a:custGeom>
              <a:rect b="b" l="l" r="r" t="t"/>
              <a:pathLst>
                <a:path extrusionOk="0" h="109" w="143">
                  <a:moveTo>
                    <a:pt x="72" y="0"/>
                  </a:moveTo>
                  <a:cubicBezTo>
                    <a:pt x="57" y="0"/>
                    <a:pt x="43" y="6"/>
                    <a:pt x="30" y="18"/>
                  </a:cubicBezTo>
                  <a:cubicBezTo>
                    <a:pt x="0" y="48"/>
                    <a:pt x="23" y="108"/>
                    <a:pt x="75" y="108"/>
                  </a:cubicBezTo>
                  <a:cubicBezTo>
                    <a:pt x="120" y="108"/>
                    <a:pt x="143" y="48"/>
                    <a:pt x="105" y="11"/>
                  </a:cubicBezTo>
                  <a:cubicBezTo>
                    <a:pt x="95" y="4"/>
                    <a:pt x="83" y="0"/>
                    <a:pt x="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10"/>
            <p:cNvSpPr/>
            <p:nvPr/>
          </p:nvSpPr>
          <p:spPr>
            <a:xfrm rot="-2922755">
              <a:off x="7507467" y="2617947"/>
              <a:ext cx="18786" cy="13561"/>
            </a:xfrm>
            <a:custGeom>
              <a:rect b="b" l="l" r="r" t="t"/>
              <a:pathLst>
                <a:path extrusionOk="0" h="109" w="151">
                  <a:moveTo>
                    <a:pt x="77" y="1"/>
                  </a:moveTo>
                  <a:cubicBezTo>
                    <a:pt x="61" y="1"/>
                    <a:pt x="46" y="6"/>
                    <a:pt x="38" y="19"/>
                  </a:cubicBezTo>
                  <a:cubicBezTo>
                    <a:pt x="0" y="49"/>
                    <a:pt x="30" y="109"/>
                    <a:pt x="75" y="109"/>
                  </a:cubicBezTo>
                  <a:cubicBezTo>
                    <a:pt x="128" y="109"/>
                    <a:pt x="150" y="49"/>
                    <a:pt x="113" y="11"/>
                  </a:cubicBezTo>
                  <a:cubicBezTo>
                    <a:pt x="103" y="5"/>
                    <a:pt x="89"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10"/>
            <p:cNvSpPr/>
            <p:nvPr/>
          </p:nvSpPr>
          <p:spPr>
            <a:xfrm rot="-2922755">
              <a:off x="7503350" y="2574770"/>
              <a:ext cx="17915" cy="13934"/>
            </a:xfrm>
            <a:custGeom>
              <a:rect b="b" l="l" r="r" t="t"/>
              <a:pathLst>
                <a:path extrusionOk="0" h="112" w="144">
                  <a:moveTo>
                    <a:pt x="79" y="0"/>
                  </a:moveTo>
                  <a:cubicBezTo>
                    <a:pt x="62" y="0"/>
                    <a:pt x="44" y="8"/>
                    <a:pt x="31" y="21"/>
                  </a:cubicBezTo>
                  <a:cubicBezTo>
                    <a:pt x="1" y="51"/>
                    <a:pt x="23" y="111"/>
                    <a:pt x="76" y="111"/>
                  </a:cubicBezTo>
                  <a:cubicBezTo>
                    <a:pt x="121" y="111"/>
                    <a:pt x="143" y="51"/>
                    <a:pt x="113" y="14"/>
                  </a:cubicBezTo>
                  <a:cubicBezTo>
                    <a:pt x="104" y="4"/>
                    <a:pt x="92" y="0"/>
                    <a:pt x="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10"/>
            <p:cNvSpPr/>
            <p:nvPr/>
          </p:nvSpPr>
          <p:spPr>
            <a:xfrm rot="-2922755">
              <a:off x="7689380" y="3077155"/>
              <a:ext cx="50137" cy="37572"/>
            </a:xfrm>
            <a:custGeom>
              <a:rect b="b" l="l" r="r" t="t"/>
              <a:pathLst>
                <a:path extrusionOk="0" h="302" w="403">
                  <a:moveTo>
                    <a:pt x="204" y="1"/>
                  </a:moveTo>
                  <a:cubicBezTo>
                    <a:pt x="201" y="1"/>
                    <a:pt x="198" y="1"/>
                    <a:pt x="195" y="1"/>
                  </a:cubicBezTo>
                  <a:cubicBezTo>
                    <a:pt x="60" y="8"/>
                    <a:pt x="1" y="173"/>
                    <a:pt x="98" y="263"/>
                  </a:cubicBezTo>
                  <a:cubicBezTo>
                    <a:pt x="127" y="288"/>
                    <a:pt x="165" y="301"/>
                    <a:pt x="203" y="301"/>
                  </a:cubicBezTo>
                  <a:cubicBezTo>
                    <a:pt x="243" y="301"/>
                    <a:pt x="284" y="286"/>
                    <a:pt x="315" y="255"/>
                  </a:cubicBezTo>
                  <a:cubicBezTo>
                    <a:pt x="403"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10"/>
            <p:cNvSpPr/>
            <p:nvPr/>
          </p:nvSpPr>
          <p:spPr>
            <a:xfrm rot="-2922755">
              <a:off x="7640705" y="2542867"/>
              <a:ext cx="37323" cy="37323"/>
            </a:xfrm>
            <a:custGeom>
              <a:rect b="b" l="l" r="r" t="t"/>
              <a:pathLst>
                <a:path extrusionOk="0" h="300" w="300">
                  <a:moveTo>
                    <a:pt x="150" y="0"/>
                  </a:moveTo>
                  <a:cubicBezTo>
                    <a:pt x="68" y="0"/>
                    <a:pt x="0" y="68"/>
                    <a:pt x="0" y="150"/>
                  </a:cubicBezTo>
                  <a:cubicBezTo>
                    <a:pt x="0" y="233"/>
                    <a:pt x="68" y="300"/>
                    <a:pt x="150" y="300"/>
                  </a:cubicBezTo>
                  <a:cubicBezTo>
                    <a:pt x="232" y="300"/>
                    <a:pt x="300" y="233"/>
                    <a:pt x="300" y="150"/>
                  </a:cubicBezTo>
                  <a:cubicBezTo>
                    <a:pt x="300" y="68"/>
                    <a:pt x="232" y="0"/>
                    <a:pt x="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10"/>
            <p:cNvSpPr/>
            <p:nvPr/>
          </p:nvSpPr>
          <p:spPr>
            <a:xfrm rot="-2922755">
              <a:off x="7699903" y="3036381"/>
              <a:ext cx="17915" cy="13436"/>
            </a:xfrm>
            <a:custGeom>
              <a:rect b="b" l="l" r="r" t="t"/>
              <a:pathLst>
                <a:path extrusionOk="0" h="108" w="144">
                  <a:moveTo>
                    <a:pt x="76" y="1"/>
                  </a:moveTo>
                  <a:cubicBezTo>
                    <a:pt x="23" y="1"/>
                    <a:pt x="1" y="61"/>
                    <a:pt x="38" y="91"/>
                  </a:cubicBezTo>
                  <a:cubicBezTo>
                    <a:pt x="49" y="102"/>
                    <a:pt x="63" y="108"/>
                    <a:pt x="76" y="108"/>
                  </a:cubicBezTo>
                  <a:cubicBezTo>
                    <a:pt x="89" y="108"/>
                    <a:pt x="102" y="102"/>
                    <a:pt x="113" y="91"/>
                  </a:cubicBezTo>
                  <a:cubicBezTo>
                    <a:pt x="143" y="53"/>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10"/>
            <p:cNvSpPr/>
            <p:nvPr/>
          </p:nvSpPr>
          <p:spPr>
            <a:xfrm rot="-2922755">
              <a:off x="7696076" y="2997028"/>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53"/>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10"/>
            <p:cNvSpPr/>
            <p:nvPr/>
          </p:nvSpPr>
          <p:spPr>
            <a:xfrm rot="-2922755">
              <a:off x="7691619" y="2957960"/>
              <a:ext cx="18786" cy="13934"/>
            </a:xfrm>
            <a:custGeom>
              <a:rect b="b" l="l" r="r" t="t"/>
              <a:pathLst>
                <a:path extrusionOk="0" h="112" w="151">
                  <a:moveTo>
                    <a:pt x="75" y="1"/>
                  </a:moveTo>
                  <a:cubicBezTo>
                    <a:pt x="23" y="8"/>
                    <a:pt x="0" y="61"/>
                    <a:pt x="38" y="98"/>
                  </a:cubicBezTo>
                  <a:cubicBezTo>
                    <a:pt x="47" y="107"/>
                    <a:pt x="59" y="112"/>
                    <a:pt x="71" y="112"/>
                  </a:cubicBezTo>
                  <a:cubicBezTo>
                    <a:pt x="88" y="112"/>
                    <a:pt x="104" y="104"/>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10"/>
            <p:cNvSpPr/>
            <p:nvPr/>
          </p:nvSpPr>
          <p:spPr>
            <a:xfrm rot="-2922755">
              <a:off x="7688054" y="2918939"/>
              <a:ext cx="17791" cy="14307"/>
            </a:xfrm>
            <a:custGeom>
              <a:rect b="b" l="l" r="r" t="t"/>
              <a:pathLst>
                <a:path extrusionOk="0" h="115" w="143">
                  <a:moveTo>
                    <a:pt x="68" y="1"/>
                  </a:moveTo>
                  <a:cubicBezTo>
                    <a:pt x="23" y="8"/>
                    <a:pt x="1" y="68"/>
                    <a:pt x="38" y="98"/>
                  </a:cubicBezTo>
                  <a:cubicBezTo>
                    <a:pt x="49" y="109"/>
                    <a:pt x="62" y="115"/>
                    <a:pt x="75" y="115"/>
                  </a:cubicBezTo>
                  <a:cubicBezTo>
                    <a:pt x="89" y="115"/>
                    <a:pt x="102" y="109"/>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10"/>
            <p:cNvSpPr/>
            <p:nvPr/>
          </p:nvSpPr>
          <p:spPr>
            <a:xfrm rot="-2922755">
              <a:off x="7684528" y="2880377"/>
              <a:ext cx="17666" cy="13436"/>
            </a:xfrm>
            <a:custGeom>
              <a:rect b="b" l="l" r="r" t="t"/>
              <a:pathLst>
                <a:path extrusionOk="0" h="108" w="142">
                  <a:moveTo>
                    <a:pt x="76" y="0"/>
                  </a:moveTo>
                  <a:cubicBezTo>
                    <a:pt x="73" y="0"/>
                    <a:pt x="71" y="1"/>
                    <a:pt x="68" y="1"/>
                  </a:cubicBezTo>
                  <a:cubicBezTo>
                    <a:pt x="16" y="1"/>
                    <a:pt x="1" y="61"/>
                    <a:pt x="31" y="91"/>
                  </a:cubicBezTo>
                  <a:cubicBezTo>
                    <a:pt x="42" y="102"/>
                    <a:pt x="57" y="108"/>
                    <a:pt x="72" y="108"/>
                  </a:cubicBezTo>
                  <a:cubicBezTo>
                    <a:pt x="87" y="108"/>
                    <a:pt x="102" y="102"/>
                    <a:pt x="113" y="91"/>
                  </a:cubicBezTo>
                  <a:cubicBezTo>
                    <a:pt x="141" y="56"/>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10"/>
            <p:cNvSpPr/>
            <p:nvPr/>
          </p:nvSpPr>
          <p:spPr>
            <a:xfrm rot="-2922755">
              <a:off x="7679957" y="2841429"/>
              <a:ext cx="18661" cy="13312"/>
            </a:xfrm>
            <a:custGeom>
              <a:rect b="b" l="l" r="r" t="t"/>
              <a:pathLst>
                <a:path extrusionOk="0" h="107" w="150">
                  <a:moveTo>
                    <a:pt x="75" y="0"/>
                  </a:moveTo>
                  <a:cubicBezTo>
                    <a:pt x="23" y="0"/>
                    <a:pt x="0" y="60"/>
                    <a:pt x="38" y="90"/>
                  </a:cubicBezTo>
                  <a:cubicBezTo>
                    <a:pt x="49" y="101"/>
                    <a:pt x="62" y="107"/>
                    <a:pt x="75" y="107"/>
                  </a:cubicBezTo>
                  <a:cubicBezTo>
                    <a:pt x="88" y="107"/>
                    <a:pt x="101"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10"/>
            <p:cNvSpPr/>
            <p:nvPr/>
          </p:nvSpPr>
          <p:spPr>
            <a:xfrm rot="-2922755">
              <a:off x="7676230" y="2802300"/>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10"/>
            <p:cNvSpPr/>
            <p:nvPr/>
          </p:nvSpPr>
          <p:spPr>
            <a:xfrm rot="-2922755">
              <a:off x="7671530" y="2763342"/>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4" name="Google Shape;2944;p10"/>
            <p:cNvSpPr/>
            <p:nvPr/>
          </p:nvSpPr>
          <p:spPr>
            <a:xfrm rot="-2922755">
              <a:off x="7668094" y="2724206"/>
              <a:ext cx="17791" cy="14058"/>
            </a:xfrm>
            <a:custGeom>
              <a:rect b="b" l="l" r="r" t="t"/>
              <a:pathLst>
                <a:path extrusionOk="0" h="113" w="143">
                  <a:moveTo>
                    <a:pt x="67" y="1"/>
                  </a:moveTo>
                  <a:cubicBezTo>
                    <a:pt x="22" y="8"/>
                    <a:pt x="0" y="68"/>
                    <a:pt x="37" y="98"/>
                  </a:cubicBezTo>
                  <a:cubicBezTo>
                    <a:pt x="48" y="108"/>
                    <a:pt x="59" y="112"/>
                    <a:pt x="71" y="112"/>
                  </a:cubicBezTo>
                  <a:cubicBezTo>
                    <a:pt x="85" y="112"/>
                    <a:pt x="100" y="106"/>
                    <a:pt x="112" y="98"/>
                  </a:cubicBezTo>
                  <a:cubicBezTo>
                    <a:pt x="142" y="61"/>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5" name="Google Shape;2945;p10"/>
            <p:cNvSpPr/>
            <p:nvPr/>
          </p:nvSpPr>
          <p:spPr>
            <a:xfrm rot="-2922755">
              <a:off x="7664683" y="2685648"/>
              <a:ext cx="17542" cy="13436"/>
            </a:xfrm>
            <a:custGeom>
              <a:rect b="b" l="l" r="r" t="t"/>
              <a:pathLst>
                <a:path extrusionOk="0" h="108" w="141">
                  <a:moveTo>
                    <a:pt x="75" y="1"/>
                  </a:moveTo>
                  <a:cubicBezTo>
                    <a:pt x="73" y="1"/>
                    <a:pt x="70" y="1"/>
                    <a:pt x="67" y="1"/>
                  </a:cubicBezTo>
                  <a:cubicBezTo>
                    <a:pt x="23"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6" name="Google Shape;2946;p10"/>
            <p:cNvSpPr/>
            <p:nvPr/>
          </p:nvSpPr>
          <p:spPr>
            <a:xfrm rot="-2922755">
              <a:off x="7659982" y="2646691"/>
              <a:ext cx="18537" cy="13436"/>
            </a:xfrm>
            <a:custGeom>
              <a:rect b="b" l="l" r="r" t="t"/>
              <a:pathLst>
                <a:path extrusionOk="0" h="108" w="149">
                  <a:moveTo>
                    <a:pt x="83" y="1"/>
                  </a:moveTo>
                  <a:cubicBezTo>
                    <a:pt x="81" y="1"/>
                    <a:pt x="78" y="1"/>
                    <a:pt x="76" y="1"/>
                  </a:cubicBezTo>
                  <a:cubicBezTo>
                    <a:pt x="23" y="1"/>
                    <a:pt x="1" y="61"/>
                    <a:pt x="38" y="91"/>
                  </a:cubicBezTo>
                  <a:cubicBezTo>
                    <a:pt x="49" y="102"/>
                    <a:pt x="62" y="108"/>
                    <a:pt x="76" y="108"/>
                  </a:cubicBezTo>
                  <a:cubicBezTo>
                    <a:pt x="89" y="108"/>
                    <a:pt x="102"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7" name="Google Shape;2947;p10"/>
            <p:cNvSpPr/>
            <p:nvPr/>
          </p:nvSpPr>
          <p:spPr>
            <a:xfrm rot="-2922755">
              <a:off x="7656282" y="2607743"/>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8" name="Google Shape;2948;p10"/>
            <p:cNvSpPr/>
            <p:nvPr/>
          </p:nvSpPr>
          <p:spPr>
            <a:xfrm rot="-2922755">
              <a:off x="7821558" y="3057080"/>
              <a:ext cx="49142" cy="37448"/>
            </a:xfrm>
            <a:custGeom>
              <a:rect b="b" l="l" r="r" t="t"/>
              <a:pathLst>
                <a:path extrusionOk="0" h="301" w="395">
                  <a:moveTo>
                    <a:pt x="204" y="0"/>
                  </a:moveTo>
                  <a:cubicBezTo>
                    <a:pt x="201" y="0"/>
                    <a:pt x="198" y="0"/>
                    <a:pt x="195" y="1"/>
                  </a:cubicBezTo>
                  <a:cubicBezTo>
                    <a:pt x="60" y="8"/>
                    <a:pt x="0" y="165"/>
                    <a:pt x="97" y="263"/>
                  </a:cubicBezTo>
                  <a:cubicBezTo>
                    <a:pt x="125" y="287"/>
                    <a:pt x="162" y="300"/>
                    <a:pt x="198" y="300"/>
                  </a:cubicBezTo>
                  <a:cubicBezTo>
                    <a:pt x="239" y="300"/>
                    <a:pt x="279" y="283"/>
                    <a:pt x="307" y="248"/>
                  </a:cubicBezTo>
                  <a:cubicBezTo>
                    <a:pt x="395" y="153"/>
                    <a:pt x="332"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9" name="Google Shape;2949;p10"/>
            <p:cNvSpPr/>
            <p:nvPr/>
          </p:nvSpPr>
          <p:spPr>
            <a:xfrm rot="-2922755">
              <a:off x="7778959" y="2578808"/>
              <a:ext cx="37447" cy="37323"/>
            </a:xfrm>
            <a:custGeom>
              <a:rect b="b" l="l" r="r" t="t"/>
              <a:pathLst>
                <a:path extrusionOk="0" h="300" w="301">
                  <a:moveTo>
                    <a:pt x="151" y="0"/>
                  </a:moveTo>
                  <a:cubicBezTo>
                    <a:pt x="68" y="0"/>
                    <a:pt x="1" y="60"/>
                    <a:pt x="1" y="150"/>
                  </a:cubicBezTo>
                  <a:cubicBezTo>
                    <a:pt x="1" y="232"/>
                    <a:pt x="68" y="299"/>
                    <a:pt x="151" y="299"/>
                  </a:cubicBezTo>
                  <a:cubicBezTo>
                    <a:pt x="233" y="299"/>
                    <a:pt x="300" y="232"/>
                    <a:pt x="300" y="150"/>
                  </a:cubicBezTo>
                  <a:cubicBezTo>
                    <a:pt x="300" y="60"/>
                    <a:pt x="233" y="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0" name="Google Shape;2950;p10"/>
            <p:cNvSpPr/>
            <p:nvPr/>
          </p:nvSpPr>
          <p:spPr>
            <a:xfrm rot="-2922755">
              <a:off x="7832368" y="3021204"/>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3" y="90"/>
                  </a:cubicBezTo>
                  <a:cubicBezTo>
                    <a:pt x="142"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1" name="Google Shape;2951;p10"/>
            <p:cNvSpPr/>
            <p:nvPr/>
          </p:nvSpPr>
          <p:spPr>
            <a:xfrm rot="-2922755">
              <a:off x="7828590" y="2986845"/>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10"/>
            <p:cNvSpPr/>
            <p:nvPr/>
          </p:nvSpPr>
          <p:spPr>
            <a:xfrm rot="-2922755">
              <a:off x="7825212" y="2951671"/>
              <a:ext cx="17791" cy="13561"/>
            </a:xfrm>
            <a:custGeom>
              <a:rect b="b" l="l" r="r" t="t"/>
              <a:pathLst>
                <a:path extrusionOk="0" h="109" w="143">
                  <a:moveTo>
                    <a:pt x="67" y="1"/>
                  </a:moveTo>
                  <a:cubicBezTo>
                    <a:pt x="22" y="1"/>
                    <a:pt x="0" y="61"/>
                    <a:pt x="37" y="98"/>
                  </a:cubicBezTo>
                  <a:cubicBezTo>
                    <a:pt x="44" y="105"/>
                    <a:pt x="55" y="108"/>
                    <a:pt x="68" y="108"/>
                  </a:cubicBezTo>
                  <a:cubicBezTo>
                    <a:pt x="83" y="108"/>
                    <a:pt x="100" y="103"/>
                    <a:pt x="112" y="91"/>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10"/>
            <p:cNvSpPr/>
            <p:nvPr/>
          </p:nvSpPr>
          <p:spPr>
            <a:xfrm rot="-2922755">
              <a:off x="7821158" y="2916578"/>
              <a:ext cx="18661" cy="14307"/>
            </a:xfrm>
            <a:custGeom>
              <a:rect b="b" l="l" r="r" t="t"/>
              <a:pathLst>
                <a:path extrusionOk="0" h="115" w="150">
                  <a:moveTo>
                    <a:pt x="75" y="0"/>
                  </a:moveTo>
                  <a:cubicBezTo>
                    <a:pt x="23" y="8"/>
                    <a:pt x="0" y="68"/>
                    <a:pt x="38" y="97"/>
                  </a:cubicBezTo>
                  <a:cubicBezTo>
                    <a:pt x="49" y="109"/>
                    <a:pt x="64" y="114"/>
                    <a:pt x="78" y="114"/>
                  </a:cubicBezTo>
                  <a:cubicBezTo>
                    <a:pt x="92" y="114"/>
                    <a:pt x="105" y="109"/>
                    <a:pt x="112"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10"/>
            <p:cNvSpPr/>
            <p:nvPr/>
          </p:nvSpPr>
          <p:spPr>
            <a:xfrm rot="-2922755">
              <a:off x="7817953" y="2882309"/>
              <a:ext cx="17915" cy="13312"/>
            </a:xfrm>
            <a:custGeom>
              <a:rect b="b" l="l" r="r" t="t"/>
              <a:pathLst>
                <a:path extrusionOk="0" h="107" w="144">
                  <a:moveTo>
                    <a:pt x="68" y="0"/>
                  </a:moveTo>
                  <a:cubicBezTo>
                    <a:pt x="23" y="0"/>
                    <a:pt x="1" y="60"/>
                    <a:pt x="38" y="90"/>
                  </a:cubicBezTo>
                  <a:cubicBezTo>
                    <a:pt x="49" y="101"/>
                    <a:pt x="63" y="107"/>
                    <a:pt x="76" y="107"/>
                  </a:cubicBezTo>
                  <a:cubicBezTo>
                    <a:pt x="89" y="107"/>
                    <a:pt x="102" y="101"/>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10"/>
            <p:cNvSpPr/>
            <p:nvPr/>
          </p:nvSpPr>
          <p:spPr>
            <a:xfrm rot="-2922755">
              <a:off x="7814584" y="2846780"/>
              <a:ext cx="17791" cy="13934"/>
            </a:xfrm>
            <a:custGeom>
              <a:rect b="b" l="l" r="r" t="t"/>
              <a:pathLst>
                <a:path extrusionOk="0" h="112" w="143">
                  <a:moveTo>
                    <a:pt x="68" y="0"/>
                  </a:moveTo>
                  <a:cubicBezTo>
                    <a:pt x="23" y="0"/>
                    <a:pt x="0" y="60"/>
                    <a:pt x="30" y="98"/>
                  </a:cubicBezTo>
                  <a:cubicBezTo>
                    <a:pt x="40" y="107"/>
                    <a:pt x="52" y="111"/>
                    <a:pt x="64" y="111"/>
                  </a:cubicBezTo>
                  <a:cubicBezTo>
                    <a:pt x="82"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10"/>
            <p:cNvSpPr/>
            <p:nvPr/>
          </p:nvSpPr>
          <p:spPr>
            <a:xfrm rot="-2922755">
              <a:off x="7810644" y="2812438"/>
              <a:ext cx="18537" cy="13436"/>
            </a:xfrm>
            <a:custGeom>
              <a:rect b="b" l="l" r="r" t="t"/>
              <a:pathLst>
                <a:path extrusionOk="0" h="108"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10"/>
            <p:cNvSpPr/>
            <p:nvPr/>
          </p:nvSpPr>
          <p:spPr>
            <a:xfrm rot="-2922755">
              <a:off x="7807287" y="2777311"/>
              <a:ext cx="17791" cy="13561"/>
            </a:xfrm>
            <a:custGeom>
              <a:rect b="b" l="l" r="r" t="t"/>
              <a:pathLst>
                <a:path extrusionOk="0" h="109" w="143">
                  <a:moveTo>
                    <a:pt x="68" y="1"/>
                  </a:moveTo>
                  <a:cubicBezTo>
                    <a:pt x="23" y="1"/>
                    <a:pt x="0" y="61"/>
                    <a:pt x="38" y="98"/>
                  </a:cubicBezTo>
                  <a:cubicBezTo>
                    <a:pt x="44" y="105"/>
                    <a:pt x="56" y="108"/>
                    <a:pt x="68" y="108"/>
                  </a:cubicBezTo>
                  <a:cubicBezTo>
                    <a:pt x="83" y="108"/>
                    <a:pt x="100" y="103"/>
                    <a:pt x="112" y="91"/>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10"/>
            <p:cNvSpPr/>
            <p:nvPr/>
          </p:nvSpPr>
          <p:spPr>
            <a:xfrm rot="-2922755">
              <a:off x="7803556" y="2742930"/>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9" name="Google Shape;2959;p10"/>
            <p:cNvSpPr/>
            <p:nvPr/>
          </p:nvSpPr>
          <p:spPr>
            <a:xfrm rot="-2922755">
              <a:off x="7800075" y="2707927"/>
              <a:ext cx="17915" cy="13436"/>
            </a:xfrm>
            <a:custGeom>
              <a:rect b="b" l="l" r="r" t="t"/>
              <a:pathLst>
                <a:path extrusionOk="0" h="108" w="144">
                  <a:moveTo>
                    <a:pt x="68" y="0"/>
                  </a:moveTo>
                  <a:cubicBezTo>
                    <a:pt x="23" y="0"/>
                    <a:pt x="1" y="60"/>
                    <a:pt x="38" y="97"/>
                  </a:cubicBezTo>
                  <a:cubicBezTo>
                    <a:pt x="48" y="104"/>
                    <a:pt x="60" y="108"/>
                    <a:pt x="72" y="108"/>
                  </a:cubicBezTo>
                  <a:cubicBezTo>
                    <a:pt x="86" y="108"/>
                    <a:pt x="101" y="102"/>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0" name="Google Shape;2960;p10"/>
            <p:cNvSpPr/>
            <p:nvPr/>
          </p:nvSpPr>
          <p:spPr>
            <a:xfrm rot="-2922755">
              <a:off x="7796659" y="2672420"/>
              <a:ext cx="17791" cy="13934"/>
            </a:xfrm>
            <a:custGeom>
              <a:rect b="b" l="l" r="r" t="t"/>
              <a:pathLst>
                <a:path extrusionOk="0" h="112" w="143">
                  <a:moveTo>
                    <a:pt x="68" y="0"/>
                  </a:moveTo>
                  <a:cubicBezTo>
                    <a:pt x="16" y="8"/>
                    <a:pt x="1" y="60"/>
                    <a:pt x="31" y="98"/>
                  </a:cubicBezTo>
                  <a:cubicBezTo>
                    <a:pt x="40" y="107"/>
                    <a:pt x="52" y="111"/>
                    <a:pt x="64" y="111"/>
                  </a:cubicBezTo>
                  <a:cubicBezTo>
                    <a:pt x="82"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10"/>
            <p:cNvSpPr/>
            <p:nvPr/>
          </p:nvSpPr>
          <p:spPr>
            <a:xfrm rot="-2922755">
              <a:off x="7792724" y="2638088"/>
              <a:ext cx="18786" cy="13312"/>
            </a:xfrm>
            <a:custGeom>
              <a:rect b="b" l="l" r="r" t="t"/>
              <a:pathLst>
                <a:path extrusionOk="0" h="107" w="151">
                  <a:moveTo>
                    <a:pt x="76" y="0"/>
                  </a:moveTo>
                  <a:cubicBezTo>
                    <a:pt x="23" y="0"/>
                    <a:pt x="1" y="60"/>
                    <a:pt x="38" y="90"/>
                  </a:cubicBezTo>
                  <a:cubicBezTo>
                    <a:pt x="49" y="101"/>
                    <a:pt x="62" y="107"/>
                    <a:pt x="76" y="107"/>
                  </a:cubicBezTo>
                  <a:cubicBezTo>
                    <a:pt x="89" y="107"/>
                    <a:pt x="102" y="101"/>
                    <a:pt x="113" y="90"/>
                  </a:cubicBezTo>
                  <a:cubicBezTo>
                    <a:pt x="150"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10"/>
            <p:cNvSpPr/>
            <p:nvPr/>
          </p:nvSpPr>
          <p:spPr>
            <a:xfrm rot="-2922755">
              <a:off x="7938683" y="3035006"/>
              <a:ext cx="49142" cy="36950"/>
            </a:xfrm>
            <a:custGeom>
              <a:rect b="b" l="l" r="r" t="t"/>
              <a:pathLst>
                <a:path extrusionOk="0" h="297" w="395">
                  <a:moveTo>
                    <a:pt x="204" y="1"/>
                  </a:moveTo>
                  <a:cubicBezTo>
                    <a:pt x="201" y="1"/>
                    <a:pt x="198" y="1"/>
                    <a:pt x="195" y="1"/>
                  </a:cubicBezTo>
                  <a:cubicBezTo>
                    <a:pt x="60" y="1"/>
                    <a:pt x="0" y="166"/>
                    <a:pt x="97" y="255"/>
                  </a:cubicBezTo>
                  <a:cubicBezTo>
                    <a:pt x="125" y="284"/>
                    <a:pt x="162" y="297"/>
                    <a:pt x="198" y="297"/>
                  </a:cubicBezTo>
                  <a:cubicBezTo>
                    <a:pt x="239" y="297"/>
                    <a:pt x="279" y="280"/>
                    <a:pt x="307" y="248"/>
                  </a:cubicBezTo>
                  <a:cubicBezTo>
                    <a:pt x="395" y="153"/>
                    <a:pt x="332"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3" name="Google Shape;2963;p10"/>
            <p:cNvSpPr/>
            <p:nvPr/>
          </p:nvSpPr>
          <p:spPr>
            <a:xfrm rot="-2922755">
              <a:off x="7895405" y="2612843"/>
              <a:ext cx="49266" cy="36950"/>
            </a:xfrm>
            <a:custGeom>
              <a:rect b="b" l="l" r="r" t="t"/>
              <a:pathLst>
                <a:path extrusionOk="0" h="297" w="396">
                  <a:moveTo>
                    <a:pt x="204" y="1"/>
                  </a:moveTo>
                  <a:cubicBezTo>
                    <a:pt x="201" y="1"/>
                    <a:pt x="198" y="1"/>
                    <a:pt x="195" y="1"/>
                  </a:cubicBezTo>
                  <a:cubicBezTo>
                    <a:pt x="61" y="1"/>
                    <a:pt x="1" y="165"/>
                    <a:pt x="98" y="255"/>
                  </a:cubicBezTo>
                  <a:cubicBezTo>
                    <a:pt x="126" y="283"/>
                    <a:pt x="162" y="297"/>
                    <a:pt x="198" y="297"/>
                  </a:cubicBezTo>
                  <a:cubicBezTo>
                    <a:pt x="239" y="297"/>
                    <a:pt x="280" y="280"/>
                    <a:pt x="308" y="248"/>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4" name="Google Shape;2964;p10"/>
            <p:cNvSpPr/>
            <p:nvPr/>
          </p:nvSpPr>
          <p:spPr>
            <a:xfrm rot="-2922755">
              <a:off x="7950162" y="3004250"/>
              <a:ext cx="17791" cy="13934"/>
            </a:xfrm>
            <a:custGeom>
              <a:rect b="b" l="l" r="r" t="t"/>
              <a:pathLst>
                <a:path extrusionOk="0" h="112" w="143">
                  <a:moveTo>
                    <a:pt x="68" y="1"/>
                  </a:moveTo>
                  <a:cubicBezTo>
                    <a:pt x="23" y="1"/>
                    <a:pt x="0" y="61"/>
                    <a:pt x="30" y="98"/>
                  </a:cubicBezTo>
                  <a:cubicBezTo>
                    <a:pt x="40" y="107"/>
                    <a:pt x="52" y="112"/>
                    <a:pt x="64" y="112"/>
                  </a:cubicBezTo>
                  <a:cubicBezTo>
                    <a:pt x="82" y="112"/>
                    <a:pt x="100" y="104"/>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10"/>
            <p:cNvSpPr/>
            <p:nvPr/>
          </p:nvSpPr>
          <p:spPr>
            <a:xfrm rot="-2922755">
              <a:off x="7946592" y="2973909"/>
              <a:ext cx="18661" cy="13312"/>
            </a:xfrm>
            <a:custGeom>
              <a:rect b="b" l="l" r="r" t="t"/>
              <a:pathLst>
                <a:path extrusionOk="0" h="107" w="150">
                  <a:moveTo>
                    <a:pt x="75" y="0"/>
                  </a:moveTo>
                  <a:cubicBezTo>
                    <a:pt x="23" y="0"/>
                    <a:pt x="0" y="60"/>
                    <a:pt x="37" y="90"/>
                  </a:cubicBezTo>
                  <a:cubicBezTo>
                    <a:pt x="49" y="101"/>
                    <a:pt x="64" y="107"/>
                    <a:pt x="78" y="107"/>
                  </a:cubicBezTo>
                  <a:cubicBezTo>
                    <a:pt x="92" y="107"/>
                    <a:pt x="105"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10"/>
            <p:cNvSpPr/>
            <p:nvPr/>
          </p:nvSpPr>
          <p:spPr>
            <a:xfrm rot="-2922755">
              <a:off x="7944075" y="2943349"/>
              <a:ext cx="17542" cy="13561"/>
            </a:xfrm>
            <a:custGeom>
              <a:rect b="b" l="l" r="r" t="t"/>
              <a:pathLst>
                <a:path extrusionOk="0" h="109" w="141">
                  <a:moveTo>
                    <a:pt x="76" y="1"/>
                  </a:moveTo>
                  <a:cubicBezTo>
                    <a:pt x="74" y="1"/>
                    <a:pt x="71" y="1"/>
                    <a:pt x="68" y="1"/>
                  </a:cubicBezTo>
                  <a:cubicBezTo>
                    <a:pt x="23" y="1"/>
                    <a:pt x="0" y="61"/>
                    <a:pt x="38" y="91"/>
                  </a:cubicBezTo>
                  <a:cubicBezTo>
                    <a:pt x="45" y="103"/>
                    <a:pt x="58" y="108"/>
                    <a:pt x="72" y="108"/>
                  </a:cubicBezTo>
                  <a:cubicBezTo>
                    <a:pt x="86" y="108"/>
                    <a:pt x="101" y="103"/>
                    <a:pt x="113"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7" name="Google Shape;2967;p10"/>
            <p:cNvSpPr/>
            <p:nvPr/>
          </p:nvSpPr>
          <p:spPr>
            <a:xfrm rot="-2922755">
              <a:off x="7940079" y="2912218"/>
              <a:ext cx="18786" cy="13934"/>
            </a:xfrm>
            <a:custGeom>
              <a:rect b="b" l="l" r="r" t="t"/>
              <a:pathLst>
                <a:path extrusionOk="0" h="112" w="151">
                  <a:moveTo>
                    <a:pt x="76" y="0"/>
                  </a:moveTo>
                  <a:cubicBezTo>
                    <a:pt x="23" y="0"/>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8" name="Google Shape;2968;p10"/>
            <p:cNvSpPr/>
            <p:nvPr/>
          </p:nvSpPr>
          <p:spPr>
            <a:xfrm rot="-2922755">
              <a:off x="7937436" y="2881727"/>
              <a:ext cx="17791" cy="13436"/>
            </a:xfrm>
            <a:custGeom>
              <a:rect b="b" l="l" r="r" t="t"/>
              <a:pathLst>
                <a:path extrusionOk="0" h="108" w="143">
                  <a:moveTo>
                    <a:pt x="67" y="1"/>
                  </a:moveTo>
                  <a:cubicBezTo>
                    <a:pt x="23" y="1"/>
                    <a:pt x="0" y="61"/>
                    <a:pt x="38" y="90"/>
                  </a:cubicBezTo>
                  <a:cubicBezTo>
                    <a:pt x="49" y="102"/>
                    <a:pt x="62" y="107"/>
                    <a:pt x="75" y="107"/>
                  </a:cubicBezTo>
                  <a:cubicBezTo>
                    <a:pt x="88"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10"/>
            <p:cNvSpPr/>
            <p:nvPr/>
          </p:nvSpPr>
          <p:spPr>
            <a:xfrm rot="-2922755">
              <a:off x="7934771" y="2850964"/>
              <a:ext cx="17542" cy="13436"/>
            </a:xfrm>
            <a:custGeom>
              <a:rect b="b" l="l" r="r" t="t"/>
              <a:pathLst>
                <a:path extrusionOk="0" h="108" w="141">
                  <a:moveTo>
                    <a:pt x="75" y="0"/>
                  </a:moveTo>
                  <a:cubicBezTo>
                    <a:pt x="73" y="0"/>
                    <a:pt x="70" y="1"/>
                    <a:pt x="68" y="1"/>
                  </a:cubicBezTo>
                  <a:cubicBezTo>
                    <a:pt x="23" y="1"/>
                    <a:pt x="0" y="61"/>
                    <a:pt x="30" y="91"/>
                  </a:cubicBezTo>
                  <a:cubicBezTo>
                    <a:pt x="41" y="102"/>
                    <a:pt x="56" y="108"/>
                    <a:pt x="71" y="108"/>
                  </a:cubicBezTo>
                  <a:cubicBezTo>
                    <a:pt x="86" y="108"/>
                    <a:pt x="101" y="102"/>
                    <a:pt x="113" y="91"/>
                  </a:cubicBezTo>
                  <a:cubicBezTo>
                    <a:pt x="141" y="56"/>
                    <a:pt x="116"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10"/>
            <p:cNvSpPr/>
            <p:nvPr/>
          </p:nvSpPr>
          <p:spPr>
            <a:xfrm rot="-2922755">
              <a:off x="7930728" y="2819729"/>
              <a:ext cx="18786" cy="13934"/>
            </a:xfrm>
            <a:custGeom>
              <a:rect b="b" l="l" r="r" t="t"/>
              <a:pathLst>
                <a:path extrusionOk="0" h="112" w="151">
                  <a:moveTo>
                    <a:pt x="76" y="1"/>
                  </a:moveTo>
                  <a:cubicBezTo>
                    <a:pt x="23" y="1"/>
                    <a:pt x="1" y="61"/>
                    <a:pt x="38" y="98"/>
                  </a:cubicBezTo>
                  <a:cubicBezTo>
                    <a:pt x="48" y="108"/>
                    <a:pt x="58" y="112"/>
                    <a:pt x="69" y="112"/>
                  </a:cubicBezTo>
                  <a:cubicBezTo>
                    <a:pt x="85" y="112"/>
                    <a:pt x="100" y="104"/>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10"/>
            <p:cNvSpPr/>
            <p:nvPr/>
          </p:nvSpPr>
          <p:spPr>
            <a:xfrm rot="-2922755">
              <a:off x="7928132" y="2789341"/>
              <a:ext cx="17791" cy="13312"/>
            </a:xfrm>
            <a:custGeom>
              <a:rect b="b" l="l" r="r" t="t"/>
              <a:pathLst>
                <a:path extrusionOk="0" h="107" w="143">
                  <a:moveTo>
                    <a:pt x="67" y="0"/>
                  </a:moveTo>
                  <a:cubicBezTo>
                    <a:pt x="23" y="0"/>
                    <a:pt x="0" y="60"/>
                    <a:pt x="30" y="90"/>
                  </a:cubicBezTo>
                  <a:cubicBezTo>
                    <a:pt x="41" y="101"/>
                    <a:pt x="56" y="107"/>
                    <a:pt x="71" y="107"/>
                  </a:cubicBezTo>
                  <a:cubicBezTo>
                    <a:pt x="86" y="107"/>
                    <a:pt x="101" y="101"/>
                    <a:pt x="112" y="90"/>
                  </a:cubicBezTo>
                  <a:cubicBezTo>
                    <a:pt x="142" y="53"/>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10"/>
            <p:cNvSpPr/>
            <p:nvPr/>
          </p:nvSpPr>
          <p:spPr>
            <a:xfrm rot="-2922755">
              <a:off x="7924641" y="2758828"/>
              <a:ext cx="18537" cy="13561"/>
            </a:xfrm>
            <a:custGeom>
              <a:rect b="b" l="l" r="r" t="t"/>
              <a:pathLst>
                <a:path extrusionOk="0" h="109" w="149">
                  <a:moveTo>
                    <a:pt x="83" y="1"/>
                  </a:moveTo>
                  <a:cubicBezTo>
                    <a:pt x="81" y="1"/>
                    <a:pt x="78" y="1"/>
                    <a:pt x="76" y="2"/>
                  </a:cubicBezTo>
                  <a:cubicBezTo>
                    <a:pt x="23" y="2"/>
                    <a:pt x="1" y="61"/>
                    <a:pt x="38" y="91"/>
                  </a:cubicBezTo>
                  <a:cubicBezTo>
                    <a:pt x="49" y="103"/>
                    <a:pt x="64" y="108"/>
                    <a:pt x="78" y="108"/>
                  </a:cubicBezTo>
                  <a:cubicBezTo>
                    <a:pt x="92" y="108"/>
                    <a:pt x="106" y="103"/>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3" name="Google Shape;2973;p10"/>
            <p:cNvSpPr/>
            <p:nvPr/>
          </p:nvSpPr>
          <p:spPr>
            <a:xfrm rot="-2922755">
              <a:off x="7921618" y="2727650"/>
              <a:ext cx="17915" cy="13934"/>
            </a:xfrm>
            <a:custGeom>
              <a:rect b="b" l="l" r="r" t="t"/>
              <a:pathLst>
                <a:path extrusionOk="0" h="112" w="144">
                  <a:moveTo>
                    <a:pt x="68" y="0"/>
                  </a:moveTo>
                  <a:cubicBezTo>
                    <a:pt x="23" y="0"/>
                    <a:pt x="1" y="60"/>
                    <a:pt x="38" y="98"/>
                  </a:cubicBezTo>
                  <a:cubicBezTo>
                    <a:pt x="48" y="107"/>
                    <a:pt x="59" y="111"/>
                    <a:pt x="69" y="111"/>
                  </a:cubicBezTo>
                  <a:cubicBezTo>
                    <a:pt x="85"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10"/>
            <p:cNvSpPr/>
            <p:nvPr/>
          </p:nvSpPr>
          <p:spPr>
            <a:xfrm rot="-2922755">
              <a:off x="7918001" y="2697206"/>
              <a:ext cx="18786" cy="13436"/>
            </a:xfrm>
            <a:custGeom>
              <a:rect b="b" l="l" r="r" t="t"/>
              <a:pathLst>
                <a:path extrusionOk="0" h="108" w="151">
                  <a:moveTo>
                    <a:pt x="76" y="1"/>
                  </a:moveTo>
                  <a:cubicBezTo>
                    <a:pt x="23" y="1"/>
                    <a:pt x="1" y="61"/>
                    <a:pt x="38" y="91"/>
                  </a:cubicBezTo>
                  <a:cubicBezTo>
                    <a:pt x="49" y="102"/>
                    <a:pt x="64" y="107"/>
                    <a:pt x="78" y="107"/>
                  </a:cubicBezTo>
                  <a:cubicBezTo>
                    <a:pt x="92" y="107"/>
                    <a:pt x="105" y="102"/>
                    <a:pt x="113" y="91"/>
                  </a:cubicBezTo>
                  <a:cubicBezTo>
                    <a:pt x="150" y="53"/>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10"/>
            <p:cNvSpPr/>
            <p:nvPr/>
          </p:nvSpPr>
          <p:spPr>
            <a:xfrm rot="-2922755">
              <a:off x="7915485" y="2666770"/>
              <a:ext cx="17666" cy="13436"/>
            </a:xfrm>
            <a:custGeom>
              <a:rect b="b" l="l" r="r" t="t"/>
              <a:pathLst>
                <a:path extrusionOk="0" h="108" w="142">
                  <a:moveTo>
                    <a:pt x="77" y="0"/>
                  </a:moveTo>
                  <a:cubicBezTo>
                    <a:pt x="74" y="0"/>
                    <a:pt x="71" y="1"/>
                    <a:pt x="68" y="1"/>
                  </a:cubicBezTo>
                  <a:cubicBezTo>
                    <a:pt x="23" y="1"/>
                    <a:pt x="1" y="61"/>
                    <a:pt x="38" y="91"/>
                  </a:cubicBezTo>
                  <a:cubicBezTo>
                    <a:pt x="49" y="102"/>
                    <a:pt x="63" y="108"/>
                    <a:pt x="76" y="108"/>
                  </a:cubicBezTo>
                  <a:cubicBezTo>
                    <a:pt x="89"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10"/>
            <p:cNvSpPr/>
            <p:nvPr/>
          </p:nvSpPr>
          <p:spPr>
            <a:xfrm rot="-2922755">
              <a:off x="8043302" y="3010450"/>
              <a:ext cx="49266" cy="36950"/>
            </a:xfrm>
            <a:custGeom>
              <a:rect b="b" l="l" r="r" t="t"/>
              <a:pathLst>
                <a:path extrusionOk="0" h="297" w="396">
                  <a:moveTo>
                    <a:pt x="204" y="0"/>
                  </a:moveTo>
                  <a:cubicBezTo>
                    <a:pt x="201" y="0"/>
                    <a:pt x="198" y="0"/>
                    <a:pt x="195" y="1"/>
                  </a:cubicBezTo>
                  <a:cubicBezTo>
                    <a:pt x="61" y="1"/>
                    <a:pt x="1" y="165"/>
                    <a:pt x="98" y="255"/>
                  </a:cubicBezTo>
                  <a:cubicBezTo>
                    <a:pt x="126" y="283"/>
                    <a:pt x="161" y="296"/>
                    <a:pt x="196" y="296"/>
                  </a:cubicBezTo>
                  <a:cubicBezTo>
                    <a:pt x="236" y="296"/>
                    <a:pt x="276" y="279"/>
                    <a:pt x="308" y="248"/>
                  </a:cubicBezTo>
                  <a:cubicBezTo>
                    <a:pt x="395" y="152"/>
                    <a:pt x="326"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10"/>
            <p:cNvSpPr/>
            <p:nvPr/>
          </p:nvSpPr>
          <p:spPr>
            <a:xfrm rot="-2922755">
              <a:off x="8005141" y="2644081"/>
              <a:ext cx="50510" cy="37821"/>
            </a:xfrm>
            <a:custGeom>
              <a:rect b="b" l="l" r="r" t="t"/>
              <a:pathLst>
                <a:path extrusionOk="0" h="304" w="406">
                  <a:moveTo>
                    <a:pt x="195" y="1"/>
                  </a:moveTo>
                  <a:cubicBezTo>
                    <a:pt x="61" y="8"/>
                    <a:pt x="1" y="173"/>
                    <a:pt x="98" y="263"/>
                  </a:cubicBezTo>
                  <a:cubicBezTo>
                    <a:pt x="126" y="291"/>
                    <a:pt x="163" y="304"/>
                    <a:pt x="199" y="304"/>
                  </a:cubicBezTo>
                  <a:cubicBezTo>
                    <a:pt x="239" y="304"/>
                    <a:pt x="280" y="287"/>
                    <a:pt x="308" y="255"/>
                  </a:cubicBezTo>
                  <a:cubicBezTo>
                    <a:pt x="405"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10"/>
            <p:cNvSpPr/>
            <p:nvPr/>
          </p:nvSpPr>
          <p:spPr>
            <a:xfrm rot="-2922755">
              <a:off x="8054868" y="2985947"/>
              <a:ext cx="18786" cy="13436"/>
            </a:xfrm>
            <a:custGeom>
              <a:rect b="b" l="l" r="r" t="t"/>
              <a:pathLst>
                <a:path extrusionOk="0" h="108" w="151">
                  <a:moveTo>
                    <a:pt x="75" y="1"/>
                  </a:moveTo>
                  <a:cubicBezTo>
                    <a:pt x="23" y="1"/>
                    <a:pt x="1" y="61"/>
                    <a:pt x="38" y="91"/>
                  </a:cubicBezTo>
                  <a:cubicBezTo>
                    <a:pt x="49" y="102"/>
                    <a:pt x="62" y="107"/>
                    <a:pt x="75" y="107"/>
                  </a:cubicBezTo>
                  <a:cubicBezTo>
                    <a:pt x="89" y="107"/>
                    <a:pt x="102" y="102"/>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10"/>
            <p:cNvSpPr/>
            <p:nvPr/>
          </p:nvSpPr>
          <p:spPr>
            <a:xfrm rot="-2922755">
              <a:off x="8052670" y="2959400"/>
              <a:ext cx="17542" cy="13561"/>
            </a:xfrm>
            <a:custGeom>
              <a:rect b="b" l="l" r="r" t="t"/>
              <a:pathLst>
                <a:path extrusionOk="0" h="109" w="141">
                  <a:moveTo>
                    <a:pt x="76" y="1"/>
                  </a:moveTo>
                  <a:cubicBezTo>
                    <a:pt x="74" y="1"/>
                    <a:pt x="71" y="1"/>
                    <a:pt x="68" y="2"/>
                  </a:cubicBezTo>
                  <a:cubicBezTo>
                    <a:pt x="23" y="2"/>
                    <a:pt x="0" y="61"/>
                    <a:pt x="38" y="91"/>
                  </a:cubicBezTo>
                  <a:cubicBezTo>
                    <a:pt x="45" y="103"/>
                    <a:pt x="58" y="108"/>
                    <a:pt x="72" y="108"/>
                  </a:cubicBezTo>
                  <a:cubicBezTo>
                    <a:pt x="86" y="108"/>
                    <a:pt x="101" y="103"/>
                    <a:pt x="113" y="91"/>
                  </a:cubicBezTo>
                  <a:cubicBezTo>
                    <a:pt x="141" y="56"/>
                    <a:pt x="123"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10"/>
            <p:cNvSpPr/>
            <p:nvPr/>
          </p:nvSpPr>
          <p:spPr>
            <a:xfrm rot="-2922755">
              <a:off x="8049434" y="2932884"/>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10"/>
            <p:cNvSpPr/>
            <p:nvPr/>
          </p:nvSpPr>
          <p:spPr>
            <a:xfrm rot="-2922755">
              <a:off x="8047240" y="2906347"/>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3"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10"/>
            <p:cNvSpPr/>
            <p:nvPr/>
          </p:nvSpPr>
          <p:spPr>
            <a:xfrm rot="-2922755">
              <a:off x="8044404" y="2878666"/>
              <a:ext cx="17915" cy="14307"/>
            </a:xfrm>
            <a:custGeom>
              <a:rect b="b" l="l" r="r" t="t"/>
              <a:pathLst>
                <a:path extrusionOk="0" h="115" w="144">
                  <a:moveTo>
                    <a:pt x="68" y="0"/>
                  </a:moveTo>
                  <a:cubicBezTo>
                    <a:pt x="16" y="8"/>
                    <a:pt x="1" y="68"/>
                    <a:pt x="31" y="98"/>
                  </a:cubicBezTo>
                  <a:cubicBezTo>
                    <a:pt x="42" y="109"/>
                    <a:pt x="57" y="115"/>
                    <a:pt x="72" y="115"/>
                  </a:cubicBezTo>
                  <a:cubicBezTo>
                    <a:pt x="87" y="115"/>
                    <a:pt x="102" y="109"/>
                    <a:pt x="113" y="98"/>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10"/>
            <p:cNvSpPr/>
            <p:nvPr/>
          </p:nvSpPr>
          <p:spPr>
            <a:xfrm rot="-2922755">
              <a:off x="8041199" y="2852192"/>
              <a:ext cx="18661" cy="13934"/>
            </a:xfrm>
            <a:custGeom>
              <a:rect b="b" l="l" r="r" t="t"/>
              <a:pathLst>
                <a:path extrusionOk="0" h="112" w="150">
                  <a:moveTo>
                    <a:pt x="75" y="0"/>
                  </a:moveTo>
                  <a:cubicBezTo>
                    <a:pt x="23" y="8"/>
                    <a:pt x="0" y="60"/>
                    <a:pt x="38" y="98"/>
                  </a:cubicBezTo>
                  <a:cubicBezTo>
                    <a:pt x="47" y="107"/>
                    <a:pt x="58" y="111"/>
                    <a:pt x="69" y="111"/>
                  </a:cubicBezTo>
                  <a:cubicBezTo>
                    <a:pt x="84" y="111"/>
                    <a:pt x="99"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10"/>
            <p:cNvSpPr/>
            <p:nvPr/>
          </p:nvSpPr>
          <p:spPr>
            <a:xfrm rot="-2922755">
              <a:off x="8038834" y="2825676"/>
              <a:ext cx="17915" cy="13810"/>
            </a:xfrm>
            <a:custGeom>
              <a:rect b="b" l="l" r="r" t="t"/>
              <a:pathLst>
                <a:path extrusionOk="0" h="111" w="144">
                  <a:moveTo>
                    <a:pt x="68" y="0"/>
                  </a:moveTo>
                  <a:cubicBezTo>
                    <a:pt x="23" y="0"/>
                    <a:pt x="1" y="60"/>
                    <a:pt x="31" y="97"/>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10"/>
            <p:cNvSpPr/>
            <p:nvPr/>
          </p:nvSpPr>
          <p:spPr>
            <a:xfrm rot="-2922755">
              <a:off x="8035582" y="2799099"/>
              <a:ext cx="18661" cy="13561"/>
            </a:xfrm>
            <a:custGeom>
              <a:rect b="b" l="l" r="r" t="t"/>
              <a:pathLst>
                <a:path extrusionOk="0" h="109" w="150">
                  <a:moveTo>
                    <a:pt x="75" y="1"/>
                  </a:moveTo>
                  <a:cubicBezTo>
                    <a:pt x="23" y="1"/>
                    <a:pt x="0" y="61"/>
                    <a:pt x="38" y="98"/>
                  </a:cubicBezTo>
                  <a:cubicBezTo>
                    <a:pt x="48" y="105"/>
                    <a:pt x="59" y="109"/>
                    <a:pt x="71" y="109"/>
                  </a:cubicBezTo>
                  <a:cubicBezTo>
                    <a:pt x="85" y="109"/>
                    <a:pt x="100" y="103"/>
                    <a:pt x="112"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10"/>
            <p:cNvSpPr/>
            <p:nvPr/>
          </p:nvSpPr>
          <p:spPr>
            <a:xfrm rot="-2922755">
              <a:off x="8033264" y="2772562"/>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0"/>
                  </a:cubicBezTo>
                  <a:cubicBezTo>
                    <a:pt x="143" y="53"/>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10"/>
            <p:cNvSpPr/>
            <p:nvPr/>
          </p:nvSpPr>
          <p:spPr>
            <a:xfrm rot="-2922755">
              <a:off x="8030199" y="2746024"/>
              <a:ext cx="18661" cy="13561"/>
            </a:xfrm>
            <a:custGeom>
              <a:rect b="b" l="l" r="r" t="t"/>
              <a:pathLst>
                <a:path extrusionOk="0" h="109" w="150">
                  <a:moveTo>
                    <a:pt x="75" y="0"/>
                  </a:moveTo>
                  <a:cubicBezTo>
                    <a:pt x="23" y="0"/>
                    <a:pt x="0" y="60"/>
                    <a:pt x="38" y="98"/>
                  </a:cubicBezTo>
                  <a:cubicBezTo>
                    <a:pt x="48" y="105"/>
                    <a:pt x="61" y="108"/>
                    <a:pt x="73" y="108"/>
                  </a:cubicBezTo>
                  <a:cubicBezTo>
                    <a:pt x="89" y="108"/>
                    <a:pt x="104" y="103"/>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10"/>
            <p:cNvSpPr/>
            <p:nvPr/>
          </p:nvSpPr>
          <p:spPr>
            <a:xfrm rot="-2922755">
              <a:off x="8027787" y="2719529"/>
              <a:ext cx="17915" cy="13312"/>
            </a:xfrm>
            <a:custGeom>
              <a:rect b="b" l="l" r="r" t="t"/>
              <a:pathLst>
                <a:path extrusionOk="0" h="107" w="144">
                  <a:moveTo>
                    <a:pt x="68" y="0"/>
                  </a:moveTo>
                  <a:cubicBezTo>
                    <a:pt x="23" y="0"/>
                    <a:pt x="1" y="60"/>
                    <a:pt x="38" y="90"/>
                  </a:cubicBezTo>
                  <a:cubicBezTo>
                    <a:pt x="49"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10"/>
            <p:cNvSpPr/>
            <p:nvPr/>
          </p:nvSpPr>
          <p:spPr>
            <a:xfrm rot="-2922755">
              <a:off x="8025445" y="2692665"/>
              <a:ext cx="17791" cy="13312"/>
            </a:xfrm>
            <a:custGeom>
              <a:rect b="b" l="l" r="r" t="t"/>
              <a:pathLst>
                <a:path extrusionOk="0" h="107" w="143">
                  <a:moveTo>
                    <a:pt x="68" y="0"/>
                  </a:moveTo>
                  <a:cubicBezTo>
                    <a:pt x="15" y="0"/>
                    <a:pt x="0" y="60"/>
                    <a:pt x="30" y="90"/>
                  </a:cubicBezTo>
                  <a:cubicBezTo>
                    <a:pt x="42" y="101"/>
                    <a:pt x="57" y="107"/>
                    <a:pt x="72" y="107"/>
                  </a:cubicBezTo>
                  <a:cubicBezTo>
                    <a:pt x="87" y="107"/>
                    <a:pt x="102" y="101"/>
                    <a:pt x="113" y="90"/>
                  </a:cubicBezTo>
                  <a:cubicBezTo>
                    <a:pt x="143" y="52"/>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10"/>
            <p:cNvSpPr/>
            <p:nvPr/>
          </p:nvSpPr>
          <p:spPr>
            <a:xfrm rot="-2922755">
              <a:off x="8143185" y="2984114"/>
              <a:ext cx="37323" cy="37323"/>
            </a:xfrm>
            <a:custGeom>
              <a:rect b="b" l="l" r="r" t="t"/>
              <a:pathLst>
                <a:path extrusionOk="0" h="300" w="300">
                  <a:moveTo>
                    <a:pt x="150" y="0"/>
                  </a:moveTo>
                  <a:cubicBezTo>
                    <a:pt x="68" y="0"/>
                    <a:pt x="0" y="68"/>
                    <a:pt x="0" y="150"/>
                  </a:cubicBezTo>
                  <a:cubicBezTo>
                    <a:pt x="0" y="232"/>
                    <a:pt x="68" y="300"/>
                    <a:pt x="150" y="300"/>
                  </a:cubicBezTo>
                  <a:cubicBezTo>
                    <a:pt x="232" y="300"/>
                    <a:pt x="300" y="232"/>
                    <a:pt x="300" y="150"/>
                  </a:cubicBezTo>
                  <a:cubicBezTo>
                    <a:pt x="300" y="68"/>
                    <a:pt x="232" y="0"/>
                    <a:pt x="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10"/>
            <p:cNvSpPr/>
            <p:nvPr/>
          </p:nvSpPr>
          <p:spPr>
            <a:xfrm rot="-2922755">
              <a:off x="8104931" y="2675021"/>
              <a:ext cx="49142" cy="37572"/>
            </a:xfrm>
            <a:custGeom>
              <a:rect b="b" l="l" r="r" t="t"/>
              <a:pathLst>
                <a:path extrusionOk="0" h="302" w="395">
                  <a:moveTo>
                    <a:pt x="204" y="1"/>
                  </a:moveTo>
                  <a:cubicBezTo>
                    <a:pt x="201" y="1"/>
                    <a:pt x="198" y="1"/>
                    <a:pt x="195" y="1"/>
                  </a:cubicBezTo>
                  <a:cubicBezTo>
                    <a:pt x="60" y="9"/>
                    <a:pt x="0" y="173"/>
                    <a:pt x="98" y="263"/>
                  </a:cubicBezTo>
                  <a:cubicBezTo>
                    <a:pt x="126" y="289"/>
                    <a:pt x="164" y="302"/>
                    <a:pt x="201" y="302"/>
                  </a:cubicBezTo>
                  <a:cubicBezTo>
                    <a:pt x="241" y="302"/>
                    <a:pt x="280" y="287"/>
                    <a:pt x="307" y="256"/>
                  </a:cubicBezTo>
                  <a:cubicBezTo>
                    <a:pt x="395" y="161"/>
                    <a:pt x="332"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10"/>
            <p:cNvSpPr/>
            <p:nvPr/>
          </p:nvSpPr>
          <p:spPr>
            <a:xfrm rot="-2922755">
              <a:off x="8148757" y="2965325"/>
              <a:ext cx="18786" cy="13934"/>
            </a:xfrm>
            <a:custGeom>
              <a:rect b="b" l="l" r="r" t="t"/>
              <a:pathLst>
                <a:path extrusionOk="0" h="112" w="151">
                  <a:moveTo>
                    <a:pt x="76" y="0"/>
                  </a:moveTo>
                  <a:cubicBezTo>
                    <a:pt x="23" y="8"/>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10"/>
            <p:cNvSpPr/>
            <p:nvPr/>
          </p:nvSpPr>
          <p:spPr>
            <a:xfrm rot="-2922755">
              <a:off x="8146954" y="2942587"/>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2" y="98"/>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10"/>
            <p:cNvSpPr/>
            <p:nvPr/>
          </p:nvSpPr>
          <p:spPr>
            <a:xfrm rot="-2922755">
              <a:off x="8145176" y="2920427"/>
              <a:ext cx="17542" cy="13561"/>
            </a:xfrm>
            <a:custGeom>
              <a:rect b="b" l="l" r="r" t="t"/>
              <a:pathLst>
                <a:path extrusionOk="0" h="109" w="141">
                  <a:moveTo>
                    <a:pt x="75" y="1"/>
                  </a:moveTo>
                  <a:cubicBezTo>
                    <a:pt x="73" y="1"/>
                    <a:pt x="70" y="1"/>
                    <a:pt x="68" y="1"/>
                  </a:cubicBezTo>
                  <a:cubicBezTo>
                    <a:pt x="15" y="1"/>
                    <a:pt x="0" y="61"/>
                    <a:pt x="30" y="91"/>
                  </a:cubicBezTo>
                  <a:cubicBezTo>
                    <a:pt x="42" y="102"/>
                    <a:pt x="57" y="108"/>
                    <a:pt x="72" y="108"/>
                  </a:cubicBezTo>
                  <a:cubicBezTo>
                    <a:pt x="87" y="108"/>
                    <a:pt x="101" y="102"/>
                    <a:pt x="113"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10"/>
            <p:cNvSpPr/>
            <p:nvPr/>
          </p:nvSpPr>
          <p:spPr>
            <a:xfrm rot="-2922755">
              <a:off x="8142411" y="2898136"/>
              <a:ext cx="17791" cy="13436"/>
            </a:xfrm>
            <a:custGeom>
              <a:rect b="b" l="l" r="r" t="t"/>
              <a:pathLst>
                <a:path extrusionOk="0" h="108" w="143">
                  <a:moveTo>
                    <a:pt x="75" y="1"/>
                  </a:moveTo>
                  <a:cubicBezTo>
                    <a:pt x="23" y="1"/>
                    <a:pt x="0" y="61"/>
                    <a:pt x="38" y="90"/>
                  </a:cubicBezTo>
                  <a:cubicBezTo>
                    <a:pt x="49" y="102"/>
                    <a:pt x="62" y="107"/>
                    <a:pt x="75" y="107"/>
                  </a:cubicBezTo>
                  <a:cubicBezTo>
                    <a:pt x="88" y="107"/>
                    <a:pt x="101" y="102"/>
                    <a:pt x="112" y="90"/>
                  </a:cubicBezTo>
                  <a:cubicBezTo>
                    <a:pt x="142"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10"/>
            <p:cNvSpPr/>
            <p:nvPr/>
          </p:nvSpPr>
          <p:spPr>
            <a:xfrm rot="-2922755">
              <a:off x="8140263" y="2875160"/>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10"/>
            <p:cNvSpPr/>
            <p:nvPr/>
          </p:nvSpPr>
          <p:spPr>
            <a:xfrm rot="-2922755">
              <a:off x="8137392" y="2852635"/>
              <a:ext cx="18661" cy="13436"/>
            </a:xfrm>
            <a:custGeom>
              <a:rect b="b" l="l" r="r" t="t"/>
              <a:pathLst>
                <a:path extrusionOk="0" h="108" w="150">
                  <a:moveTo>
                    <a:pt x="75" y="0"/>
                  </a:moveTo>
                  <a:cubicBezTo>
                    <a:pt x="23" y="0"/>
                    <a:pt x="0" y="60"/>
                    <a:pt x="38" y="97"/>
                  </a:cubicBezTo>
                  <a:cubicBezTo>
                    <a:pt x="48" y="104"/>
                    <a:pt x="59" y="108"/>
                    <a:pt x="71" y="108"/>
                  </a:cubicBezTo>
                  <a:cubicBezTo>
                    <a:pt x="86" y="108"/>
                    <a:pt x="100"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10"/>
            <p:cNvSpPr/>
            <p:nvPr/>
          </p:nvSpPr>
          <p:spPr>
            <a:xfrm rot="-2922755">
              <a:off x="8135533" y="2829922"/>
              <a:ext cx="17791" cy="13934"/>
            </a:xfrm>
            <a:custGeom>
              <a:rect b="b" l="l" r="r" t="t"/>
              <a:pathLst>
                <a:path extrusionOk="0" h="112" w="143">
                  <a:moveTo>
                    <a:pt x="68" y="0"/>
                  </a:moveTo>
                  <a:cubicBezTo>
                    <a:pt x="23" y="8"/>
                    <a:pt x="0" y="60"/>
                    <a:pt x="30" y="98"/>
                  </a:cubicBezTo>
                  <a:cubicBezTo>
                    <a:pt x="40" y="107"/>
                    <a:pt x="52" y="111"/>
                    <a:pt x="64" y="111"/>
                  </a:cubicBezTo>
                  <a:cubicBezTo>
                    <a:pt x="82"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10"/>
            <p:cNvSpPr/>
            <p:nvPr/>
          </p:nvSpPr>
          <p:spPr>
            <a:xfrm rot="-2922755">
              <a:off x="8132755" y="2807231"/>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10"/>
            <p:cNvSpPr/>
            <p:nvPr/>
          </p:nvSpPr>
          <p:spPr>
            <a:xfrm rot="-2922755">
              <a:off x="8131125" y="2785398"/>
              <a:ext cx="17542" cy="13561"/>
            </a:xfrm>
            <a:custGeom>
              <a:rect b="b" l="l" r="r" t="t"/>
              <a:pathLst>
                <a:path extrusionOk="0" h="109"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10"/>
            <p:cNvSpPr/>
            <p:nvPr/>
          </p:nvSpPr>
          <p:spPr>
            <a:xfrm rot="-2922755">
              <a:off x="8128255" y="2762874"/>
              <a:ext cx="18413" cy="13436"/>
            </a:xfrm>
            <a:custGeom>
              <a:rect b="b" l="l" r="r" t="t"/>
              <a:pathLst>
                <a:path extrusionOk="0" h="108" w="148">
                  <a:moveTo>
                    <a:pt x="83" y="0"/>
                  </a:moveTo>
                  <a:cubicBezTo>
                    <a:pt x="80" y="0"/>
                    <a:pt x="78" y="0"/>
                    <a:pt x="75" y="1"/>
                  </a:cubicBezTo>
                  <a:cubicBezTo>
                    <a:pt x="23" y="1"/>
                    <a:pt x="0" y="61"/>
                    <a:pt x="38" y="90"/>
                  </a:cubicBezTo>
                  <a:cubicBezTo>
                    <a:pt x="49" y="102"/>
                    <a:pt x="64" y="107"/>
                    <a:pt x="78" y="107"/>
                  </a:cubicBezTo>
                  <a:cubicBezTo>
                    <a:pt x="92" y="107"/>
                    <a:pt x="105" y="102"/>
                    <a:pt x="113" y="90"/>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10"/>
            <p:cNvSpPr/>
            <p:nvPr/>
          </p:nvSpPr>
          <p:spPr>
            <a:xfrm rot="-2922755">
              <a:off x="8126166" y="2740152"/>
              <a:ext cx="17791" cy="13436"/>
            </a:xfrm>
            <a:custGeom>
              <a:rect b="b" l="l" r="r" t="t"/>
              <a:pathLst>
                <a:path extrusionOk="0" h="108" w="143">
                  <a:moveTo>
                    <a:pt x="68" y="1"/>
                  </a:moveTo>
                  <a:cubicBezTo>
                    <a:pt x="23" y="1"/>
                    <a:pt x="1" y="61"/>
                    <a:pt x="38" y="91"/>
                  </a:cubicBezTo>
                  <a:cubicBezTo>
                    <a:pt x="49" y="102"/>
                    <a:pt x="62" y="108"/>
                    <a:pt x="75" y="108"/>
                  </a:cubicBezTo>
                  <a:cubicBezTo>
                    <a:pt x="88" y="108"/>
                    <a:pt x="102"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10"/>
            <p:cNvSpPr/>
            <p:nvPr/>
          </p:nvSpPr>
          <p:spPr>
            <a:xfrm rot="-2922755">
              <a:off x="8124043" y="2717232"/>
              <a:ext cx="17915" cy="13436"/>
            </a:xfrm>
            <a:custGeom>
              <a:rect b="b" l="l" r="r" t="t"/>
              <a:pathLst>
                <a:path extrusionOk="0" h="108" w="144">
                  <a:moveTo>
                    <a:pt x="68" y="0"/>
                  </a:moveTo>
                  <a:cubicBezTo>
                    <a:pt x="16" y="0"/>
                    <a:pt x="1" y="60"/>
                    <a:pt x="31" y="97"/>
                  </a:cubicBezTo>
                  <a:cubicBezTo>
                    <a:pt x="41" y="104"/>
                    <a:pt x="54" y="108"/>
                    <a:pt x="67" y="108"/>
                  </a:cubicBezTo>
                  <a:cubicBezTo>
                    <a:pt x="84" y="108"/>
                    <a:pt x="101" y="102"/>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10"/>
            <p:cNvSpPr/>
            <p:nvPr/>
          </p:nvSpPr>
          <p:spPr>
            <a:xfrm rot="-2922755">
              <a:off x="8221283" y="2957291"/>
              <a:ext cx="49266" cy="36950"/>
            </a:xfrm>
            <a:custGeom>
              <a:rect b="b" l="l" r="r" t="t"/>
              <a:pathLst>
                <a:path extrusionOk="0" h="297" w="396">
                  <a:moveTo>
                    <a:pt x="204" y="1"/>
                  </a:moveTo>
                  <a:cubicBezTo>
                    <a:pt x="201" y="1"/>
                    <a:pt x="198" y="1"/>
                    <a:pt x="195" y="1"/>
                  </a:cubicBezTo>
                  <a:cubicBezTo>
                    <a:pt x="61" y="1"/>
                    <a:pt x="1" y="166"/>
                    <a:pt x="98" y="255"/>
                  </a:cubicBezTo>
                  <a:cubicBezTo>
                    <a:pt x="126" y="284"/>
                    <a:pt x="162" y="297"/>
                    <a:pt x="199" y="297"/>
                  </a:cubicBezTo>
                  <a:cubicBezTo>
                    <a:pt x="239" y="297"/>
                    <a:pt x="280" y="280"/>
                    <a:pt x="308" y="248"/>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5" name="Google Shape;3005;p10"/>
            <p:cNvSpPr/>
            <p:nvPr/>
          </p:nvSpPr>
          <p:spPr>
            <a:xfrm rot="-2922755">
              <a:off x="8195203" y="2703468"/>
              <a:ext cx="49391" cy="37448"/>
            </a:xfrm>
            <a:custGeom>
              <a:rect b="b" l="l" r="r" t="t"/>
              <a:pathLst>
                <a:path extrusionOk="0" h="301" w="397">
                  <a:moveTo>
                    <a:pt x="195" y="0"/>
                  </a:moveTo>
                  <a:cubicBezTo>
                    <a:pt x="60" y="8"/>
                    <a:pt x="0" y="173"/>
                    <a:pt x="97" y="262"/>
                  </a:cubicBezTo>
                  <a:cubicBezTo>
                    <a:pt x="126" y="288"/>
                    <a:pt x="162" y="301"/>
                    <a:pt x="198" y="301"/>
                  </a:cubicBezTo>
                  <a:cubicBezTo>
                    <a:pt x="237" y="301"/>
                    <a:pt x="276" y="286"/>
                    <a:pt x="307" y="255"/>
                  </a:cubicBezTo>
                  <a:cubicBezTo>
                    <a:pt x="397" y="158"/>
                    <a:pt x="322"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6" name="Google Shape;3006;p10"/>
            <p:cNvSpPr/>
            <p:nvPr/>
          </p:nvSpPr>
          <p:spPr>
            <a:xfrm rot="-2922755">
              <a:off x="8233953" y="2943257"/>
              <a:ext cx="18786" cy="14307"/>
            </a:xfrm>
            <a:custGeom>
              <a:rect b="b" l="l" r="r" t="t"/>
              <a:pathLst>
                <a:path extrusionOk="0" h="115" w="151">
                  <a:moveTo>
                    <a:pt x="76" y="0"/>
                  </a:moveTo>
                  <a:cubicBezTo>
                    <a:pt x="23" y="8"/>
                    <a:pt x="1" y="67"/>
                    <a:pt x="38" y="97"/>
                  </a:cubicBezTo>
                  <a:cubicBezTo>
                    <a:pt x="49" y="109"/>
                    <a:pt x="63" y="114"/>
                    <a:pt x="76" y="114"/>
                  </a:cubicBezTo>
                  <a:cubicBezTo>
                    <a:pt x="89" y="114"/>
                    <a:pt x="102" y="109"/>
                    <a:pt x="113" y="97"/>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p10"/>
            <p:cNvSpPr/>
            <p:nvPr/>
          </p:nvSpPr>
          <p:spPr>
            <a:xfrm rot="-2922755">
              <a:off x="8232552" y="2925364"/>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p10"/>
            <p:cNvSpPr/>
            <p:nvPr/>
          </p:nvSpPr>
          <p:spPr>
            <a:xfrm rot="-2922755">
              <a:off x="8230063" y="2906643"/>
              <a:ext cx="18786" cy="13810"/>
            </a:xfrm>
            <a:custGeom>
              <a:rect b="b" l="l" r="r" t="t"/>
              <a:pathLst>
                <a:path extrusionOk="0" h="111" w="151">
                  <a:moveTo>
                    <a:pt x="76" y="0"/>
                  </a:moveTo>
                  <a:cubicBezTo>
                    <a:pt x="23" y="0"/>
                    <a:pt x="1" y="60"/>
                    <a:pt x="38" y="97"/>
                  </a:cubicBezTo>
                  <a:cubicBezTo>
                    <a:pt x="48" y="107"/>
                    <a:pt x="58" y="111"/>
                    <a:pt x="69" y="111"/>
                  </a:cubicBezTo>
                  <a:cubicBezTo>
                    <a:pt x="85" y="111"/>
                    <a:pt x="100"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10"/>
            <p:cNvSpPr/>
            <p:nvPr/>
          </p:nvSpPr>
          <p:spPr>
            <a:xfrm rot="-2922755">
              <a:off x="8228823" y="2888610"/>
              <a:ext cx="17666" cy="13436"/>
            </a:xfrm>
            <a:custGeom>
              <a:rect b="b" l="l" r="r" t="t"/>
              <a:pathLst>
                <a:path extrusionOk="0" h="108" w="142">
                  <a:moveTo>
                    <a:pt x="77" y="1"/>
                  </a:moveTo>
                  <a:cubicBezTo>
                    <a:pt x="74" y="1"/>
                    <a:pt x="71" y="1"/>
                    <a:pt x="68" y="1"/>
                  </a:cubicBezTo>
                  <a:cubicBezTo>
                    <a:pt x="23" y="1"/>
                    <a:pt x="1" y="61"/>
                    <a:pt x="38" y="91"/>
                  </a:cubicBezTo>
                  <a:cubicBezTo>
                    <a:pt x="46" y="102"/>
                    <a:pt x="59" y="108"/>
                    <a:pt x="73" y="108"/>
                  </a:cubicBezTo>
                  <a:cubicBezTo>
                    <a:pt x="87"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10"/>
            <p:cNvSpPr/>
            <p:nvPr/>
          </p:nvSpPr>
          <p:spPr>
            <a:xfrm rot="-2922755">
              <a:off x="8226275" y="2869859"/>
              <a:ext cx="18661" cy="13561"/>
            </a:xfrm>
            <a:custGeom>
              <a:rect b="b" l="l" r="r" t="t"/>
              <a:pathLst>
                <a:path extrusionOk="0" h="109" w="150">
                  <a:moveTo>
                    <a:pt x="75" y="1"/>
                  </a:moveTo>
                  <a:cubicBezTo>
                    <a:pt x="22" y="1"/>
                    <a:pt x="0" y="61"/>
                    <a:pt x="37" y="98"/>
                  </a:cubicBezTo>
                  <a:cubicBezTo>
                    <a:pt x="48" y="105"/>
                    <a:pt x="61" y="109"/>
                    <a:pt x="73" y="109"/>
                  </a:cubicBezTo>
                  <a:cubicBezTo>
                    <a:pt x="89" y="109"/>
                    <a:pt x="104" y="103"/>
                    <a:pt x="112"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10"/>
            <p:cNvSpPr/>
            <p:nvPr/>
          </p:nvSpPr>
          <p:spPr>
            <a:xfrm rot="-2922755">
              <a:off x="8224750" y="2851096"/>
              <a:ext cx="17915" cy="14307"/>
            </a:xfrm>
            <a:custGeom>
              <a:rect b="b" l="l" r="r" t="t"/>
              <a:pathLst>
                <a:path extrusionOk="0" h="115" w="144">
                  <a:moveTo>
                    <a:pt x="68" y="1"/>
                  </a:moveTo>
                  <a:cubicBezTo>
                    <a:pt x="23" y="8"/>
                    <a:pt x="1" y="68"/>
                    <a:pt x="38" y="98"/>
                  </a:cubicBezTo>
                  <a:cubicBezTo>
                    <a:pt x="49" y="109"/>
                    <a:pt x="63" y="115"/>
                    <a:pt x="76" y="115"/>
                  </a:cubicBezTo>
                  <a:cubicBezTo>
                    <a:pt x="89"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10"/>
            <p:cNvSpPr/>
            <p:nvPr/>
          </p:nvSpPr>
          <p:spPr>
            <a:xfrm rot="-2922755">
              <a:off x="8222525" y="2833182"/>
              <a:ext cx="18661" cy="13436"/>
            </a:xfrm>
            <a:custGeom>
              <a:rect b="b" l="l" r="r" t="t"/>
              <a:pathLst>
                <a:path extrusionOk="0" h="108" w="150">
                  <a:moveTo>
                    <a:pt x="75" y="1"/>
                  </a:moveTo>
                  <a:cubicBezTo>
                    <a:pt x="23" y="1"/>
                    <a:pt x="0" y="61"/>
                    <a:pt x="38" y="91"/>
                  </a:cubicBezTo>
                  <a:cubicBezTo>
                    <a:pt x="49" y="102"/>
                    <a:pt x="64" y="108"/>
                    <a:pt x="78" y="108"/>
                  </a:cubicBezTo>
                  <a:cubicBezTo>
                    <a:pt x="92" y="108"/>
                    <a:pt x="105" y="102"/>
                    <a:pt x="112"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10"/>
            <p:cNvSpPr/>
            <p:nvPr/>
          </p:nvSpPr>
          <p:spPr>
            <a:xfrm rot="-2922755">
              <a:off x="8220907" y="2814461"/>
              <a:ext cx="17915" cy="13934"/>
            </a:xfrm>
            <a:custGeom>
              <a:rect b="b" l="l" r="r" t="t"/>
              <a:pathLst>
                <a:path extrusionOk="0" h="112" w="144">
                  <a:moveTo>
                    <a:pt x="68" y="1"/>
                  </a:moveTo>
                  <a:cubicBezTo>
                    <a:pt x="23" y="1"/>
                    <a:pt x="1" y="60"/>
                    <a:pt x="38" y="98"/>
                  </a:cubicBezTo>
                  <a:cubicBezTo>
                    <a:pt x="48" y="107"/>
                    <a:pt x="58" y="111"/>
                    <a:pt x="69" y="111"/>
                  </a:cubicBezTo>
                  <a:cubicBezTo>
                    <a:pt x="85" y="111"/>
                    <a:pt x="100" y="103"/>
                    <a:pt x="113" y="90"/>
                  </a:cubicBezTo>
                  <a:cubicBezTo>
                    <a:pt x="143" y="60"/>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p10"/>
            <p:cNvSpPr/>
            <p:nvPr/>
          </p:nvSpPr>
          <p:spPr>
            <a:xfrm rot="-2922755">
              <a:off x="8219566" y="2796203"/>
              <a:ext cx="17666" cy="13436"/>
            </a:xfrm>
            <a:custGeom>
              <a:rect b="b" l="l" r="r" t="t"/>
              <a:pathLst>
                <a:path extrusionOk="0" h="108" w="142">
                  <a:moveTo>
                    <a:pt x="76" y="0"/>
                  </a:moveTo>
                  <a:cubicBezTo>
                    <a:pt x="73" y="0"/>
                    <a:pt x="71" y="0"/>
                    <a:pt x="68" y="1"/>
                  </a:cubicBezTo>
                  <a:cubicBezTo>
                    <a:pt x="16" y="1"/>
                    <a:pt x="1" y="61"/>
                    <a:pt x="31" y="91"/>
                  </a:cubicBezTo>
                  <a:cubicBezTo>
                    <a:pt x="42" y="102"/>
                    <a:pt x="57" y="107"/>
                    <a:pt x="72" y="107"/>
                  </a:cubicBezTo>
                  <a:cubicBezTo>
                    <a:pt x="87" y="107"/>
                    <a:pt x="102" y="102"/>
                    <a:pt x="113" y="91"/>
                  </a:cubicBezTo>
                  <a:cubicBezTo>
                    <a:pt x="141" y="55"/>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p10"/>
            <p:cNvSpPr/>
            <p:nvPr/>
          </p:nvSpPr>
          <p:spPr>
            <a:xfrm rot="-2922755">
              <a:off x="8217166" y="2777780"/>
              <a:ext cx="17791" cy="13561"/>
            </a:xfrm>
            <a:custGeom>
              <a:rect b="b" l="l" r="r" t="t"/>
              <a:pathLst>
                <a:path extrusionOk="0" h="109" w="143">
                  <a:moveTo>
                    <a:pt x="75" y="0"/>
                  </a:moveTo>
                  <a:cubicBezTo>
                    <a:pt x="22" y="0"/>
                    <a:pt x="0" y="60"/>
                    <a:pt x="37" y="98"/>
                  </a:cubicBezTo>
                  <a:cubicBezTo>
                    <a:pt x="48" y="105"/>
                    <a:pt x="59" y="108"/>
                    <a:pt x="71" y="108"/>
                  </a:cubicBezTo>
                  <a:cubicBezTo>
                    <a:pt x="85" y="108"/>
                    <a:pt x="100" y="103"/>
                    <a:pt x="112" y="90"/>
                  </a:cubicBezTo>
                  <a:cubicBezTo>
                    <a:pt x="142"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p10"/>
            <p:cNvSpPr/>
            <p:nvPr/>
          </p:nvSpPr>
          <p:spPr>
            <a:xfrm rot="-2922755">
              <a:off x="8215493" y="2758689"/>
              <a:ext cx="17915" cy="14307"/>
            </a:xfrm>
            <a:custGeom>
              <a:rect b="b" l="l" r="r" t="t"/>
              <a:pathLst>
                <a:path extrusionOk="0" h="115" w="144">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p10"/>
            <p:cNvSpPr/>
            <p:nvPr/>
          </p:nvSpPr>
          <p:spPr>
            <a:xfrm rot="-2922755">
              <a:off x="8213268" y="2740776"/>
              <a:ext cx="18661" cy="13436"/>
            </a:xfrm>
            <a:custGeom>
              <a:rect b="b" l="l" r="r" t="t"/>
              <a:pathLst>
                <a:path extrusionOk="0" h="108" w="150">
                  <a:moveTo>
                    <a:pt x="75" y="0"/>
                  </a:moveTo>
                  <a:cubicBezTo>
                    <a:pt x="23" y="0"/>
                    <a:pt x="0" y="60"/>
                    <a:pt x="38" y="90"/>
                  </a:cubicBezTo>
                  <a:cubicBezTo>
                    <a:pt x="49" y="101"/>
                    <a:pt x="62" y="107"/>
                    <a:pt x="75" y="107"/>
                  </a:cubicBezTo>
                  <a:cubicBezTo>
                    <a:pt x="88" y="107"/>
                    <a:pt x="101"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p10"/>
            <p:cNvSpPr/>
            <p:nvPr/>
          </p:nvSpPr>
          <p:spPr>
            <a:xfrm rot="-2922755">
              <a:off x="8303816" y="2928047"/>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p10"/>
            <p:cNvSpPr/>
            <p:nvPr/>
          </p:nvSpPr>
          <p:spPr>
            <a:xfrm rot="-2922755">
              <a:off x="8277979" y="2731894"/>
              <a:ext cx="49266" cy="36950"/>
            </a:xfrm>
            <a:custGeom>
              <a:rect b="b" l="l" r="r" t="t"/>
              <a:pathLst>
                <a:path extrusionOk="0" h="297" w="396">
                  <a:moveTo>
                    <a:pt x="204" y="0"/>
                  </a:moveTo>
                  <a:cubicBezTo>
                    <a:pt x="201" y="0"/>
                    <a:pt x="198" y="0"/>
                    <a:pt x="195" y="1"/>
                  </a:cubicBezTo>
                  <a:cubicBezTo>
                    <a:pt x="60" y="1"/>
                    <a:pt x="1" y="165"/>
                    <a:pt x="98" y="255"/>
                  </a:cubicBezTo>
                  <a:cubicBezTo>
                    <a:pt x="126" y="283"/>
                    <a:pt x="162" y="296"/>
                    <a:pt x="198" y="296"/>
                  </a:cubicBezTo>
                  <a:cubicBezTo>
                    <a:pt x="239" y="296"/>
                    <a:pt x="280" y="279"/>
                    <a:pt x="308" y="248"/>
                  </a:cubicBezTo>
                  <a:cubicBezTo>
                    <a:pt x="395" y="153"/>
                    <a:pt x="326"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10"/>
            <p:cNvSpPr/>
            <p:nvPr/>
          </p:nvSpPr>
          <p:spPr>
            <a:xfrm rot="-2922755">
              <a:off x="8311407" y="2921223"/>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10"/>
            <p:cNvSpPr/>
            <p:nvPr/>
          </p:nvSpPr>
          <p:spPr>
            <a:xfrm rot="-2922755">
              <a:off x="8310065" y="2906421"/>
              <a:ext cx="17791" cy="13810"/>
            </a:xfrm>
            <a:custGeom>
              <a:rect b="b" l="l" r="r" t="t"/>
              <a:pathLst>
                <a:path extrusionOk="0" h="111" w="143">
                  <a:moveTo>
                    <a:pt x="68" y="0"/>
                  </a:moveTo>
                  <a:cubicBezTo>
                    <a:pt x="23" y="8"/>
                    <a:pt x="1" y="60"/>
                    <a:pt x="38" y="97"/>
                  </a:cubicBezTo>
                  <a:cubicBezTo>
                    <a:pt x="47" y="107"/>
                    <a:pt x="58" y="111"/>
                    <a:pt x="69" y="111"/>
                  </a:cubicBezTo>
                  <a:cubicBezTo>
                    <a:pt x="84"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10"/>
            <p:cNvSpPr/>
            <p:nvPr/>
          </p:nvSpPr>
          <p:spPr>
            <a:xfrm rot="-2922755">
              <a:off x="8308922" y="2891938"/>
              <a:ext cx="17915" cy="13561"/>
            </a:xfrm>
            <a:custGeom>
              <a:rect b="b" l="l" r="r" t="t"/>
              <a:pathLst>
                <a:path extrusionOk="0" h="109" w="144">
                  <a:moveTo>
                    <a:pt x="68" y="1"/>
                  </a:moveTo>
                  <a:cubicBezTo>
                    <a:pt x="16" y="1"/>
                    <a:pt x="1" y="61"/>
                    <a:pt x="31" y="98"/>
                  </a:cubicBezTo>
                  <a:cubicBezTo>
                    <a:pt x="41" y="105"/>
                    <a:pt x="54" y="108"/>
                    <a:pt x="68" y="108"/>
                  </a:cubicBezTo>
                  <a:cubicBezTo>
                    <a:pt x="84" y="108"/>
                    <a:pt x="101"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10"/>
            <p:cNvSpPr/>
            <p:nvPr/>
          </p:nvSpPr>
          <p:spPr>
            <a:xfrm rot="-2922755">
              <a:off x="8307362" y="2878206"/>
              <a:ext cx="17666" cy="13561"/>
            </a:xfrm>
            <a:custGeom>
              <a:rect b="b" l="l" r="r" t="t"/>
              <a:pathLst>
                <a:path extrusionOk="0" h="109"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p10"/>
            <p:cNvSpPr/>
            <p:nvPr/>
          </p:nvSpPr>
          <p:spPr>
            <a:xfrm rot="-2922755">
              <a:off x="8305975" y="2863030"/>
              <a:ext cx="17791" cy="13934"/>
            </a:xfrm>
            <a:custGeom>
              <a:rect b="b" l="l" r="r" t="t"/>
              <a:pathLst>
                <a:path extrusionOk="0" h="112" w="143">
                  <a:moveTo>
                    <a:pt x="67" y="1"/>
                  </a:moveTo>
                  <a:cubicBezTo>
                    <a:pt x="23" y="8"/>
                    <a:pt x="0" y="60"/>
                    <a:pt x="30" y="98"/>
                  </a:cubicBezTo>
                  <a:cubicBezTo>
                    <a:pt x="39" y="107"/>
                    <a:pt x="52" y="111"/>
                    <a:pt x="64" y="111"/>
                  </a:cubicBezTo>
                  <a:cubicBezTo>
                    <a:pt x="81" y="111"/>
                    <a:pt x="99" y="103"/>
                    <a:pt x="112" y="90"/>
                  </a:cubicBezTo>
                  <a:cubicBezTo>
                    <a:pt x="142" y="60"/>
                    <a:pt x="112"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10"/>
            <p:cNvSpPr/>
            <p:nvPr/>
          </p:nvSpPr>
          <p:spPr>
            <a:xfrm rot="-2922755">
              <a:off x="8303981" y="2849113"/>
              <a:ext cx="18786" cy="13312"/>
            </a:xfrm>
            <a:custGeom>
              <a:rect b="b" l="l" r="r" t="t"/>
              <a:pathLst>
                <a:path extrusionOk="0" h="107" w="151">
                  <a:moveTo>
                    <a:pt x="76" y="0"/>
                  </a:moveTo>
                  <a:cubicBezTo>
                    <a:pt x="23" y="0"/>
                    <a:pt x="1" y="60"/>
                    <a:pt x="38" y="90"/>
                  </a:cubicBezTo>
                  <a:cubicBezTo>
                    <a:pt x="50" y="101"/>
                    <a:pt x="63" y="107"/>
                    <a:pt x="76" y="107"/>
                  </a:cubicBezTo>
                  <a:cubicBezTo>
                    <a:pt x="89" y="107"/>
                    <a:pt x="102" y="101"/>
                    <a:pt x="113" y="90"/>
                  </a:cubicBezTo>
                  <a:cubicBezTo>
                    <a:pt x="151"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10"/>
            <p:cNvSpPr/>
            <p:nvPr/>
          </p:nvSpPr>
          <p:spPr>
            <a:xfrm rot="-2922755">
              <a:off x="8303294" y="2834986"/>
              <a:ext cx="17542" cy="13436"/>
            </a:xfrm>
            <a:custGeom>
              <a:rect b="b" l="l" r="r" t="t"/>
              <a:pathLst>
                <a:path extrusionOk="0" h="108" w="141">
                  <a:moveTo>
                    <a:pt x="76" y="0"/>
                  </a:moveTo>
                  <a:cubicBezTo>
                    <a:pt x="74" y="0"/>
                    <a:pt x="71" y="0"/>
                    <a:pt x="68" y="1"/>
                  </a:cubicBezTo>
                  <a:cubicBezTo>
                    <a:pt x="23" y="1"/>
                    <a:pt x="0" y="61"/>
                    <a:pt x="30" y="91"/>
                  </a:cubicBezTo>
                  <a:cubicBezTo>
                    <a:pt x="41" y="102"/>
                    <a:pt x="56" y="108"/>
                    <a:pt x="71" y="108"/>
                  </a:cubicBezTo>
                  <a:cubicBezTo>
                    <a:pt x="86" y="108"/>
                    <a:pt x="101" y="102"/>
                    <a:pt x="113" y="91"/>
                  </a:cubicBezTo>
                  <a:cubicBezTo>
                    <a:pt x="141" y="55"/>
                    <a:pt x="123"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p10"/>
            <p:cNvSpPr/>
            <p:nvPr/>
          </p:nvSpPr>
          <p:spPr>
            <a:xfrm rot="-2922755">
              <a:off x="8301081" y="2820184"/>
              <a:ext cx="18661" cy="13810"/>
            </a:xfrm>
            <a:custGeom>
              <a:rect b="b" l="l" r="r" t="t"/>
              <a:pathLst>
                <a:path extrusionOk="0" h="111" w="150">
                  <a:moveTo>
                    <a:pt x="75" y="0"/>
                  </a:moveTo>
                  <a:cubicBezTo>
                    <a:pt x="23" y="0"/>
                    <a:pt x="0" y="60"/>
                    <a:pt x="38" y="97"/>
                  </a:cubicBezTo>
                  <a:cubicBezTo>
                    <a:pt x="47" y="107"/>
                    <a:pt x="58" y="111"/>
                    <a:pt x="69" y="111"/>
                  </a:cubicBezTo>
                  <a:cubicBezTo>
                    <a:pt x="84" y="111"/>
                    <a:pt x="99"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10"/>
            <p:cNvSpPr/>
            <p:nvPr/>
          </p:nvSpPr>
          <p:spPr>
            <a:xfrm rot="-2922755">
              <a:off x="8300061" y="2806095"/>
              <a:ext cx="17791" cy="13436"/>
            </a:xfrm>
            <a:custGeom>
              <a:rect b="b" l="l" r="r" t="t"/>
              <a:pathLst>
                <a:path extrusionOk="0" h="108" w="143">
                  <a:moveTo>
                    <a:pt x="68" y="1"/>
                  </a:moveTo>
                  <a:cubicBezTo>
                    <a:pt x="23" y="1"/>
                    <a:pt x="1" y="61"/>
                    <a:pt x="30" y="91"/>
                  </a:cubicBezTo>
                  <a:cubicBezTo>
                    <a:pt x="42" y="102"/>
                    <a:pt x="57" y="107"/>
                    <a:pt x="72" y="107"/>
                  </a:cubicBezTo>
                  <a:cubicBezTo>
                    <a:pt x="87" y="107"/>
                    <a:pt x="102"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10"/>
            <p:cNvSpPr/>
            <p:nvPr/>
          </p:nvSpPr>
          <p:spPr>
            <a:xfrm rot="-2922755">
              <a:off x="8298400" y="2792016"/>
              <a:ext cx="18413" cy="13561"/>
            </a:xfrm>
            <a:custGeom>
              <a:rect b="b" l="l" r="r" t="t"/>
              <a:pathLst>
                <a:path extrusionOk="0" h="109" w="148">
                  <a:moveTo>
                    <a:pt x="83" y="1"/>
                  </a:moveTo>
                  <a:cubicBezTo>
                    <a:pt x="80" y="1"/>
                    <a:pt x="78" y="1"/>
                    <a:pt x="75" y="1"/>
                  </a:cubicBezTo>
                  <a:cubicBezTo>
                    <a:pt x="23" y="1"/>
                    <a:pt x="0" y="61"/>
                    <a:pt x="38" y="91"/>
                  </a:cubicBezTo>
                  <a:cubicBezTo>
                    <a:pt x="49" y="102"/>
                    <a:pt x="64" y="108"/>
                    <a:pt x="78" y="108"/>
                  </a:cubicBezTo>
                  <a:cubicBezTo>
                    <a:pt x="92" y="108"/>
                    <a:pt x="105"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10"/>
            <p:cNvSpPr/>
            <p:nvPr/>
          </p:nvSpPr>
          <p:spPr>
            <a:xfrm rot="-2922755">
              <a:off x="8296917" y="2777277"/>
              <a:ext cx="17791" cy="13561"/>
            </a:xfrm>
            <a:custGeom>
              <a:rect b="b" l="l" r="r" t="t"/>
              <a:pathLst>
                <a:path extrusionOk="0" h="109" w="143">
                  <a:moveTo>
                    <a:pt x="68" y="1"/>
                  </a:moveTo>
                  <a:cubicBezTo>
                    <a:pt x="23" y="1"/>
                    <a:pt x="1" y="60"/>
                    <a:pt x="38" y="98"/>
                  </a:cubicBezTo>
                  <a:cubicBezTo>
                    <a:pt x="45" y="105"/>
                    <a:pt x="56" y="108"/>
                    <a:pt x="69" y="108"/>
                  </a:cubicBezTo>
                  <a:cubicBezTo>
                    <a:pt x="84" y="108"/>
                    <a:pt x="101" y="103"/>
                    <a:pt x="113" y="90"/>
                  </a:cubicBezTo>
                  <a:cubicBezTo>
                    <a:pt x="143" y="60"/>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10"/>
            <p:cNvSpPr/>
            <p:nvPr/>
          </p:nvSpPr>
          <p:spPr>
            <a:xfrm rot="-2922755">
              <a:off x="8295145" y="2763203"/>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p10"/>
            <p:cNvSpPr/>
            <p:nvPr/>
          </p:nvSpPr>
          <p:spPr>
            <a:xfrm rot="-2922755">
              <a:off x="8368811" y="2899068"/>
              <a:ext cx="50137" cy="37572"/>
            </a:xfrm>
            <a:custGeom>
              <a:rect b="b" l="l" r="r" t="t"/>
              <a:pathLst>
                <a:path extrusionOk="0" h="302" w="403">
                  <a:moveTo>
                    <a:pt x="204" y="1"/>
                  </a:moveTo>
                  <a:cubicBezTo>
                    <a:pt x="201" y="1"/>
                    <a:pt x="198" y="1"/>
                    <a:pt x="195" y="1"/>
                  </a:cubicBezTo>
                  <a:cubicBezTo>
                    <a:pt x="60" y="8"/>
                    <a:pt x="0" y="166"/>
                    <a:pt x="97" y="263"/>
                  </a:cubicBezTo>
                  <a:cubicBezTo>
                    <a:pt x="126" y="288"/>
                    <a:pt x="164" y="301"/>
                    <a:pt x="201" y="301"/>
                  </a:cubicBezTo>
                  <a:cubicBezTo>
                    <a:pt x="241" y="301"/>
                    <a:pt x="280" y="286"/>
                    <a:pt x="307" y="255"/>
                  </a:cubicBezTo>
                  <a:cubicBezTo>
                    <a:pt x="402" y="153"/>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10"/>
            <p:cNvSpPr/>
            <p:nvPr/>
          </p:nvSpPr>
          <p:spPr>
            <a:xfrm rot="-2922755">
              <a:off x="8354185" y="2758878"/>
              <a:ext cx="50137" cy="36950"/>
            </a:xfrm>
            <a:custGeom>
              <a:rect b="b" l="l" r="r" t="t"/>
              <a:pathLst>
                <a:path extrusionOk="0" h="297" w="403">
                  <a:moveTo>
                    <a:pt x="204" y="1"/>
                  </a:moveTo>
                  <a:cubicBezTo>
                    <a:pt x="201" y="1"/>
                    <a:pt x="198" y="1"/>
                    <a:pt x="195" y="1"/>
                  </a:cubicBezTo>
                  <a:cubicBezTo>
                    <a:pt x="68" y="1"/>
                    <a:pt x="0" y="166"/>
                    <a:pt x="97" y="255"/>
                  </a:cubicBezTo>
                  <a:cubicBezTo>
                    <a:pt x="129" y="284"/>
                    <a:pt x="166" y="297"/>
                    <a:pt x="202" y="297"/>
                  </a:cubicBezTo>
                  <a:cubicBezTo>
                    <a:pt x="242" y="297"/>
                    <a:pt x="283" y="280"/>
                    <a:pt x="315" y="248"/>
                  </a:cubicBezTo>
                  <a:cubicBezTo>
                    <a:pt x="402" y="153"/>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10"/>
            <p:cNvSpPr/>
            <p:nvPr/>
          </p:nvSpPr>
          <p:spPr>
            <a:xfrm rot="-2922755">
              <a:off x="8383124" y="2897439"/>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10"/>
            <p:cNvSpPr/>
            <p:nvPr/>
          </p:nvSpPr>
          <p:spPr>
            <a:xfrm rot="-2922755">
              <a:off x="8382588" y="2887232"/>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10"/>
            <p:cNvSpPr/>
            <p:nvPr/>
          </p:nvSpPr>
          <p:spPr>
            <a:xfrm rot="-2922755">
              <a:off x="8380709" y="2876255"/>
              <a:ext cx="18786" cy="14307"/>
            </a:xfrm>
            <a:custGeom>
              <a:rect b="b" l="l" r="r" t="t"/>
              <a:pathLst>
                <a:path extrusionOk="0" h="115" w="151">
                  <a:moveTo>
                    <a:pt x="75" y="1"/>
                  </a:moveTo>
                  <a:cubicBezTo>
                    <a:pt x="23" y="8"/>
                    <a:pt x="1" y="68"/>
                    <a:pt x="38" y="98"/>
                  </a:cubicBezTo>
                  <a:cubicBezTo>
                    <a:pt x="49" y="109"/>
                    <a:pt x="64" y="115"/>
                    <a:pt x="78" y="115"/>
                  </a:cubicBezTo>
                  <a:cubicBezTo>
                    <a:pt x="92" y="115"/>
                    <a:pt x="105" y="109"/>
                    <a:pt x="113" y="98"/>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p10"/>
            <p:cNvSpPr/>
            <p:nvPr/>
          </p:nvSpPr>
          <p:spPr>
            <a:xfrm rot="-2922755">
              <a:off x="8380102" y="2866137"/>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10"/>
            <p:cNvSpPr/>
            <p:nvPr/>
          </p:nvSpPr>
          <p:spPr>
            <a:xfrm rot="-2922755">
              <a:off x="8378545" y="2855997"/>
              <a:ext cx="18786" cy="13934"/>
            </a:xfrm>
            <a:custGeom>
              <a:rect b="b" l="l" r="r" t="t"/>
              <a:pathLst>
                <a:path extrusionOk="0" h="112" w="151">
                  <a:moveTo>
                    <a:pt x="76" y="1"/>
                  </a:moveTo>
                  <a:cubicBezTo>
                    <a:pt x="23" y="1"/>
                    <a:pt x="1" y="61"/>
                    <a:pt x="38" y="98"/>
                  </a:cubicBezTo>
                  <a:cubicBezTo>
                    <a:pt x="48" y="108"/>
                    <a:pt x="60" y="112"/>
                    <a:pt x="72" y="112"/>
                  </a:cubicBezTo>
                  <a:cubicBezTo>
                    <a:pt x="88" y="112"/>
                    <a:pt x="104" y="104"/>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10"/>
            <p:cNvSpPr/>
            <p:nvPr/>
          </p:nvSpPr>
          <p:spPr>
            <a:xfrm rot="-2922755">
              <a:off x="8377891" y="2845900"/>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10"/>
            <p:cNvSpPr/>
            <p:nvPr/>
          </p:nvSpPr>
          <p:spPr>
            <a:xfrm rot="-2922755">
              <a:off x="8377254" y="2835468"/>
              <a:ext cx="17791" cy="13436"/>
            </a:xfrm>
            <a:custGeom>
              <a:rect b="b" l="l" r="r" t="t"/>
              <a:pathLst>
                <a:path extrusionOk="0" h="108" w="143">
                  <a:moveTo>
                    <a:pt x="68" y="0"/>
                  </a:moveTo>
                  <a:cubicBezTo>
                    <a:pt x="16" y="0"/>
                    <a:pt x="1" y="60"/>
                    <a:pt x="31" y="97"/>
                  </a:cubicBezTo>
                  <a:cubicBezTo>
                    <a:pt x="41" y="104"/>
                    <a:pt x="54" y="108"/>
                    <a:pt x="67" y="108"/>
                  </a:cubicBezTo>
                  <a:cubicBezTo>
                    <a:pt x="84" y="108"/>
                    <a:pt x="100" y="102"/>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10"/>
            <p:cNvSpPr/>
            <p:nvPr/>
          </p:nvSpPr>
          <p:spPr>
            <a:xfrm rot="-2922755">
              <a:off x="8375846" y="2825656"/>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10"/>
            <p:cNvSpPr/>
            <p:nvPr/>
          </p:nvSpPr>
          <p:spPr>
            <a:xfrm rot="-2922755">
              <a:off x="8375162" y="2815121"/>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10"/>
            <p:cNvSpPr/>
            <p:nvPr/>
          </p:nvSpPr>
          <p:spPr>
            <a:xfrm rot="-2922755">
              <a:off x="8373820" y="2804930"/>
              <a:ext cx="18413" cy="13561"/>
            </a:xfrm>
            <a:custGeom>
              <a:rect b="b" l="l" r="r" t="t"/>
              <a:pathLst>
                <a:path extrusionOk="0" h="109"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10"/>
            <p:cNvSpPr/>
            <p:nvPr/>
          </p:nvSpPr>
          <p:spPr>
            <a:xfrm rot="-2922755">
              <a:off x="8373284" y="2794722"/>
              <a:ext cx="17542" cy="13561"/>
            </a:xfrm>
            <a:custGeom>
              <a:rect b="b" l="l" r="r" t="t"/>
              <a:pathLst>
                <a:path extrusionOk="0" h="109" w="141">
                  <a:moveTo>
                    <a:pt x="75" y="1"/>
                  </a:moveTo>
                  <a:cubicBezTo>
                    <a:pt x="73" y="1"/>
                    <a:pt x="70" y="1"/>
                    <a:pt x="68" y="1"/>
                  </a:cubicBezTo>
                  <a:cubicBezTo>
                    <a:pt x="23" y="1"/>
                    <a:pt x="0" y="61"/>
                    <a:pt x="30" y="91"/>
                  </a:cubicBezTo>
                  <a:cubicBezTo>
                    <a:pt x="41" y="103"/>
                    <a:pt x="56" y="108"/>
                    <a:pt x="71" y="108"/>
                  </a:cubicBezTo>
                  <a:cubicBezTo>
                    <a:pt x="86" y="108"/>
                    <a:pt x="101" y="103"/>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10"/>
            <p:cNvSpPr/>
            <p:nvPr/>
          </p:nvSpPr>
          <p:spPr>
            <a:xfrm rot="-2922755">
              <a:off x="8371452" y="2783849"/>
              <a:ext cx="18786" cy="14307"/>
            </a:xfrm>
            <a:custGeom>
              <a:rect b="b" l="l" r="r" t="t"/>
              <a:pathLst>
                <a:path extrusionOk="0" h="115" w="151">
                  <a:moveTo>
                    <a:pt x="75" y="0"/>
                  </a:moveTo>
                  <a:cubicBezTo>
                    <a:pt x="23" y="8"/>
                    <a:pt x="1" y="67"/>
                    <a:pt x="38" y="97"/>
                  </a:cubicBezTo>
                  <a:cubicBezTo>
                    <a:pt x="49" y="109"/>
                    <a:pt x="62" y="114"/>
                    <a:pt x="75" y="114"/>
                  </a:cubicBezTo>
                  <a:cubicBezTo>
                    <a:pt x="89" y="114"/>
                    <a:pt x="102" y="109"/>
                    <a:pt x="113"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10"/>
            <p:cNvSpPr/>
            <p:nvPr/>
          </p:nvSpPr>
          <p:spPr>
            <a:xfrm rot="-2922755">
              <a:off x="8441976" y="2869585"/>
              <a:ext cx="37323" cy="37448"/>
            </a:xfrm>
            <a:custGeom>
              <a:rect b="b" l="l" r="r" t="t"/>
              <a:pathLst>
                <a:path extrusionOk="0" h="301" w="300">
                  <a:moveTo>
                    <a:pt x="150" y="1"/>
                  </a:moveTo>
                  <a:cubicBezTo>
                    <a:pt x="67" y="1"/>
                    <a:pt x="0" y="68"/>
                    <a:pt x="0" y="151"/>
                  </a:cubicBezTo>
                  <a:cubicBezTo>
                    <a:pt x="0" y="233"/>
                    <a:pt x="67" y="300"/>
                    <a:pt x="150" y="300"/>
                  </a:cubicBezTo>
                  <a:cubicBezTo>
                    <a:pt x="232" y="300"/>
                    <a:pt x="299" y="233"/>
                    <a:pt x="299" y="151"/>
                  </a:cubicBezTo>
                  <a:cubicBezTo>
                    <a:pt x="299"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10"/>
            <p:cNvSpPr/>
            <p:nvPr/>
          </p:nvSpPr>
          <p:spPr>
            <a:xfrm rot="-2922755">
              <a:off x="8427527" y="2784846"/>
              <a:ext cx="49142" cy="37448"/>
            </a:xfrm>
            <a:custGeom>
              <a:rect b="b" l="l" r="r" t="t"/>
              <a:pathLst>
                <a:path extrusionOk="0" h="301" w="395">
                  <a:moveTo>
                    <a:pt x="203" y="0"/>
                  </a:moveTo>
                  <a:cubicBezTo>
                    <a:pt x="200" y="0"/>
                    <a:pt x="198" y="0"/>
                    <a:pt x="195" y="0"/>
                  </a:cubicBezTo>
                  <a:cubicBezTo>
                    <a:pt x="60" y="8"/>
                    <a:pt x="0" y="173"/>
                    <a:pt x="98" y="262"/>
                  </a:cubicBezTo>
                  <a:cubicBezTo>
                    <a:pt x="126" y="288"/>
                    <a:pt x="164" y="301"/>
                    <a:pt x="201" y="301"/>
                  </a:cubicBezTo>
                  <a:cubicBezTo>
                    <a:pt x="241" y="301"/>
                    <a:pt x="280" y="286"/>
                    <a:pt x="307" y="255"/>
                  </a:cubicBezTo>
                  <a:cubicBezTo>
                    <a:pt x="395" y="160"/>
                    <a:pt x="325" y="0"/>
                    <a:pt x="2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10"/>
            <p:cNvSpPr/>
            <p:nvPr/>
          </p:nvSpPr>
          <p:spPr>
            <a:xfrm rot="-2922755">
              <a:off x="8450957" y="2872808"/>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p10"/>
            <p:cNvSpPr/>
            <p:nvPr/>
          </p:nvSpPr>
          <p:spPr>
            <a:xfrm rot="-2922755">
              <a:off x="8449812" y="2866639"/>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p10"/>
            <p:cNvSpPr/>
            <p:nvPr/>
          </p:nvSpPr>
          <p:spPr>
            <a:xfrm rot="-2922755">
              <a:off x="8449586" y="2860324"/>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p10"/>
            <p:cNvSpPr/>
            <p:nvPr/>
          </p:nvSpPr>
          <p:spPr>
            <a:xfrm rot="-2922755">
              <a:off x="8448420" y="2854108"/>
              <a:ext cx="18786" cy="13934"/>
            </a:xfrm>
            <a:custGeom>
              <a:rect b="b" l="l" r="r" t="t"/>
              <a:pathLst>
                <a:path extrusionOk="0" h="112" w="151">
                  <a:moveTo>
                    <a:pt x="75" y="1"/>
                  </a:moveTo>
                  <a:cubicBezTo>
                    <a:pt x="23" y="8"/>
                    <a:pt x="1" y="60"/>
                    <a:pt x="38" y="98"/>
                  </a:cubicBezTo>
                  <a:cubicBezTo>
                    <a:pt x="47" y="107"/>
                    <a:pt x="59" y="111"/>
                    <a:pt x="71" y="111"/>
                  </a:cubicBezTo>
                  <a:cubicBezTo>
                    <a:pt x="88" y="111"/>
                    <a:pt x="104" y="103"/>
                    <a:pt x="113"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10"/>
            <p:cNvSpPr/>
            <p:nvPr/>
          </p:nvSpPr>
          <p:spPr>
            <a:xfrm rot="-2922755">
              <a:off x="8448391" y="2847829"/>
              <a:ext cx="17791" cy="14307"/>
            </a:xfrm>
            <a:custGeom>
              <a:rect b="b" l="l" r="r" t="t"/>
              <a:pathLst>
                <a:path extrusionOk="0" h="115" w="143">
                  <a:moveTo>
                    <a:pt x="67" y="0"/>
                  </a:moveTo>
                  <a:cubicBezTo>
                    <a:pt x="22" y="8"/>
                    <a:pt x="0" y="67"/>
                    <a:pt x="37" y="97"/>
                  </a:cubicBezTo>
                  <a:cubicBezTo>
                    <a:pt x="49" y="109"/>
                    <a:pt x="62" y="114"/>
                    <a:pt x="75" y="114"/>
                  </a:cubicBezTo>
                  <a:cubicBezTo>
                    <a:pt x="88" y="114"/>
                    <a:pt x="101" y="109"/>
                    <a:pt x="112" y="97"/>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10"/>
            <p:cNvSpPr/>
            <p:nvPr/>
          </p:nvSpPr>
          <p:spPr>
            <a:xfrm rot="-2922755">
              <a:off x="8448245" y="2842066"/>
              <a:ext cx="17542" cy="13436"/>
            </a:xfrm>
            <a:custGeom>
              <a:rect b="b" l="l" r="r" t="t"/>
              <a:pathLst>
                <a:path extrusionOk="0" h="108" w="141">
                  <a:moveTo>
                    <a:pt x="75" y="1"/>
                  </a:moveTo>
                  <a:cubicBezTo>
                    <a:pt x="73" y="1"/>
                    <a:pt x="70" y="1"/>
                    <a:pt x="68" y="1"/>
                  </a:cubicBezTo>
                  <a:cubicBezTo>
                    <a:pt x="15" y="1"/>
                    <a:pt x="0" y="61"/>
                    <a:pt x="30" y="91"/>
                  </a:cubicBezTo>
                  <a:cubicBezTo>
                    <a:pt x="42" y="102"/>
                    <a:pt x="57" y="108"/>
                    <a:pt x="72" y="108"/>
                  </a:cubicBezTo>
                  <a:cubicBezTo>
                    <a:pt x="87" y="108"/>
                    <a:pt x="101" y="102"/>
                    <a:pt x="113"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10"/>
            <p:cNvSpPr/>
            <p:nvPr/>
          </p:nvSpPr>
          <p:spPr>
            <a:xfrm rot="-2922755">
              <a:off x="8447207" y="2836131"/>
              <a:ext cx="17791" cy="13436"/>
            </a:xfrm>
            <a:custGeom>
              <a:rect b="b" l="l" r="r" t="t"/>
              <a:pathLst>
                <a:path extrusionOk="0" h="108" w="143">
                  <a:moveTo>
                    <a:pt x="68" y="1"/>
                  </a:moveTo>
                  <a:cubicBezTo>
                    <a:pt x="23" y="1"/>
                    <a:pt x="0" y="61"/>
                    <a:pt x="38" y="91"/>
                  </a:cubicBezTo>
                  <a:cubicBezTo>
                    <a:pt x="49" y="102"/>
                    <a:pt x="62" y="107"/>
                    <a:pt x="75" y="107"/>
                  </a:cubicBezTo>
                  <a:cubicBezTo>
                    <a:pt x="88" y="107"/>
                    <a:pt x="101"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10"/>
            <p:cNvSpPr/>
            <p:nvPr/>
          </p:nvSpPr>
          <p:spPr>
            <a:xfrm rot="-2922755">
              <a:off x="8446717" y="2829609"/>
              <a:ext cx="17915" cy="13312"/>
            </a:xfrm>
            <a:custGeom>
              <a:rect b="b" l="l" r="r" t="t"/>
              <a:pathLst>
                <a:path extrusionOk="0" h="107" w="144">
                  <a:moveTo>
                    <a:pt x="68" y="0"/>
                  </a:moveTo>
                  <a:cubicBezTo>
                    <a:pt x="16"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10"/>
            <p:cNvSpPr/>
            <p:nvPr/>
          </p:nvSpPr>
          <p:spPr>
            <a:xfrm rot="-2922755">
              <a:off x="8445742" y="2823689"/>
              <a:ext cx="17791" cy="13561"/>
            </a:xfrm>
            <a:custGeom>
              <a:rect b="b" l="l" r="r" t="t"/>
              <a:pathLst>
                <a:path extrusionOk="0" h="109" w="143">
                  <a:moveTo>
                    <a:pt x="76" y="1"/>
                  </a:moveTo>
                  <a:cubicBezTo>
                    <a:pt x="23" y="1"/>
                    <a:pt x="1" y="61"/>
                    <a:pt x="38" y="98"/>
                  </a:cubicBezTo>
                  <a:cubicBezTo>
                    <a:pt x="48" y="105"/>
                    <a:pt x="60" y="109"/>
                    <a:pt x="72" y="109"/>
                  </a:cubicBezTo>
                  <a:cubicBezTo>
                    <a:pt x="86" y="109"/>
                    <a:pt x="101" y="103"/>
                    <a:pt x="113" y="91"/>
                  </a:cubicBezTo>
                  <a:cubicBezTo>
                    <a:pt x="143" y="53"/>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p10"/>
            <p:cNvSpPr/>
            <p:nvPr/>
          </p:nvSpPr>
          <p:spPr>
            <a:xfrm rot="-2922755">
              <a:off x="8445403" y="2817099"/>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2" y="90"/>
                  </a:cubicBezTo>
                  <a:cubicBezTo>
                    <a:pt x="142" y="60"/>
                    <a:pt x="112"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10"/>
            <p:cNvSpPr/>
            <p:nvPr/>
          </p:nvSpPr>
          <p:spPr>
            <a:xfrm rot="-2922755">
              <a:off x="8444500" y="2811215"/>
              <a:ext cx="17791" cy="13810"/>
            </a:xfrm>
            <a:custGeom>
              <a:rect b="b" l="l" r="r" t="t"/>
              <a:pathLst>
                <a:path extrusionOk="0" h="111" w="143">
                  <a:moveTo>
                    <a:pt x="67" y="0"/>
                  </a:moveTo>
                  <a:cubicBezTo>
                    <a:pt x="23" y="7"/>
                    <a:pt x="0" y="60"/>
                    <a:pt x="38" y="97"/>
                  </a:cubicBezTo>
                  <a:cubicBezTo>
                    <a:pt x="47" y="107"/>
                    <a:pt x="58" y="111"/>
                    <a:pt x="69" y="111"/>
                  </a:cubicBezTo>
                  <a:cubicBezTo>
                    <a:pt x="84" y="111"/>
                    <a:pt x="99" y="103"/>
                    <a:pt x="112" y="90"/>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10"/>
            <p:cNvSpPr/>
            <p:nvPr/>
          </p:nvSpPr>
          <p:spPr>
            <a:xfrm rot="-2922755">
              <a:off x="8444172" y="2804552"/>
              <a:ext cx="17791" cy="14307"/>
            </a:xfrm>
            <a:custGeom>
              <a:rect b="b" l="l" r="r" t="t"/>
              <a:pathLst>
                <a:path extrusionOk="0" h="115" w="143">
                  <a:moveTo>
                    <a:pt x="68" y="1"/>
                  </a:moveTo>
                  <a:cubicBezTo>
                    <a:pt x="23" y="8"/>
                    <a:pt x="1" y="68"/>
                    <a:pt x="30" y="98"/>
                  </a:cubicBezTo>
                  <a:cubicBezTo>
                    <a:pt x="42" y="109"/>
                    <a:pt x="57" y="115"/>
                    <a:pt x="72" y="115"/>
                  </a:cubicBezTo>
                  <a:cubicBezTo>
                    <a:pt x="87" y="115"/>
                    <a:pt x="102" y="109"/>
                    <a:pt x="113" y="98"/>
                  </a:cubicBezTo>
                  <a:cubicBezTo>
                    <a:pt x="143" y="60"/>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10"/>
            <p:cNvSpPr/>
            <p:nvPr/>
          </p:nvSpPr>
          <p:spPr>
            <a:xfrm rot="-2922755">
              <a:off x="8500251" y="2838305"/>
              <a:ext cx="50386" cy="37821"/>
            </a:xfrm>
            <a:custGeom>
              <a:rect b="b" l="l" r="r" t="t"/>
              <a:pathLst>
                <a:path extrusionOk="0" h="304" w="405">
                  <a:moveTo>
                    <a:pt x="195" y="0"/>
                  </a:moveTo>
                  <a:cubicBezTo>
                    <a:pt x="60" y="8"/>
                    <a:pt x="0" y="173"/>
                    <a:pt x="97" y="262"/>
                  </a:cubicBezTo>
                  <a:cubicBezTo>
                    <a:pt x="125" y="291"/>
                    <a:pt x="162" y="304"/>
                    <a:pt x="198" y="304"/>
                  </a:cubicBezTo>
                  <a:cubicBezTo>
                    <a:pt x="239" y="304"/>
                    <a:pt x="279" y="287"/>
                    <a:pt x="307" y="255"/>
                  </a:cubicBezTo>
                  <a:cubicBezTo>
                    <a:pt x="404" y="158"/>
                    <a:pt x="329"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10"/>
            <p:cNvSpPr/>
            <p:nvPr/>
          </p:nvSpPr>
          <p:spPr>
            <a:xfrm rot="-2922755">
              <a:off x="8497770" y="2810452"/>
              <a:ext cx="49515" cy="37572"/>
            </a:xfrm>
            <a:custGeom>
              <a:rect b="b" l="l" r="r" t="t"/>
              <a:pathLst>
                <a:path extrusionOk="0" h="302" w="398">
                  <a:moveTo>
                    <a:pt x="195" y="1"/>
                  </a:moveTo>
                  <a:cubicBezTo>
                    <a:pt x="60" y="8"/>
                    <a:pt x="0" y="173"/>
                    <a:pt x="98" y="263"/>
                  </a:cubicBezTo>
                  <a:cubicBezTo>
                    <a:pt x="127" y="288"/>
                    <a:pt x="164" y="301"/>
                    <a:pt x="201" y="301"/>
                  </a:cubicBezTo>
                  <a:cubicBezTo>
                    <a:pt x="241" y="301"/>
                    <a:pt x="280" y="286"/>
                    <a:pt x="307"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p10"/>
            <p:cNvSpPr/>
            <p:nvPr/>
          </p:nvSpPr>
          <p:spPr>
            <a:xfrm rot="-2922755">
              <a:off x="8515834" y="2847760"/>
              <a:ext cx="18786" cy="13561"/>
            </a:xfrm>
            <a:custGeom>
              <a:rect b="b" l="l" r="r" t="t"/>
              <a:pathLst>
                <a:path extrusionOk="0" h="109" w="151">
                  <a:moveTo>
                    <a:pt x="75" y="1"/>
                  </a:moveTo>
                  <a:cubicBezTo>
                    <a:pt x="23" y="1"/>
                    <a:pt x="0" y="61"/>
                    <a:pt x="38" y="98"/>
                  </a:cubicBezTo>
                  <a:cubicBezTo>
                    <a:pt x="48" y="105"/>
                    <a:pt x="59" y="109"/>
                    <a:pt x="71" y="109"/>
                  </a:cubicBezTo>
                  <a:cubicBezTo>
                    <a:pt x="86" y="109"/>
                    <a:pt x="100" y="103"/>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p10"/>
            <p:cNvSpPr/>
            <p:nvPr/>
          </p:nvSpPr>
          <p:spPr>
            <a:xfrm rot="-2922755">
              <a:off x="8516113" y="2845374"/>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10"/>
            <p:cNvSpPr/>
            <p:nvPr/>
          </p:nvSpPr>
          <p:spPr>
            <a:xfrm rot="-2922755">
              <a:off x="8515490" y="2843940"/>
              <a:ext cx="18786" cy="13312"/>
            </a:xfrm>
            <a:custGeom>
              <a:rect b="b" l="l" r="r" t="t"/>
              <a:pathLst>
                <a:path extrusionOk="0" h="107" w="151">
                  <a:moveTo>
                    <a:pt x="76" y="0"/>
                  </a:moveTo>
                  <a:cubicBezTo>
                    <a:pt x="23" y="0"/>
                    <a:pt x="1" y="60"/>
                    <a:pt x="38" y="90"/>
                  </a:cubicBezTo>
                  <a:cubicBezTo>
                    <a:pt x="49" y="101"/>
                    <a:pt x="63" y="107"/>
                    <a:pt x="76" y="107"/>
                  </a:cubicBezTo>
                  <a:cubicBezTo>
                    <a:pt x="89" y="107"/>
                    <a:pt x="102" y="101"/>
                    <a:pt x="113" y="90"/>
                  </a:cubicBezTo>
                  <a:cubicBezTo>
                    <a:pt x="150"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10"/>
            <p:cNvSpPr/>
            <p:nvPr/>
          </p:nvSpPr>
          <p:spPr>
            <a:xfrm rot="-2922755">
              <a:off x="8515582" y="2841638"/>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p10"/>
            <p:cNvSpPr/>
            <p:nvPr/>
          </p:nvSpPr>
          <p:spPr>
            <a:xfrm rot="-2922755">
              <a:off x="8515338" y="2840021"/>
              <a:ext cx="18413" cy="13436"/>
            </a:xfrm>
            <a:custGeom>
              <a:rect b="b" l="l" r="r" t="t"/>
              <a:pathLst>
                <a:path extrusionOk="0" h="108" w="148">
                  <a:moveTo>
                    <a:pt x="83" y="0"/>
                  </a:moveTo>
                  <a:cubicBezTo>
                    <a:pt x="80" y="0"/>
                    <a:pt x="78" y="0"/>
                    <a:pt x="75" y="1"/>
                  </a:cubicBezTo>
                  <a:cubicBezTo>
                    <a:pt x="23" y="1"/>
                    <a:pt x="0" y="61"/>
                    <a:pt x="38" y="91"/>
                  </a:cubicBezTo>
                  <a:cubicBezTo>
                    <a:pt x="49" y="102"/>
                    <a:pt x="62" y="108"/>
                    <a:pt x="75" y="108"/>
                  </a:cubicBezTo>
                  <a:cubicBezTo>
                    <a:pt x="88" y="108"/>
                    <a:pt x="101"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p10"/>
            <p:cNvSpPr/>
            <p:nvPr/>
          </p:nvSpPr>
          <p:spPr>
            <a:xfrm rot="-2922755">
              <a:off x="8515320" y="2837600"/>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2" y="91"/>
                  </a:cubicBezTo>
                  <a:cubicBezTo>
                    <a:pt x="142" y="53"/>
                    <a:pt x="112"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10"/>
            <p:cNvSpPr/>
            <p:nvPr/>
          </p:nvSpPr>
          <p:spPr>
            <a:xfrm rot="-2922755">
              <a:off x="8514463" y="2835277"/>
              <a:ext cx="18786" cy="13934"/>
            </a:xfrm>
            <a:custGeom>
              <a:rect b="b" l="l" r="r" t="t"/>
              <a:pathLst>
                <a:path extrusionOk="0" h="112" w="151">
                  <a:moveTo>
                    <a:pt x="76" y="1"/>
                  </a:moveTo>
                  <a:cubicBezTo>
                    <a:pt x="23" y="8"/>
                    <a:pt x="1" y="61"/>
                    <a:pt x="38" y="98"/>
                  </a:cubicBezTo>
                  <a:cubicBezTo>
                    <a:pt x="48" y="108"/>
                    <a:pt x="58" y="112"/>
                    <a:pt x="69" y="112"/>
                  </a:cubicBezTo>
                  <a:cubicBezTo>
                    <a:pt x="84" y="112"/>
                    <a:pt x="100" y="104"/>
                    <a:pt x="113" y="91"/>
                  </a:cubicBezTo>
                  <a:cubicBezTo>
                    <a:pt x="150" y="61"/>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10"/>
            <p:cNvSpPr/>
            <p:nvPr/>
          </p:nvSpPr>
          <p:spPr>
            <a:xfrm rot="-2922755">
              <a:off x="8514997" y="2833702"/>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10"/>
            <p:cNvSpPr/>
            <p:nvPr/>
          </p:nvSpPr>
          <p:spPr>
            <a:xfrm rot="-2922755">
              <a:off x="8514176" y="2831431"/>
              <a:ext cx="18661" cy="13561"/>
            </a:xfrm>
            <a:custGeom>
              <a:rect b="b" l="l" r="r" t="t"/>
              <a:pathLst>
                <a:path extrusionOk="0" h="109" w="150">
                  <a:moveTo>
                    <a:pt x="75" y="0"/>
                  </a:moveTo>
                  <a:cubicBezTo>
                    <a:pt x="23" y="0"/>
                    <a:pt x="0" y="60"/>
                    <a:pt x="38" y="98"/>
                  </a:cubicBezTo>
                  <a:cubicBezTo>
                    <a:pt x="48" y="105"/>
                    <a:pt x="59" y="108"/>
                    <a:pt x="71" y="108"/>
                  </a:cubicBezTo>
                  <a:cubicBezTo>
                    <a:pt x="85" y="108"/>
                    <a:pt x="100"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10"/>
            <p:cNvSpPr/>
            <p:nvPr/>
          </p:nvSpPr>
          <p:spPr>
            <a:xfrm rot="-2922755">
              <a:off x="8514434" y="2828997"/>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10"/>
            <p:cNvSpPr/>
            <p:nvPr/>
          </p:nvSpPr>
          <p:spPr>
            <a:xfrm rot="-2922755">
              <a:off x="8513811" y="2827563"/>
              <a:ext cx="18786" cy="13312"/>
            </a:xfrm>
            <a:custGeom>
              <a:rect b="b" l="l" r="r" t="t"/>
              <a:pathLst>
                <a:path extrusionOk="0" h="107" w="151">
                  <a:moveTo>
                    <a:pt x="75" y="0"/>
                  </a:moveTo>
                  <a:cubicBezTo>
                    <a:pt x="23" y="0"/>
                    <a:pt x="1" y="60"/>
                    <a:pt x="38" y="90"/>
                  </a:cubicBezTo>
                  <a:cubicBezTo>
                    <a:pt x="49" y="101"/>
                    <a:pt x="62" y="107"/>
                    <a:pt x="75" y="107"/>
                  </a:cubicBezTo>
                  <a:cubicBezTo>
                    <a:pt x="89" y="107"/>
                    <a:pt x="102"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10"/>
            <p:cNvSpPr/>
            <p:nvPr/>
          </p:nvSpPr>
          <p:spPr>
            <a:xfrm rot="-2922755">
              <a:off x="8513996" y="2825219"/>
              <a:ext cx="17791" cy="13810"/>
            </a:xfrm>
            <a:custGeom>
              <a:rect b="b" l="l" r="r" t="t"/>
              <a:pathLst>
                <a:path extrusionOk="0" h="111" w="143">
                  <a:moveTo>
                    <a:pt x="68" y="0"/>
                  </a:moveTo>
                  <a:cubicBezTo>
                    <a:pt x="23" y="0"/>
                    <a:pt x="1" y="60"/>
                    <a:pt x="31" y="97"/>
                  </a:cubicBezTo>
                  <a:cubicBezTo>
                    <a:pt x="40" y="107"/>
                    <a:pt x="52" y="111"/>
                    <a:pt x="64" y="111"/>
                  </a:cubicBezTo>
                  <a:cubicBezTo>
                    <a:pt x="82"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10"/>
            <p:cNvSpPr/>
            <p:nvPr/>
          </p:nvSpPr>
          <p:spPr>
            <a:xfrm rot="-2922755">
              <a:off x="8564841" y="2808980"/>
              <a:ext cx="49142" cy="36950"/>
            </a:xfrm>
            <a:custGeom>
              <a:rect b="b" l="l" r="r" t="t"/>
              <a:pathLst>
                <a:path extrusionOk="0" h="297" w="395">
                  <a:moveTo>
                    <a:pt x="204" y="0"/>
                  </a:moveTo>
                  <a:cubicBezTo>
                    <a:pt x="201" y="0"/>
                    <a:pt x="198" y="0"/>
                    <a:pt x="195" y="1"/>
                  </a:cubicBezTo>
                  <a:cubicBezTo>
                    <a:pt x="60" y="1"/>
                    <a:pt x="0" y="165"/>
                    <a:pt x="97" y="255"/>
                  </a:cubicBezTo>
                  <a:cubicBezTo>
                    <a:pt x="125" y="283"/>
                    <a:pt x="162" y="296"/>
                    <a:pt x="198" y="296"/>
                  </a:cubicBezTo>
                  <a:cubicBezTo>
                    <a:pt x="239" y="296"/>
                    <a:pt x="279" y="279"/>
                    <a:pt x="307" y="248"/>
                  </a:cubicBezTo>
                  <a:cubicBezTo>
                    <a:pt x="395" y="152"/>
                    <a:pt x="332"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10"/>
            <p:cNvSpPr/>
            <p:nvPr/>
          </p:nvSpPr>
          <p:spPr>
            <a:xfrm rot="-2922755">
              <a:off x="8567198" y="2836709"/>
              <a:ext cx="50261" cy="37448"/>
            </a:xfrm>
            <a:custGeom>
              <a:rect b="b" l="l" r="r" t="t"/>
              <a:pathLst>
                <a:path extrusionOk="0" h="301" w="404">
                  <a:moveTo>
                    <a:pt x="205" y="1"/>
                  </a:moveTo>
                  <a:cubicBezTo>
                    <a:pt x="202" y="1"/>
                    <a:pt x="199" y="1"/>
                    <a:pt x="196" y="1"/>
                  </a:cubicBezTo>
                  <a:cubicBezTo>
                    <a:pt x="61" y="9"/>
                    <a:pt x="1" y="166"/>
                    <a:pt x="98" y="263"/>
                  </a:cubicBezTo>
                  <a:cubicBezTo>
                    <a:pt x="130" y="288"/>
                    <a:pt x="166" y="301"/>
                    <a:pt x="202" y="301"/>
                  </a:cubicBezTo>
                  <a:cubicBezTo>
                    <a:pt x="243" y="301"/>
                    <a:pt x="283" y="284"/>
                    <a:pt x="315" y="248"/>
                  </a:cubicBezTo>
                  <a:cubicBezTo>
                    <a:pt x="403" y="153"/>
                    <a:pt x="334" y="1"/>
                    <a:pt x="2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p10"/>
            <p:cNvSpPr/>
            <p:nvPr/>
          </p:nvSpPr>
          <p:spPr>
            <a:xfrm rot="-2922755">
              <a:off x="8581046" y="2823576"/>
              <a:ext cx="17542" cy="13436"/>
            </a:xfrm>
            <a:custGeom>
              <a:rect b="b" l="l" r="r" t="t"/>
              <a:pathLst>
                <a:path extrusionOk="0" h="108" w="141">
                  <a:moveTo>
                    <a:pt x="77" y="0"/>
                  </a:moveTo>
                  <a:cubicBezTo>
                    <a:pt x="74" y="0"/>
                    <a:pt x="71" y="0"/>
                    <a:pt x="68" y="1"/>
                  </a:cubicBezTo>
                  <a:cubicBezTo>
                    <a:pt x="23" y="1"/>
                    <a:pt x="0" y="61"/>
                    <a:pt x="38" y="91"/>
                  </a:cubicBezTo>
                  <a:cubicBezTo>
                    <a:pt x="49" y="102"/>
                    <a:pt x="62" y="107"/>
                    <a:pt x="75" y="107"/>
                  </a:cubicBezTo>
                  <a:cubicBezTo>
                    <a:pt x="88" y="107"/>
                    <a:pt x="101" y="102"/>
                    <a:pt x="113" y="91"/>
                  </a:cubicBezTo>
                  <a:cubicBezTo>
                    <a:pt x="141" y="55"/>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7" name="Google Shape;3077;p10"/>
            <p:cNvSpPr/>
            <p:nvPr/>
          </p:nvSpPr>
          <p:spPr>
            <a:xfrm rot="-2922755">
              <a:off x="8580398" y="2825146"/>
              <a:ext cx="18786" cy="13561"/>
            </a:xfrm>
            <a:custGeom>
              <a:rect b="b" l="l" r="r" t="t"/>
              <a:pathLst>
                <a:path extrusionOk="0" h="109" w="151">
                  <a:moveTo>
                    <a:pt x="75" y="0"/>
                  </a:moveTo>
                  <a:cubicBezTo>
                    <a:pt x="23" y="0"/>
                    <a:pt x="0" y="60"/>
                    <a:pt x="38" y="98"/>
                  </a:cubicBezTo>
                  <a:cubicBezTo>
                    <a:pt x="48" y="104"/>
                    <a:pt x="61" y="108"/>
                    <a:pt x="74" y="108"/>
                  </a:cubicBezTo>
                  <a:cubicBezTo>
                    <a:pt x="89" y="108"/>
                    <a:pt x="104"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p10"/>
            <p:cNvSpPr/>
            <p:nvPr/>
          </p:nvSpPr>
          <p:spPr>
            <a:xfrm rot="-2922755">
              <a:off x="8581198" y="282749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p10"/>
            <p:cNvSpPr/>
            <p:nvPr/>
          </p:nvSpPr>
          <p:spPr>
            <a:xfrm rot="-2922755">
              <a:off x="8580847" y="2828975"/>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10"/>
            <p:cNvSpPr/>
            <p:nvPr/>
          </p:nvSpPr>
          <p:spPr>
            <a:xfrm rot="-2922755">
              <a:off x="8581563" y="2831362"/>
              <a:ext cx="17791" cy="13561"/>
            </a:xfrm>
            <a:custGeom>
              <a:rect b="b" l="l" r="r" t="t"/>
              <a:pathLst>
                <a:path extrusionOk="0" h="109" w="143">
                  <a:moveTo>
                    <a:pt x="68" y="1"/>
                  </a:moveTo>
                  <a:cubicBezTo>
                    <a:pt x="23" y="1"/>
                    <a:pt x="0" y="61"/>
                    <a:pt x="38" y="98"/>
                  </a:cubicBezTo>
                  <a:cubicBezTo>
                    <a:pt x="48" y="105"/>
                    <a:pt x="60" y="108"/>
                    <a:pt x="71" y="108"/>
                  </a:cubicBezTo>
                  <a:cubicBezTo>
                    <a:pt x="86" y="108"/>
                    <a:pt x="100" y="103"/>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10"/>
            <p:cNvSpPr/>
            <p:nvPr/>
          </p:nvSpPr>
          <p:spPr>
            <a:xfrm rot="-2922755">
              <a:off x="8581560" y="2833736"/>
              <a:ext cx="18537" cy="13436"/>
            </a:xfrm>
            <a:custGeom>
              <a:rect b="b" l="l" r="r" t="t"/>
              <a:pathLst>
                <a:path extrusionOk="0" h="108" w="149">
                  <a:moveTo>
                    <a:pt x="83" y="0"/>
                  </a:moveTo>
                  <a:cubicBezTo>
                    <a:pt x="80" y="0"/>
                    <a:pt x="78" y="0"/>
                    <a:pt x="75" y="1"/>
                  </a:cubicBezTo>
                  <a:cubicBezTo>
                    <a:pt x="23" y="1"/>
                    <a:pt x="0" y="61"/>
                    <a:pt x="38" y="91"/>
                  </a:cubicBezTo>
                  <a:cubicBezTo>
                    <a:pt x="49" y="102"/>
                    <a:pt x="64" y="107"/>
                    <a:pt x="78" y="107"/>
                  </a:cubicBezTo>
                  <a:cubicBezTo>
                    <a:pt x="92" y="107"/>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10"/>
            <p:cNvSpPr/>
            <p:nvPr/>
          </p:nvSpPr>
          <p:spPr>
            <a:xfrm rot="-2922755">
              <a:off x="8581944" y="2835290"/>
              <a:ext cx="17915" cy="13934"/>
            </a:xfrm>
            <a:custGeom>
              <a:rect b="b" l="l" r="r" t="t"/>
              <a:pathLst>
                <a:path extrusionOk="0" h="112" w="144">
                  <a:moveTo>
                    <a:pt x="68" y="0"/>
                  </a:moveTo>
                  <a:cubicBezTo>
                    <a:pt x="23" y="8"/>
                    <a:pt x="1" y="60"/>
                    <a:pt x="38" y="97"/>
                  </a:cubicBezTo>
                  <a:cubicBezTo>
                    <a:pt x="49" y="108"/>
                    <a:pt x="60" y="112"/>
                    <a:pt x="72" y="112"/>
                  </a:cubicBezTo>
                  <a:cubicBezTo>
                    <a:pt x="86" y="112"/>
                    <a:pt x="101" y="106"/>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10"/>
            <p:cNvSpPr/>
            <p:nvPr/>
          </p:nvSpPr>
          <p:spPr>
            <a:xfrm rot="-2922755">
              <a:off x="8581883" y="2837634"/>
              <a:ext cx="18661" cy="13436"/>
            </a:xfrm>
            <a:custGeom>
              <a:rect b="b" l="l" r="r" t="t"/>
              <a:pathLst>
                <a:path extrusionOk="0" h="108" w="150">
                  <a:moveTo>
                    <a:pt x="75" y="0"/>
                  </a:moveTo>
                  <a:cubicBezTo>
                    <a:pt x="22" y="0"/>
                    <a:pt x="0" y="60"/>
                    <a:pt x="37" y="97"/>
                  </a:cubicBezTo>
                  <a:cubicBezTo>
                    <a:pt x="48" y="104"/>
                    <a:pt x="61" y="108"/>
                    <a:pt x="73" y="108"/>
                  </a:cubicBezTo>
                  <a:cubicBezTo>
                    <a:pt x="89" y="108"/>
                    <a:pt x="104" y="102"/>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10"/>
            <p:cNvSpPr/>
            <p:nvPr/>
          </p:nvSpPr>
          <p:spPr>
            <a:xfrm rot="-2922755">
              <a:off x="8582705" y="2839905"/>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10"/>
            <p:cNvSpPr/>
            <p:nvPr/>
          </p:nvSpPr>
          <p:spPr>
            <a:xfrm rot="-2922755">
              <a:off x="8582077" y="2841523"/>
              <a:ext cx="18786" cy="13561"/>
            </a:xfrm>
            <a:custGeom>
              <a:rect b="b" l="l" r="r" t="t"/>
              <a:pathLst>
                <a:path extrusionOk="0" h="109" w="151">
                  <a:moveTo>
                    <a:pt x="75" y="1"/>
                  </a:moveTo>
                  <a:cubicBezTo>
                    <a:pt x="23" y="1"/>
                    <a:pt x="1" y="60"/>
                    <a:pt x="38" y="98"/>
                  </a:cubicBezTo>
                  <a:cubicBezTo>
                    <a:pt x="48" y="105"/>
                    <a:pt x="61" y="108"/>
                    <a:pt x="74" y="108"/>
                  </a:cubicBezTo>
                  <a:cubicBezTo>
                    <a:pt x="90" y="108"/>
                    <a:pt x="105" y="103"/>
                    <a:pt x="113"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10"/>
            <p:cNvSpPr/>
            <p:nvPr/>
          </p:nvSpPr>
          <p:spPr>
            <a:xfrm rot="-2922755">
              <a:off x="8583028" y="2843804"/>
              <a:ext cx="17791" cy="13436"/>
            </a:xfrm>
            <a:custGeom>
              <a:rect b="b" l="l" r="r" t="t"/>
              <a:pathLst>
                <a:path extrusionOk="0" h="108" w="143">
                  <a:moveTo>
                    <a:pt x="67" y="1"/>
                  </a:moveTo>
                  <a:cubicBezTo>
                    <a:pt x="23" y="1"/>
                    <a:pt x="0" y="60"/>
                    <a:pt x="38" y="90"/>
                  </a:cubicBezTo>
                  <a:cubicBezTo>
                    <a:pt x="49" y="102"/>
                    <a:pt x="62" y="107"/>
                    <a:pt x="75" y="107"/>
                  </a:cubicBezTo>
                  <a:cubicBezTo>
                    <a:pt x="88"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10"/>
            <p:cNvSpPr/>
            <p:nvPr/>
          </p:nvSpPr>
          <p:spPr>
            <a:xfrm rot="-2922755">
              <a:off x="8582723" y="2845387"/>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10"/>
            <p:cNvSpPr/>
            <p:nvPr/>
          </p:nvSpPr>
          <p:spPr>
            <a:xfrm rot="-2922755">
              <a:off x="8630100" y="2778338"/>
              <a:ext cx="49266" cy="36950"/>
            </a:xfrm>
            <a:custGeom>
              <a:rect b="b" l="l" r="r" t="t"/>
              <a:pathLst>
                <a:path extrusionOk="0" h="297" w="396">
                  <a:moveTo>
                    <a:pt x="197" y="0"/>
                  </a:moveTo>
                  <a:cubicBezTo>
                    <a:pt x="194" y="0"/>
                    <a:pt x="191" y="0"/>
                    <a:pt x="188" y="1"/>
                  </a:cubicBezTo>
                  <a:cubicBezTo>
                    <a:pt x="60" y="1"/>
                    <a:pt x="1" y="165"/>
                    <a:pt x="98" y="255"/>
                  </a:cubicBezTo>
                  <a:cubicBezTo>
                    <a:pt x="126" y="283"/>
                    <a:pt x="161" y="296"/>
                    <a:pt x="196" y="296"/>
                  </a:cubicBezTo>
                  <a:cubicBezTo>
                    <a:pt x="235" y="296"/>
                    <a:pt x="276" y="279"/>
                    <a:pt x="307" y="248"/>
                  </a:cubicBezTo>
                  <a:cubicBezTo>
                    <a:pt x="395" y="153"/>
                    <a:pt x="326" y="0"/>
                    <a:pt x="1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10"/>
            <p:cNvSpPr/>
            <p:nvPr/>
          </p:nvSpPr>
          <p:spPr>
            <a:xfrm rot="-2922755">
              <a:off x="8638475" y="2862027"/>
              <a:ext cx="49515" cy="37821"/>
            </a:xfrm>
            <a:custGeom>
              <a:rect b="b" l="l" r="r" t="t"/>
              <a:pathLst>
                <a:path extrusionOk="0" h="304" w="398">
                  <a:moveTo>
                    <a:pt x="195" y="1"/>
                  </a:moveTo>
                  <a:cubicBezTo>
                    <a:pt x="60" y="8"/>
                    <a:pt x="0" y="173"/>
                    <a:pt x="98" y="263"/>
                  </a:cubicBezTo>
                  <a:cubicBezTo>
                    <a:pt x="126" y="291"/>
                    <a:pt x="161" y="304"/>
                    <a:pt x="196" y="304"/>
                  </a:cubicBezTo>
                  <a:cubicBezTo>
                    <a:pt x="235" y="304"/>
                    <a:pt x="276" y="287"/>
                    <a:pt x="307" y="255"/>
                  </a:cubicBezTo>
                  <a:cubicBezTo>
                    <a:pt x="397" y="158"/>
                    <a:pt x="322"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10"/>
            <p:cNvSpPr/>
            <p:nvPr/>
          </p:nvSpPr>
          <p:spPr>
            <a:xfrm rot="-2922755">
              <a:off x="8645928" y="2798414"/>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10"/>
            <p:cNvSpPr/>
            <p:nvPr/>
          </p:nvSpPr>
          <p:spPr>
            <a:xfrm rot="-2922755">
              <a:off x="8647140" y="2804733"/>
              <a:ext cx="17791" cy="13436"/>
            </a:xfrm>
            <a:custGeom>
              <a:rect b="b" l="l" r="r" t="t"/>
              <a:pathLst>
                <a:path extrusionOk="0" h="108" w="143">
                  <a:moveTo>
                    <a:pt x="68" y="0"/>
                  </a:moveTo>
                  <a:cubicBezTo>
                    <a:pt x="23" y="0"/>
                    <a:pt x="0" y="60"/>
                    <a:pt x="38" y="98"/>
                  </a:cubicBezTo>
                  <a:cubicBezTo>
                    <a:pt x="48" y="104"/>
                    <a:pt x="60" y="108"/>
                    <a:pt x="71" y="108"/>
                  </a:cubicBezTo>
                  <a:cubicBezTo>
                    <a:pt x="86" y="108"/>
                    <a:pt x="100" y="102"/>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10"/>
            <p:cNvSpPr/>
            <p:nvPr/>
          </p:nvSpPr>
          <p:spPr>
            <a:xfrm rot="-2922755">
              <a:off x="8647414" y="2810902"/>
              <a:ext cx="18661" cy="13436"/>
            </a:xfrm>
            <a:custGeom>
              <a:rect b="b" l="l" r="r" t="t"/>
              <a:pathLst>
                <a:path extrusionOk="0" h="108" w="150">
                  <a:moveTo>
                    <a:pt x="75" y="1"/>
                  </a:moveTo>
                  <a:cubicBezTo>
                    <a:pt x="23" y="1"/>
                    <a:pt x="0" y="61"/>
                    <a:pt x="37" y="90"/>
                  </a:cubicBezTo>
                  <a:cubicBezTo>
                    <a:pt x="49" y="102"/>
                    <a:pt x="64" y="107"/>
                    <a:pt x="78" y="107"/>
                  </a:cubicBezTo>
                  <a:cubicBezTo>
                    <a:pt x="92" y="107"/>
                    <a:pt x="105" y="102"/>
                    <a:pt x="112"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10"/>
            <p:cNvSpPr/>
            <p:nvPr/>
          </p:nvSpPr>
          <p:spPr>
            <a:xfrm rot="-2922755">
              <a:off x="8648600" y="2817165"/>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10"/>
            <p:cNvSpPr/>
            <p:nvPr/>
          </p:nvSpPr>
          <p:spPr>
            <a:xfrm rot="-2922755">
              <a:off x="8648817" y="2823359"/>
              <a:ext cx="18537" cy="13561"/>
            </a:xfrm>
            <a:custGeom>
              <a:rect b="b" l="l" r="r" t="t"/>
              <a:pathLst>
                <a:path extrusionOk="0" h="109" w="149">
                  <a:moveTo>
                    <a:pt x="83" y="1"/>
                  </a:moveTo>
                  <a:cubicBezTo>
                    <a:pt x="81" y="1"/>
                    <a:pt x="78" y="1"/>
                    <a:pt x="76" y="2"/>
                  </a:cubicBezTo>
                  <a:cubicBezTo>
                    <a:pt x="23" y="2"/>
                    <a:pt x="1" y="61"/>
                    <a:pt x="38" y="91"/>
                  </a:cubicBezTo>
                  <a:cubicBezTo>
                    <a:pt x="49" y="103"/>
                    <a:pt x="64" y="108"/>
                    <a:pt x="78" y="108"/>
                  </a:cubicBezTo>
                  <a:cubicBezTo>
                    <a:pt x="92" y="108"/>
                    <a:pt x="105" y="103"/>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10"/>
            <p:cNvSpPr/>
            <p:nvPr/>
          </p:nvSpPr>
          <p:spPr>
            <a:xfrm rot="-2922755">
              <a:off x="8649660" y="2828862"/>
              <a:ext cx="17791" cy="14307"/>
            </a:xfrm>
            <a:custGeom>
              <a:rect b="b" l="l" r="r" t="t"/>
              <a:pathLst>
                <a:path extrusionOk="0" h="115" w="143">
                  <a:moveTo>
                    <a:pt x="68" y="0"/>
                  </a:moveTo>
                  <a:cubicBezTo>
                    <a:pt x="23" y="8"/>
                    <a:pt x="1" y="68"/>
                    <a:pt x="38" y="98"/>
                  </a:cubicBezTo>
                  <a:cubicBezTo>
                    <a:pt x="49" y="109"/>
                    <a:pt x="62" y="115"/>
                    <a:pt x="76" y="115"/>
                  </a:cubicBezTo>
                  <a:cubicBezTo>
                    <a:pt x="89" y="115"/>
                    <a:pt x="102" y="109"/>
                    <a:pt x="113" y="98"/>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10"/>
            <p:cNvSpPr/>
            <p:nvPr/>
          </p:nvSpPr>
          <p:spPr>
            <a:xfrm rot="-2922755">
              <a:off x="8649772" y="2835048"/>
              <a:ext cx="18786" cy="13934"/>
            </a:xfrm>
            <a:custGeom>
              <a:rect b="b" l="l" r="r" t="t"/>
              <a:pathLst>
                <a:path extrusionOk="0" h="112" w="151">
                  <a:moveTo>
                    <a:pt x="75" y="1"/>
                  </a:moveTo>
                  <a:cubicBezTo>
                    <a:pt x="23" y="8"/>
                    <a:pt x="0" y="61"/>
                    <a:pt x="38" y="98"/>
                  </a:cubicBezTo>
                  <a:cubicBezTo>
                    <a:pt x="47" y="108"/>
                    <a:pt x="59" y="112"/>
                    <a:pt x="71" y="112"/>
                  </a:cubicBezTo>
                  <a:cubicBezTo>
                    <a:pt x="88" y="112"/>
                    <a:pt x="104" y="104"/>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10"/>
            <p:cNvSpPr/>
            <p:nvPr/>
          </p:nvSpPr>
          <p:spPr>
            <a:xfrm rot="-2922755">
              <a:off x="8650890" y="2841410"/>
              <a:ext cx="17791" cy="13561"/>
            </a:xfrm>
            <a:custGeom>
              <a:rect b="b" l="l" r="r" t="t"/>
              <a:pathLst>
                <a:path extrusionOk="0" h="109" w="143">
                  <a:moveTo>
                    <a:pt x="68" y="0"/>
                  </a:moveTo>
                  <a:cubicBezTo>
                    <a:pt x="23" y="0"/>
                    <a:pt x="0" y="60"/>
                    <a:pt x="38" y="98"/>
                  </a:cubicBezTo>
                  <a:cubicBezTo>
                    <a:pt x="45" y="104"/>
                    <a:pt x="56" y="108"/>
                    <a:pt x="68" y="108"/>
                  </a:cubicBezTo>
                  <a:cubicBezTo>
                    <a:pt x="83" y="108"/>
                    <a:pt x="100" y="102"/>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10"/>
            <p:cNvSpPr/>
            <p:nvPr/>
          </p:nvSpPr>
          <p:spPr>
            <a:xfrm rot="-2922755">
              <a:off x="8651061" y="2847626"/>
              <a:ext cx="18786" cy="13561"/>
            </a:xfrm>
            <a:custGeom>
              <a:rect b="b" l="l" r="r" t="t"/>
              <a:pathLst>
                <a:path extrusionOk="0" h="109" w="151">
                  <a:moveTo>
                    <a:pt x="76" y="1"/>
                  </a:moveTo>
                  <a:cubicBezTo>
                    <a:pt x="23" y="1"/>
                    <a:pt x="1" y="61"/>
                    <a:pt x="38" y="98"/>
                  </a:cubicBezTo>
                  <a:cubicBezTo>
                    <a:pt x="48" y="105"/>
                    <a:pt x="62" y="108"/>
                    <a:pt x="74" y="108"/>
                  </a:cubicBezTo>
                  <a:cubicBezTo>
                    <a:pt x="90" y="108"/>
                    <a:pt x="105" y="103"/>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10"/>
            <p:cNvSpPr/>
            <p:nvPr/>
          </p:nvSpPr>
          <p:spPr>
            <a:xfrm rot="-2922755">
              <a:off x="8652205" y="2853919"/>
              <a:ext cx="17915" cy="13312"/>
            </a:xfrm>
            <a:custGeom>
              <a:rect b="b" l="l" r="r" t="t"/>
              <a:pathLst>
                <a:path extrusionOk="0" h="107" w="144">
                  <a:moveTo>
                    <a:pt x="68" y="0"/>
                  </a:moveTo>
                  <a:cubicBezTo>
                    <a:pt x="23" y="0"/>
                    <a:pt x="1" y="60"/>
                    <a:pt x="38" y="90"/>
                  </a:cubicBezTo>
                  <a:cubicBezTo>
                    <a:pt x="46" y="101"/>
                    <a:pt x="59" y="107"/>
                    <a:pt x="73"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10"/>
            <p:cNvSpPr/>
            <p:nvPr/>
          </p:nvSpPr>
          <p:spPr>
            <a:xfrm rot="-2922755">
              <a:off x="8652525" y="2860067"/>
              <a:ext cx="18786" cy="13436"/>
            </a:xfrm>
            <a:custGeom>
              <a:rect b="b" l="l" r="r" t="t"/>
              <a:pathLst>
                <a:path extrusionOk="0" h="108" w="151">
                  <a:moveTo>
                    <a:pt x="75" y="1"/>
                  </a:moveTo>
                  <a:cubicBezTo>
                    <a:pt x="23" y="1"/>
                    <a:pt x="1" y="60"/>
                    <a:pt x="38" y="90"/>
                  </a:cubicBezTo>
                  <a:cubicBezTo>
                    <a:pt x="49" y="102"/>
                    <a:pt x="64" y="107"/>
                    <a:pt x="78" y="107"/>
                  </a:cubicBezTo>
                  <a:cubicBezTo>
                    <a:pt x="92" y="107"/>
                    <a:pt x="105" y="102"/>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1" name="Google Shape;3101;p10"/>
            <p:cNvSpPr/>
            <p:nvPr/>
          </p:nvSpPr>
          <p:spPr>
            <a:xfrm rot="-2922755">
              <a:off x="8653712" y="2866330"/>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2" name="Google Shape;3102;p10"/>
            <p:cNvSpPr/>
            <p:nvPr/>
          </p:nvSpPr>
          <p:spPr>
            <a:xfrm rot="-2922755">
              <a:off x="8697723" y="2747985"/>
              <a:ext cx="49515" cy="37821"/>
            </a:xfrm>
            <a:custGeom>
              <a:rect b="b" l="l" r="r" t="t"/>
              <a:pathLst>
                <a:path extrusionOk="0" h="304" w="398">
                  <a:moveTo>
                    <a:pt x="195" y="1"/>
                  </a:moveTo>
                  <a:cubicBezTo>
                    <a:pt x="60" y="8"/>
                    <a:pt x="1" y="173"/>
                    <a:pt x="98" y="263"/>
                  </a:cubicBezTo>
                  <a:cubicBezTo>
                    <a:pt x="126" y="291"/>
                    <a:pt x="162" y="304"/>
                    <a:pt x="198" y="304"/>
                  </a:cubicBezTo>
                  <a:cubicBezTo>
                    <a:pt x="239" y="304"/>
                    <a:pt x="280" y="287"/>
                    <a:pt x="307"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3" name="Google Shape;3103;p10"/>
            <p:cNvSpPr/>
            <p:nvPr/>
          </p:nvSpPr>
          <p:spPr>
            <a:xfrm rot="-2922755">
              <a:off x="8712485" y="2889097"/>
              <a:ext cx="49266" cy="36950"/>
            </a:xfrm>
            <a:custGeom>
              <a:rect b="b" l="l" r="r" t="t"/>
              <a:pathLst>
                <a:path extrusionOk="0" h="297" w="396">
                  <a:moveTo>
                    <a:pt x="197" y="1"/>
                  </a:moveTo>
                  <a:cubicBezTo>
                    <a:pt x="194" y="1"/>
                    <a:pt x="191" y="1"/>
                    <a:pt x="188" y="1"/>
                  </a:cubicBezTo>
                  <a:cubicBezTo>
                    <a:pt x="60" y="1"/>
                    <a:pt x="1" y="166"/>
                    <a:pt x="98" y="255"/>
                  </a:cubicBezTo>
                  <a:cubicBezTo>
                    <a:pt x="126" y="284"/>
                    <a:pt x="161" y="297"/>
                    <a:pt x="196" y="297"/>
                  </a:cubicBezTo>
                  <a:cubicBezTo>
                    <a:pt x="235" y="297"/>
                    <a:pt x="276" y="280"/>
                    <a:pt x="307" y="248"/>
                  </a:cubicBezTo>
                  <a:cubicBezTo>
                    <a:pt x="395" y="153"/>
                    <a:pt x="326" y="1"/>
                    <a:pt x="1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4" name="Google Shape;3104;p10"/>
            <p:cNvSpPr/>
            <p:nvPr/>
          </p:nvSpPr>
          <p:spPr>
            <a:xfrm rot="-2922755">
              <a:off x="8715033" y="2773920"/>
              <a:ext cx="17915" cy="13436"/>
            </a:xfrm>
            <a:custGeom>
              <a:rect b="b" l="l" r="r" t="t"/>
              <a:pathLst>
                <a:path extrusionOk="0" h="108" w="144">
                  <a:moveTo>
                    <a:pt x="68" y="0"/>
                  </a:moveTo>
                  <a:cubicBezTo>
                    <a:pt x="23" y="0"/>
                    <a:pt x="1" y="60"/>
                    <a:pt x="31" y="98"/>
                  </a:cubicBezTo>
                  <a:cubicBezTo>
                    <a:pt x="41" y="104"/>
                    <a:pt x="54" y="108"/>
                    <a:pt x="68" y="108"/>
                  </a:cubicBezTo>
                  <a:cubicBezTo>
                    <a:pt x="84" y="108"/>
                    <a:pt x="101" y="102"/>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5" name="Google Shape;3105;p10"/>
            <p:cNvSpPr/>
            <p:nvPr/>
          </p:nvSpPr>
          <p:spPr>
            <a:xfrm rot="-2922755">
              <a:off x="8715960" y="2784344"/>
              <a:ext cx="17791" cy="13810"/>
            </a:xfrm>
            <a:custGeom>
              <a:rect b="b" l="l" r="r" t="t"/>
              <a:pathLst>
                <a:path extrusionOk="0" h="111" w="143">
                  <a:moveTo>
                    <a:pt x="67" y="0"/>
                  </a:moveTo>
                  <a:cubicBezTo>
                    <a:pt x="23" y="8"/>
                    <a:pt x="0" y="60"/>
                    <a:pt x="37" y="97"/>
                  </a:cubicBezTo>
                  <a:cubicBezTo>
                    <a:pt x="47" y="107"/>
                    <a:pt x="58" y="111"/>
                    <a:pt x="69" y="111"/>
                  </a:cubicBezTo>
                  <a:cubicBezTo>
                    <a:pt x="84" y="111"/>
                    <a:pt x="99" y="103"/>
                    <a:pt x="112" y="90"/>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6" name="Google Shape;3106;p10"/>
            <p:cNvSpPr/>
            <p:nvPr/>
          </p:nvSpPr>
          <p:spPr>
            <a:xfrm rot="-2922755">
              <a:off x="8717405" y="2794140"/>
              <a:ext cx="17791" cy="14307"/>
            </a:xfrm>
            <a:custGeom>
              <a:rect b="b" l="l" r="r" t="t"/>
              <a:pathLst>
                <a:path extrusionOk="0" h="115" w="143">
                  <a:moveTo>
                    <a:pt x="68" y="0"/>
                  </a:moveTo>
                  <a:cubicBezTo>
                    <a:pt x="23" y="8"/>
                    <a:pt x="1" y="67"/>
                    <a:pt x="31" y="97"/>
                  </a:cubicBezTo>
                  <a:cubicBezTo>
                    <a:pt x="42" y="109"/>
                    <a:pt x="57" y="114"/>
                    <a:pt x="72" y="114"/>
                  </a:cubicBezTo>
                  <a:cubicBezTo>
                    <a:pt x="87" y="114"/>
                    <a:pt x="102" y="109"/>
                    <a:pt x="113" y="97"/>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7" name="Google Shape;3107;p10"/>
            <p:cNvSpPr/>
            <p:nvPr/>
          </p:nvSpPr>
          <p:spPr>
            <a:xfrm rot="-2922755">
              <a:off x="8718390" y="2805341"/>
              <a:ext cx="17666" cy="13561"/>
            </a:xfrm>
            <a:custGeom>
              <a:rect b="b" l="l" r="r" t="t"/>
              <a:pathLst>
                <a:path extrusionOk="0" h="109"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8" name="Google Shape;3108;p10"/>
            <p:cNvSpPr/>
            <p:nvPr/>
          </p:nvSpPr>
          <p:spPr>
            <a:xfrm rot="-2922755">
              <a:off x="8719704" y="2815196"/>
              <a:ext cx="17542" cy="13436"/>
            </a:xfrm>
            <a:custGeom>
              <a:rect b="b" l="l" r="r" t="t"/>
              <a:pathLst>
                <a:path extrusionOk="0" h="108" w="141">
                  <a:moveTo>
                    <a:pt x="75" y="1"/>
                  </a:moveTo>
                  <a:cubicBezTo>
                    <a:pt x="73" y="1"/>
                    <a:pt x="70" y="1"/>
                    <a:pt x="68" y="1"/>
                  </a:cubicBezTo>
                  <a:cubicBezTo>
                    <a:pt x="15" y="1"/>
                    <a:pt x="0" y="61"/>
                    <a:pt x="30" y="91"/>
                  </a:cubicBezTo>
                  <a:cubicBezTo>
                    <a:pt x="42" y="102"/>
                    <a:pt x="57" y="108"/>
                    <a:pt x="71" y="108"/>
                  </a:cubicBezTo>
                  <a:cubicBezTo>
                    <a:pt x="85" y="108"/>
                    <a:pt x="98" y="102"/>
                    <a:pt x="105" y="91"/>
                  </a:cubicBezTo>
                  <a:cubicBezTo>
                    <a:pt x="140"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9" name="Google Shape;3109;p10"/>
            <p:cNvSpPr/>
            <p:nvPr/>
          </p:nvSpPr>
          <p:spPr>
            <a:xfrm rot="-2922755">
              <a:off x="8720388" y="2825730"/>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0" name="Google Shape;3110;p10"/>
            <p:cNvSpPr/>
            <p:nvPr/>
          </p:nvSpPr>
          <p:spPr>
            <a:xfrm rot="-2922755">
              <a:off x="8720907" y="2835901"/>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1" name="Google Shape;3111;p10"/>
            <p:cNvSpPr/>
            <p:nvPr/>
          </p:nvSpPr>
          <p:spPr>
            <a:xfrm rot="-2922755">
              <a:off x="8722416" y="2845937"/>
              <a:ext cx="17791" cy="13561"/>
            </a:xfrm>
            <a:custGeom>
              <a:rect b="b" l="l" r="r" t="t"/>
              <a:pathLst>
                <a:path extrusionOk="0" h="109" w="143">
                  <a:moveTo>
                    <a:pt x="68" y="1"/>
                  </a:moveTo>
                  <a:cubicBezTo>
                    <a:pt x="23" y="1"/>
                    <a:pt x="0" y="61"/>
                    <a:pt x="38" y="98"/>
                  </a:cubicBezTo>
                  <a:cubicBezTo>
                    <a:pt x="48" y="105"/>
                    <a:pt x="59" y="109"/>
                    <a:pt x="71" y="109"/>
                  </a:cubicBezTo>
                  <a:cubicBezTo>
                    <a:pt x="85" y="109"/>
                    <a:pt x="100" y="103"/>
                    <a:pt x="112" y="91"/>
                  </a:cubicBezTo>
                  <a:cubicBezTo>
                    <a:pt x="142"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p10"/>
            <p:cNvSpPr/>
            <p:nvPr/>
          </p:nvSpPr>
          <p:spPr>
            <a:xfrm rot="-2922755">
              <a:off x="8722930" y="2856098"/>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10"/>
            <p:cNvSpPr/>
            <p:nvPr/>
          </p:nvSpPr>
          <p:spPr>
            <a:xfrm rot="-2922755">
              <a:off x="8724337" y="2866305"/>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1"/>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10"/>
            <p:cNvSpPr/>
            <p:nvPr/>
          </p:nvSpPr>
          <p:spPr>
            <a:xfrm rot="-2922755">
              <a:off x="8725116" y="2876403"/>
              <a:ext cx="18661" cy="13934"/>
            </a:xfrm>
            <a:custGeom>
              <a:rect b="b" l="l" r="r" t="t"/>
              <a:pathLst>
                <a:path extrusionOk="0" h="112" w="150">
                  <a:moveTo>
                    <a:pt x="75" y="1"/>
                  </a:moveTo>
                  <a:cubicBezTo>
                    <a:pt x="22" y="8"/>
                    <a:pt x="0" y="60"/>
                    <a:pt x="37" y="98"/>
                  </a:cubicBezTo>
                  <a:cubicBezTo>
                    <a:pt x="47" y="107"/>
                    <a:pt x="59" y="111"/>
                    <a:pt x="71" y="111"/>
                  </a:cubicBezTo>
                  <a:cubicBezTo>
                    <a:pt x="87" y="111"/>
                    <a:pt x="104" y="103"/>
                    <a:pt x="112"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5" name="Google Shape;3115;p10"/>
            <p:cNvSpPr/>
            <p:nvPr/>
          </p:nvSpPr>
          <p:spPr>
            <a:xfrm rot="-2922755">
              <a:off x="8726662" y="2886546"/>
              <a:ext cx="17791" cy="14307"/>
            </a:xfrm>
            <a:custGeom>
              <a:rect b="b" l="l" r="r" t="t"/>
              <a:pathLst>
                <a:path extrusionOk="0" h="115" w="143">
                  <a:moveTo>
                    <a:pt x="68" y="0"/>
                  </a:moveTo>
                  <a:cubicBezTo>
                    <a:pt x="23" y="8"/>
                    <a:pt x="1" y="68"/>
                    <a:pt x="38" y="98"/>
                  </a:cubicBezTo>
                  <a:cubicBezTo>
                    <a:pt x="46" y="109"/>
                    <a:pt x="59" y="115"/>
                    <a:pt x="73" y="115"/>
                  </a:cubicBezTo>
                  <a:cubicBezTo>
                    <a:pt x="87" y="115"/>
                    <a:pt x="102" y="109"/>
                    <a:pt x="113" y="98"/>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p10"/>
            <p:cNvSpPr/>
            <p:nvPr/>
          </p:nvSpPr>
          <p:spPr>
            <a:xfrm rot="-2922755">
              <a:off x="8770280" y="2719000"/>
              <a:ext cx="49515" cy="37448"/>
            </a:xfrm>
            <a:custGeom>
              <a:rect b="b" l="l" r="r" t="t"/>
              <a:pathLst>
                <a:path extrusionOk="0" h="301" w="398">
                  <a:moveTo>
                    <a:pt x="196" y="0"/>
                  </a:moveTo>
                  <a:cubicBezTo>
                    <a:pt x="61" y="8"/>
                    <a:pt x="1" y="172"/>
                    <a:pt x="98" y="262"/>
                  </a:cubicBezTo>
                  <a:cubicBezTo>
                    <a:pt x="127" y="287"/>
                    <a:pt x="165" y="300"/>
                    <a:pt x="202" y="300"/>
                  </a:cubicBezTo>
                  <a:cubicBezTo>
                    <a:pt x="242" y="300"/>
                    <a:pt x="281" y="286"/>
                    <a:pt x="308" y="255"/>
                  </a:cubicBezTo>
                  <a:cubicBezTo>
                    <a:pt x="398" y="157"/>
                    <a:pt x="330" y="0"/>
                    <a:pt x="1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10"/>
            <p:cNvSpPr/>
            <p:nvPr/>
          </p:nvSpPr>
          <p:spPr>
            <a:xfrm rot="-2922755">
              <a:off x="8790247" y="2915978"/>
              <a:ext cx="50137" cy="37572"/>
            </a:xfrm>
            <a:custGeom>
              <a:rect b="b" l="l" r="r" t="t"/>
              <a:pathLst>
                <a:path extrusionOk="0" h="302" w="403">
                  <a:moveTo>
                    <a:pt x="204" y="1"/>
                  </a:moveTo>
                  <a:cubicBezTo>
                    <a:pt x="201" y="1"/>
                    <a:pt x="198" y="1"/>
                    <a:pt x="195" y="1"/>
                  </a:cubicBezTo>
                  <a:cubicBezTo>
                    <a:pt x="60" y="8"/>
                    <a:pt x="1" y="173"/>
                    <a:pt x="98" y="263"/>
                  </a:cubicBezTo>
                  <a:cubicBezTo>
                    <a:pt x="127" y="288"/>
                    <a:pt x="164" y="301"/>
                    <a:pt x="202" y="301"/>
                  </a:cubicBezTo>
                  <a:cubicBezTo>
                    <a:pt x="243" y="301"/>
                    <a:pt x="284" y="286"/>
                    <a:pt x="315" y="255"/>
                  </a:cubicBezTo>
                  <a:cubicBezTo>
                    <a:pt x="403"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10"/>
            <p:cNvSpPr/>
            <p:nvPr/>
          </p:nvSpPr>
          <p:spPr>
            <a:xfrm rot="-2922755">
              <a:off x="8787582" y="2750236"/>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10"/>
            <p:cNvSpPr/>
            <p:nvPr/>
          </p:nvSpPr>
          <p:spPr>
            <a:xfrm rot="-2922755">
              <a:off x="8789759" y="2765054"/>
              <a:ext cx="17542" cy="13561"/>
            </a:xfrm>
            <a:custGeom>
              <a:rect b="b" l="l" r="r" t="t"/>
              <a:pathLst>
                <a:path extrusionOk="0" h="109" w="141">
                  <a:moveTo>
                    <a:pt x="76" y="1"/>
                  </a:moveTo>
                  <a:cubicBezTo>
                    <a:pt x="73" y="1"/>
                    <a:pt x="70" y="1"/>
                    <a:pt x="67" y="1"/>
                  </a:cubicBezTo>
                  <a:cubicBezTo>
                    <a:pt x="23" y="1"/>
                    <a:pt x="0" y="61"/>
                    <a:pt x="38" y="91"/>
                  </a:cubicBezTo>
                  <a:cubicBezTo>
                    <a:pt x="49" y="103"/>
                    <a:pt x="62" y="108"/>
                    <a:pt x="75" y="108"/>
                  </a:cubicBezTo>
                  <a:cubicBezTo>
                    <a:pt x="88" y="108"/>
                    <a:pt x="101" y="103"/>
                    <a:pt x="112"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10"/>
            <p:cNvSpPr/>
            <p:nvPr/>
          </p:nvSpPr>
          <p:spPr>
            <a:xfrm rot="-2922755">
              <a:off x="8790493" y="2779160"/>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10"/>
            <p:cNvSpPr/>
            <p:nvPr/>
          </p:nvSpPr>
          <p:spPr>
            <a:xfrm rot="-2922755">
              <a:off x="8792524" y="2793185"/>
              <a:ext cx="17915" cy="14307"/>
            </a:xfrm>
            <a:custGeom>
              <a:rect b="b" l="l" r="r" t="t"/>
              <a:pathLst>
                <a:path extrusionOk="0" h="115" w="144">
                  <a:moveTo>
                    <a:pt x="68" y="0"/>
                  </a:moveTo>
                  <a:cubicBezTo>
                    <a:pt x="23" y="8"/>
                    <a:pt x="1" y="68"/>
                    <a:pt x="38" y="97"/>
                  </a:cubicBezTo>
                  <a:cubicBezTo>
                    <a:pt x="50" y="109"/>
                    <a:pt x="63" y="114"/>
                    <a:pt x="76" y="114"/>
                  </a:cubicBezTo>
                  <a:cubicBezTo>
                    <a:pt x="89" y="114"/>
                    <a:pt x="102" y="109"/>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10"/>
            <p:cNvSpPr/>
            <p:nvPr/>
          </p:nvSpPr>
          <p:spPr>
            <a:xfrm rot="-2922755">
              <a:off x="8793637" y="2807978"/>
              <a:ext cx="18786" cy="13436"/>
            </a:xfrm>
            <a:custGeom>
              <a:rect b="b" l="l" r="r" t="t"/>
              <a:pathLst>
                <a:path extrusionOk="0" h="108" w="151">
                  <a:moveTo>
                    <a:pt x="75" y="1"/>
                  </a:moveTo>
                  <a:cubicBezTo>
                    <a:pt x="23" y="1"/>
                    <a:pt x="1" y="61"/>
                    <a:pt x="38" y="91"/>
                  </a:cubicBezTo>
                  <a:cubicBezTo>
                    <a:pt x="49" y="102"/>
                    <a:pt x="64" y="108"/>
                    <a:pt x="78" y="108"/>
                  </a:cubicBezTo>
                  <a:cubicBezTo>
                    <a:pt x="92" y="108"/>
                    <a:pt x="105" y="102"/>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10"/>
            <p:cNvSpPr/>
            <p:nvPr/>
          </p:nvSpPr>
          <p:spPr>
            <a:xfrm rot="-2922755">
              <a:off x="8795455" y="2822156"/>
              <a:ext cx="17791" cy="13561"/>
            </a:xfrm>
            <a:custGeom>
              <a:rect b="b" l="l" r="r" t="t"/>
              <a:pathLst>
                <a:path extrusionOk="0" h="109" w="143">
                  <a:moveTo>
                    <a:pt x="68" y="0"/>
                  </a:moveTo>
                  <a:cubicBezTo>
                    <a:pt x="23" y="0"/>
                    <a:pt x="1" y="60"/>
                    <a:pt x="38" y="98"/>
                  </a:cubicBezTo>
                  <a:cubicBezTo>
                    <a:pt x="45" y="104"/>
                    <a:pt x="56" y="108"/>
                    <a:pt x="69" y="108"/>
                  </a:cubicBezTo>
                  <a:cubicBezTo>
                    <a:pt x="84" y="108"/>
                    <a:pt x="101"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10"/>
            <p:cNvSpPr/>
            <p:nvPr/>
          </p:nvSpPr>
          <p:spPr>
            <a:xfrm rot="-2922755">
              <a:off x="8796500" y="2836052"/>
              <a:ext cx="18786" cy="14307"/>
            </a:xfrm>
            <a:custGeom>
              <a:rect b="b" l="l" r="r" t="t"/>
              <a:pathLst>
                <a:path extrusionOk="0" h="115" w="151">
                  <a:moveTo>
                    <a:pt x="75" y="1"/>
                  </a:moveTo>
                  <a:cubicBezTo>
                    <a:pt x="23" y="8"/>
                    <a:pt x="0" y="68"/>
                    <a:pt x="38" y="98"/>
                  </a:cubicBezTo>
                  <a:cubicBezTo>
                    <a:pt x="49" y="109"/>
                    <a:pt x="62" y="115"/>
                    <a:pt x="75" y="115"/>
                  </a:cubicBezTo>
                  <a:cubicBezTo>
                    <a:pt x="88" y="115"/>
                    <a:pt x="101" y="109"/>
                    <a:pt x="113"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10"/>
            <p:cNvSpPr/>
            <p:nvPr/>
          </p:nvSpPr>
          <p:spPr>
            <a:xfrm rot="-2922755">
              <a:off x="8798599" y="2850974"/>
              <a:ext cx="17791" cy="13436"/>
            </a:xfrm>
            <a:custGeom>
              <a:rect b="b" l="l" r="r" t="t"/>
              <a:pathLst>
                <a:path extrusionOk="0" h="108" w="143">
                  <a:moveTo>
                    <a:pt x="68" y="0"/>
                  </a:moveTo>
                  <a:cubicBezTo>
                    <a:pt x="23" y="0"/>
                    <a:pt x="0" y="60"/>
                    <a:pt x="30" y="90"/>
                  </a:cubicBezTo>
                  <a:cubicBezTo>
                    <a:pt x="42" y="102"/>
                    <a:pt x="57" y="107"/>
                    <a:pt x="72" y="107"/>
                  </a:cubicBezTo>
                  <a:cubicBezTo>
                    <a:pt x="87" y="107"/>
                    <a:pt x="102" y="102"/>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10"/>
            <p:cNvSpPr/>
            <p:nvPr/>
          </p:nvSpPr>
          <p:spPr>
            <a:xfrm rot="-2922755">
              <a:off x="8799572" y="2864959"/>
              <a:ext cx="18661" cy="13934"/>
            </a:xfrm>
            <a:custGeom>
              <a:rect b="b" l="l" r="r" t="t"/>
              <a:pathLst>
                <a:path extrusionOk="0" h="112" w="150">
                  <a:moveTo>
                    <a:pt x="75" y="1"/>
                  </a:moveTo>
                  <a:cubicBezTo>
                    <a:pt x="23" y="1"/>
                    <a:pt x="0" y="61"/>
                    <a:pt x="38" y="98"/>
                  </a:cubicBezTo>
                  <a:cubicBezTo>
                    <a:pt x="47" y="108"/>
                    <a:pt x="58" y="112"/>
                    <a:pt x="69" y="112"/>
                  </a:cubicBezTo>
                  <a:cubicBezTo>
                    <a:pt x="84" y="112"/>
                    <a:pt x="99" y="104"/>
                    <a:pt x="112"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10"/>
            <p:cNvSpPr/>
            <p:nvPr/>
          </p:nvSpPr>
          <p:spPr>
            <a:xfrm rot="-2922755">
              <a:off x="8801832" y="2879864"/>
              <a:ext cx="17542" cy="13436"/>
            </a:xfrm>
            <a:custGeom>
              <a:rect b="b" l="l" r="r" t="t"/>
              <a:pathLst>
                <a:path extrusionOk="0" h="108" w="141">
                  <a:moveTo>
                    <a:pt x="75" y="0"/>
                  </a:moveTo>
                  <a:cubicBezTo>
                    <a:pt x="73" y="0"/>
                    <a:pt x="70" y="0"/>
                    <a:pt x="68" y="1"/>
                  </a:cubicBezTo>
                  <a:cubicBezTo>
                    <a:pt x="23" y="1"/>
                    <a:pt x="0" y="61"/>
                    <a:pt x="30" y="90"/>
                  </a:cubicBezTo>
                  <a:cubicBezTo>
                    <a:pt x="41" y="102"/>
                    <a:pt x="56" y="107"/>
                    <a:pt x="71" y="107"/>
                  </a:cubicBezTo>
                  <a:cubicBezTo>
                    <a:pt x="86" y="107"/>
                    <a:pt x="101" y="102"/>
                    <a:pt x="113" y="90"/>
                  </a:cubicBezTo>
                  <a:cubicBezTo>
                    <a:pt x="141" y="55"/>
                    <a:pt x="116"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10"/>
            <p:cNvSpPr/>
            <p:nvPr/>
          </p:nvSpPr>
          <p:spPr>
            <a:xfrm rot="-2922755">
              <a:off x="8802714" y="2894297"/>
              <a:ext cx="17915" cy="13436"/>
            </a:xfrm>
            <a:custGeom>
              <a:rect b="b" l="l" r="r" t="t"/>
              <a:pathLst>
                <a:path extrusionOk="0" h="108" w="144">
                  <a:moveTo>
                    <a:pt x="68" y="0"/>
                  </a:moveTo>
                  <a:cubicBezTo>
                    <a:pt x="23" y="0"/>
                    <a:pt x="1" y="60"/>
                    <a:pt x="38" y="97"/>
                  </a:cubicBezTo>
                  <a:cubicBezTo>
                    <a:pt x="48" y="104"/>
                    <a:pt x="60" y="108"/>
                    <a:pt x="72" y="108"/>
                  </a:cubicBezTo>
                  <a:cubicBezTo>
                    <a:pt x="86" y="108"/>
                    <a:pt x="101" y="102"/>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p10"/>
            <p:cNvSpPr/>
            <p:nvPr/>
          </p:nvSpPr>
          <p:spPr>
            <a:xfrm rot="-2922755">
              <a:off x="8804513" y="2907909"/>
              <a:ext cx="17791" cy="13934"/>
            </a:xfrm>
            <a:custGeom>
              <a:rect b="b" l="l" r="r" t="t"/>
              <a:pathLst>
                <a:path extrusionOk="0" h="112" w="143">
                  <a:moveTo>
                    <a:pt x="67" y="0"/>
                  </a:moveTo>
                  <a:cubicBezTo>
                    <a:pt x="15" y="8"/>
                    <a:pt x="0" y="60"/>
                    <a:pt x="30" y="98"/>
                  </a:cubicBezTo>
                  <a:cubicBezTo>
                    <a:pt x="40" y="108"/>
                    <a:pt x="53" y="112"/>
                    <a:pt x="67" y="112"/>
                  </a:cubicBezTo>
                  <a:cubicBezTo>
                    <a:pt x="83" y="112"/>
                    <a:pt x="100" y="106"/>
                    <a:pt x="112" y="98"/>
                  </a:cubicBezTo>
                  <a:cubicBezTo>
                    <a:pt x="142" y="60"/>
                    <a:pt x="112"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10"/>
            <p:cNvSpPr/>
            <p:nvPr/>
          </p:nvSpPr>
          <p:spPr>
            <a:xfrm rot="-2922755">
              <a:off x="8848686" y="2691264"/>
              <a:ext cx="50137" cy="36950"/>
            </a:xfrm>
            <a:custGeom>
              <a:rect b="b" l="l" r="r" t="t"/>
              <a:pathLst>
                <a:path extrusionOk="0" h="297" w="403">
                  <a:moveTo>
                    <a:pt x="205" y="0"/>
                  </a:moveTo>
                  <a:cubicBezTo>
                    <a:pt x="202" y="0"/>
                    <a:pt x="199" y="0"/>
                    <a:pt x="195" y="0"/>
                  </a:cubicBezTo>
                  <a:cubicBezTo>
                    <a:pt x="68" y="0"/>
                    <a:pt x="1" y="165"/>
                    <a:pt x="106" y="255"/>
                  </a:cubicBezTo>
                  <a:cubicBezTo>
                    <a:pt x="134" y="283"/>
                    <a:pt x="168" y="296"/>
                    <a:pt x="203" y="296"/>
                  </a:cubicBezTo>
                  <a:cubicBezTo>
                    <a:pt x="243" y="296"/>
                    <a:pt x="283" y="279"/>
                    <a:pt x="315" y="247"/>
                  </a:cubicBezTo>
                  <a:cubicBezTo>
                    <a:pt x="403" y="152"/>
                    <a:pt x="334" y="0"/>
                    <a:pt x="2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p10"/>
            <p:cNvSpPr/>
            <p:nvPr/>
          </p:nvSpPr>
          <p:spPr>
            <a:xfrm rot="-2922755">
              <a:off x="8875269" y="2943876"/>
              <a:ext cx="49266" cy="37448"/>
            </a:xfrm>
            <a:custGeom>
              <a:rect b="b" l="l" r="r" t="t"/>
              <a:pathLst>
                <a:path extrusionOk="0" h="301" w="396">
                  <a:moveTo>
                    <a:pt x="197" y="0"/>
                  </a:moveTo>
                  <a:cubicBezTo>
                    <a:pt x="194" y="0"/>
                    <a:pt x="191" y="0"/>
                    <a:pt x="188" y="1"/>
                  </a:cubicBezTo>
                  <a:cubicBezTo>
                    <a:pt x="61" y="8"/>
                    <a:pt x="1" y="165"/>
                    <a:pt x="98" y="263"/>
                  </a:cubicBezTo>
                  <a:cubicBezTo>
                    <a:pt x="127" y="288"/>
                    <a:pt x="163" y="301"/>
                    <a:pt x="199" y="301"/>
                  </a:cubicBezTo>
                  <a:cubicBezTo>
                    <a:pt x="238" y="301"/>
                    <a:pt x="277" y="286"/>
                    <a:pt x="308" y="255"/>
                  </a:cubicBezTo>
                  <a:cubicBezTo>
                    <a:pt x="396" y="160"/>
                    <a:pt x="326" y="0"/>
                    <a:pt x="1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p10"/>
            <p:cNvSpPr/>
            <p:nvPr/>
          </p:nvSpPr>
          <p:spPr>
            <a:xfrm rot="-2922755">
              <a:off x="8867309" y="2727606"/>
              <a:ext cx="17791" cy="13934"/>
            </a:xfrm>
            <a:custGeom>
              <a:rect b="b" l="l" r="r" t="t"/>
              <a:pathLst>
                <a:path extrusionOk="0" h="112" w="143">
                  <a:moveTo>
                    <a:pt x="68" y="1"/>
                  </a:moveTo>
                  <a:cubicBezTo>
                    <a:pt x="23" y="8"/>
                    <a:pt x="0" y="61"/>
                    <a:pt x="38" y="98"/>
                  </a:cubicBezTo>
                  <a:cubicBezTo>
                    <a:pt x="47" y="108"/>
                    <a:pt x="58" y="112"/>
                    <a:pt x="69" y="112"/>
                  </a:cubicBezTo>
                  <a:cubicBezTo>
                    <a:pt x="84" y="112"/>
                    <a:pt x="100" y="104"/>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10"/>
            <p:cNvSpPr/>
            <p:nvPr/>
          </p:nvSpPr>
          <p:spPr>
            <a:xfrm rot="-2922755">
              <a:off x="8868850" y="2746430"/>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p10"/>
            <p:cNvSpPr/>
            <p:nvPr/>
          </p:nvSpPr>
          <p:spPr>
            <a:xfrm rot="-2922755">
              <a:off x="8871246" y="2764322"/>
              <a:ext cx="17791" cy="14307"/>
            </a:xfrm>
            <a:custGeom>
              <a:rect b="b" l="l" r="r" t="t"/>
              <a:pathLst>
                <a:path extrusionOk="0" h="115" w="143">
                  <a:moveTo>
                    <a:pt x="68" y="0"/>
                  </a:moveTo>
                  <a:cubicBezTo>
                    <a:pt x="23" y="8"/>
                    <a:pt x="0" y="67"/>
                    <a:pt x="38" y="97"/>
                  </a:cubicBezTo>
                  <a:cubicBezTo>
                    <a:pt x="49" y="109"/>
                    <a:pt x="62" y="114"/>
                    <a:pt x="75" y="114"/>
                  </a:cubicBezTo>
                  <a:cubicBezTo>
                    <a:pt x="88" y="114"/>
                    <a:pt x="101" y="109"/>
                    <a:pt x="113" y="97"/>
                  </a:cubicBezTo>
                  <a:cubicBezTo>
                    <a:pt x="142"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10"/>
            <p:cNvSpPr/>
            <p:nvPr/>
          </p:nvSpPr>
          <p:spPr>
            <a:xfrm rot="-2922755">
              <a:off x="8872647" y="2783086"/>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10"/>
            <p:cNvSpPr/>
            <p:nvPr/>
          </p:nvSpPr>
          <p:spPr>
            <a:xfrm rot="-2922755">
              <a:off x="8875272" y="2801733"/>
              <a:ext cx="17542" cy="13561"/>
            </a:xfrm>
            <a:custGeom>
              <a:rect b="b" l="l" r="r" t="t"/>
              <a:pathLst>
                <a:path extrusionOk="0" h="109" w="141">
                  <a:moveTo>
                    <a:pt x="76" y="1"/>
                  </a:moveTo>
                  <a:cubicBezTo>
                    <a:pt x="73" y="1"/>
                    <a:pt x="71" y="1"/>
                    <a:pt x="67" y="2"/>
                  </a:cubicBezTo>
                  <a:cubicBezTo>
                    <a:pt x="23" y="2"/>
                    <a:pt x="0" y="61"/>
                    <a:pt x="38" y="91"/>
                  </a:cubicBezTo>
                  <a:cubicBezTo>
                    <a:pt x="45" y="103"/>
                    <a:pt x="58" y="108"/>
                    <a:pt x="72" y="108"/>
                  </a:cubicBezTo>
                  <a:cubicBezTo>
                    <a:pt x="86" y="108"/>
                    <a:pt x="101" y="103"/>
                    <a:pt x="112"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10"/>
            <p:cNvSpPr/>
            <p:nvPr/>
          </p:nvSpPr>
          <p:spPr>
            <a:xfrm rot="-2922755">
              <a:off x="8876490" y="2819720"/>
              <a:ext cx="18786" cy="13934"/>
            </a:xfrm>
            <a:custGeom>
              <a:rect b="b" l="l" r="r" t="t"/>
              <a:pathLst>
                <a:path extrusionOk="0" h="112" w="151">
                  <a:moveTo>
                    <a:pt x="75" y="0"/>
                  </a:moveTo>
                  <a:cubicBezTo>
                    <a:pt x="23" y="0"/>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10"/>
            <p:cNvSpPr/>
            <p:nvPr/>
          </p:nvSpPr>
          <p:spPr>
            <a:xfrm rot="-2922755">
              <a:off x="8878980" y="2838441"/>
              <a:ext cx="17791" cy="13436"/>
            </a:xfrm>
            <a:custGeom>
              <a:rect b="b" l="l" r="r" t="t"/>
              <a:pathLst>
                <a:path extrusionOk="0" h="108" w="143">
                  <a:moveTo>
                    <a:pt x="67" y="1"/>
                  </a:moveTo>
                  <a:cubicBezTo>
                    <a:pt x="22" y="1"/>
                    <a:pt x="0" y="61"/>
                    <a:pt x="30" y="91"/>
                  </a:cubicBezTo>
                  <a:cubicBezTo>
                    <a:pt x="41" y="102"/>
                    <a:pt x="56" y="107"/>
                    <a:pt x="71" y="107"/>
                  </a:cubicBezTo>
                  <a:cubicBezTo>
                    <a:pt x="86" y="107"/>
                    <a:pt x="101" y="102"/>
                    <a:pt x="112" y="91"/>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10"/>
            <p:cNvSpPr/>
            <p:nvPr/>
          </p:nvSpPr>
          <p:spPr>
            <a:xfrm rot="-2922755">
              <a:off x="8880355" y="2856401"/>
              <a:ext cx="18661" cy="14307"/>
            </a:xfrm>
            <a:custGeom>
              <a:rect b="b" l="l" r="r" t="t"/>
              <a:pathLst>
                <a:path extrusionOk="0" h="115" w="150">
                  <a:moveTo>
                    <a:pt x="75" y="0"/>
                  </a:moveTo>
                  <a:cubicBezTo>
                    <a:pt x="23" y="8"/>
                    <a:pt x="0" y="68"/>
                    <a:pt x="38" y="98"/>
                  </a:cubicBezTo>
                  <a:cubicBezTo>
                    <a:pt x="49" y="109"/>
                    <a:pt x="62" y="115"/>
                    <a:pt x="75" y="115"/>
                  </a:cubicBezTo>
                  <a:cubicBezTo>
                    <a:pt x="88" y="115"/>
                    <a:pt x="101" y="109"/>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10"/>
            <p:cNvSpPr/>
            <p:nvPr/>
          </p:nvSpPr>
          <p:spPr>
            <a:xfrm rot="-2922755">
              <a:off x="8882627" y="2875165"/>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10"/>
            <p:cNvSpPr/>
            <p:nvPr/>
          </p:nvSpPr>
          <p:spPr>
            <a:xfrm rot="-2922755">
              <a:off x="8884576" y="2894243"/>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2" name="Google Shape;3142;p10"/>
            <p:cNvSpPr/>
            <p:nvPr/>
          </p:nvSpPr>
          <p:spPr>
            <a:xfrm rot="-2922755">
              <a:off x="8886470" y="2911799"/>
              <a:ext cx="17915" cy="13934"/>
            </a:xfrm>
            <a:custGeom>
              <a:rect b="b" l="l" r="r" t="t"/>
              <a:pathLst>
                <a:path extrusionOk="0" h="112" w="144">
                  <a:moveTo>
                    <a:pt x="68" y="1"/>
                  </a:moveTo>
                  <a:cubicBezTo>
                    <a:pt x="16" y="8"/>
                    <a:pt x="1" y="61"/>
                    <a:pt x="31" y="98"/>
                  </a:cubicBezTo>
                  <a:cubicBezTo>
                    <a:pt x="40" y="108"/>
                    <a:pt x="52" y="112"/>
                    <a:pt x="65" y="112"/>
                  </a:cubicBezTo>
                  <a:cubicBezTo>
                    <a:pt x="82" y="112"/>
                    <a:pt x="100" y="104"/>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10"/>
            <p:cNvSpPr/>
            <p:nvPr/>
          </p:nvSpPr>
          <p:spPr>
            <a:xfrm rot="-2922755">
              <a:off x="8888181" y="2930998"/>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10"/>
            <p:cNvSpPr/>
            <p:nvPr/>
          </p:nvSpPr>
          <p:spPr>
            <a:xfrm rot="-2922755">
              <a:off x="8935766" y="2663229"/>
              <a:ext cx="49515" cy="37945"/>
            </a:xfrm>
            <a:custGeom>
              <a:rect b="b" l="l" r="r" t="t"/>
              <a:pathLst>
                <a:path extrusionOk="0" h="305" w="398">
                  <a:moveTo>
                    <a:pt x="195" y="1"/>
                  </a:moveTo>
                  <a:cubicBezTo>
                    <a:pt x="61" y="8"/>
                    <a:pt x="1" y="173"/>
                    <a:pt x="98" y="263"/>
                  </a:cubicBezTo>
                  <a:cubicBezTo>
                    <a:pt x="126" y="291"/>
                    <a:pt x="162" y="304"/>
                    <a:pt x="198" y="304"/>
                  </a:cubicBezTo>
                  <a:cubicBezTo>
                    <a:pt x="239" y="304"/>
                    <a:pt x="280" y="287"/>
                    <a:pt x="308"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10"/>
            <p:cNvSpPr/>
            <p:nvPr/>
          </p:nvSpPr>
          <p:spPr>
            <a:xfrm rot="-2922755">
              <a:off x="8973322" y="2973076"/>
              <a:ext cx="37323" cy="37448"/>
            </a:xfrm>
            <a:custGeom>
              <a:rect b="b" l="l" r="r" t="t"/>
              <a:pathLst>
                <a:path extrusionOk="0" h="301"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10"/>
            <p:cNvSpPr/>
            <p:nvPr/>
          </p:nvSpPr>
          <p:spPr>
            <a:xfrm rot="-2922755">
              <a:off x="8954312" y="2705741"/>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7" name="Google Shape;3147;p10"/>
            <p:cNvSpPr/>
            <p:nvPr/>
          </p:nvSpPr>
          <p:spPr>
            <a:xfrm rot="-2922755">
              <a:off x="8957089" y="2728432"/>
              <a:ext cx="17915" cy="13934"/>
            </a:xfrm>
            <a:custGeom>
              <a:rect b="b" l="l" r="r" t="t"/>
              <a:pathLst>
                <a:path extrusionOk="0" h="112" w="144">
                  <a:moveTo>
                    <a:pt x="68" y="0"/>
                  </a:moveTo>
                  <a:cubicBezTo>
                    <a:pt x="23" y="8"/>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10"/>
            <p:cNvSpPr/>
            <p:nvPr/>
          </p:nvSpPr>
          <p:spPr>
            <a:xfrm rot="-2922755">
              <a:off x="8958949" y="2751145"/>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3"/>
                    <a:pt x="120"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10"/>
            <p:cNvSpPr/>
            <p:nvPr/>
          </p:nvSpPr>
          <p:spPr>
            <a:xfrm rot="-2922755">
              <a:off x="8961820" y="2773669"/>
              <a:ext cx="17915" cy="13561"/>
            </a:xfrm>
            <a:custGeom>
              <a:rect b="b" l="l" r="r" t="t"/>
              <a:pathLst>
                <a:path extrusionOk="0" h="109" w="144">
                  <a:moveTo>
                    <a:pt x="68" y="1"/>
                  </a:moveTo>
                  <a:cubicBezTo>
                    <a:pt x="23" y="1"/>
                    <a:pt x="1" y="61"/>
                    <a:pt x="31" y="98"/>
                  </a:cubicBezTo>
                  <a:cubicBezTo>
                    <a:pt x="41" y="105"/>
                    <a:pt x="54" y="109"/>
                    <a:pt x="68" y="109"/>
                  </a:cubicBezTo>
                  <a:cubicBezTo>
                    <a:pt x="84" y="109"/>
                    <a:pt x="101"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0" name="Google Shape;3150;p10"/>
            <p:cNvSpPr/>
            <p:nvPr/>
          </p:nvSpPr>
          <p:spPr>
            <a:xfrm rot="-2922755">
              <a:off x="8963989" y="2796692"/>
              <a:ext cx="17791" cy="13436"/>
            </a:xfrm>
            <a:custGeom>
              <a:rect b="b" l="l" r="r" t="t"/>
              <a:pathLst>
                <a:path extrusionOk="0" h="108" w="143">
                  <a:moveTo>
                    <a:pt x="68" y="1"/>
                  </a:moveTo>
                  <a:cubicBezTo>
                    <a:pt x="23" y="1"/>
                    <a:pt x="1" y="61"/>
                    <a:pt x="38" y="90"/>
                  </a:cubicBezTo>
                  <a:cubicBezTo>
                    <a:pt x="49" y="102"/>
                    <a:pt x="62" y="107"/>
                    <a:pt x="76" y="107"/>
                  </a:cubicBezTo>
                  <a:cubicBezTo>
                    <a:pt x="89" y="107"/>
                    <a:pt x="102" y="102"/>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1" name="Google Shape;3151;p10"/>
            <p:cNvSpPr/>
            <p:nvPr/>
          </p:nvSpPr>
          <p:spPr>
            <a:xfrm rot="-2922755">
              <a:off x="8966031" y="2819310"/>
              <a:ext cx="18413" cy="13561"/>
            </a:xfrm>
            <a:custGeom>
              <a:rect b="b" l="l" r="r" t="t"/>
              <a:pathLst>
                <a:path extrusionOk="0" h="109" w="148">
                  <a:moveTo>
                    <a:pt x="83" y="1"/>
                  </a:moveTo>
                  <a:cubicBezTo>
                    <a:pt x="80" y="1"/>
                    <a:pt x="78" y="1"/>
                    <a:pt x="75" y="1"/>
                  </a:cubicBezTo>
                  <a:cubicBezTo>
                    <a:pt x="23" y="1"/>
                    <a:pt x="0" y="61"/>
                    <a:pt x="38" y="91"/>
                  </a:cubicBezTo>
                  <a:cubicBezTo>
                    <a:pt x="49" y="102"/>
                    <a:pt x="64" y="108"/>
                    <a:pt x="78" y="108"/>
                  </a:cubicBezTo>
                  <a:cubicBezTo>
                    <a:pt x="92" y="108"/>
                    <a:pt x="105"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2" name="Google Shape;3152;p10"/>
            <p:cNvSpPr/>
            <p:nvPr/>
          </p:nvSpPr>
          <p:spPr>
            <a:xfrm rot="-2922755">
              <a:off x="8968532" y="2841143"/>
              <a:ext cx="17791" cy="14307"/>
            </a:xfrm>
            <a:custGeom>
              <a:rect b="b" l="l" r="r" t="t"/>
              <a:pathLst>
                <a:path extrusionOk="0" h="115" w="143">
                  <a:moveTo>
                    <a:pt x="68" y="1"/>
                  </a:moveTo>
                  <a:cubicBezTo>
                    <a:pt x="23" y="8"/>
                    <a:pt x="1" y="68"/>
                    <a:pt x="38" y="98"/>
                  </a:cubicBezTo>
                  <a:cubicBezTo>
                    <a:pt x="49" y="109"/>
                    <a:pt x="62" y="115"/>
                    <a:pt x="75" y="115"/>
                  </a:cubicBezTo>
                  <a:cubicBezTo>
                    <a:pt x="89" y="115"/>
                    <a:pt x="102" y="109"/>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10"/>
            <p:cNvSpPr/>
            <p:nvPr/>
          </p:nvSpPr>
          <p:spPr>
            <a:xfrm rot="-2922755">
              <a:off x="8970417" y="2863788"/>
              <a:ext cx="18786" cy="13934"/>
            </a:xfrm>
            <a:custGeom>
              <a:rect b="b" l="l" r="r" t="t"/>
              <a:pathLst>
                <a:path extrusionOk="0" h="112" w="151">
                  <a:moveTo>
                    <a:pt x="75" y="0"/>
                  </a:moveTo>
                  <a:cubicBezTo>
                    <a:pt x="23" y="8"/>
                    <a:pt x="0" y="68"/>
                    <a:pt x="38" y="98"/>
                  </a:cubicBezTo>
                  <a:cubicBezTo>
                    <a:pt x="48" y="108"/>
                    <a:pt x="61" y="112"/>
                    <a:pt x="74" y="112"/>
                  </a:cubicBezTo>
                  <a:cubicBezTo>
                    <a:pt x="89" y="112"/>
                    <a:pt x="104" y="106"/>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10"/>
            <p:cNvSpPr/>
            <p:nvPr/>
          </p:nvSpPr>
          <p:spPr>
            <a:xfrm rot="-2922755">
              <a:off x="8973169" y="2886547"/>
              <a:ext cx="17791" cy="13436"/>
            </a:xfrm>
            <a:custGeom>
              <a:rect b="b" l="l" r="r" t="t"/>
              <a:pathLst>
                <a:path extrusionOk="0" h="108" w="143">
                  <a:moveTo>
                    <a:pt x="68" y="0"/>
                  </a:moveTo>
                  <a:cubicBezTo>
                    <a:pt x="23" y="0"/>
                    <a:pt x="1" y="60"/>
                    <a:pt x="38" y="97"/>
                  </a:cubicBezTo>
                  <a:cubicBezTo>
                    <a:pt x="45" y="104"/>
                    <a:pt x="56" y="108"/>
                    <a:pt x="68" y="108"/>
                  </a:cubicBezTo>
                  <a:cubicBezTo>
                    <a:pt x="84" y="108"/>
                    <a:pt x="101" y="102"/>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5" name="Google Shape;3155;p10"/>
            <p:cNvSpPr/>
            <p:nvPr/>
          </p:nvSpPr>
          <p:spPr>
            <a:xfrm rot="-2922755">
              <a:off x="8975147" y="2909025"/>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6" name="Google Shape;3156;p10"/>
            <p:cNvSpPr/>
            <p:nvPr/>
          </p:nvSpPr>
          <p:spPr>
            <a:xfrm rot="-2922755">
              <a:off x="8978039" y="2931721"/>
              <a:ext cx="17791" cy="13436"/>
            </a:xfrm>
            <a:custGeom>
              <a:rect b="b" l="l" r="r" t="t"/>
              <a:pathLst>
                <a:path extrusionOk="0" h="108" w="143">
                  <a:moveTo>
                    <a:pt x="68" y="1"/>
                  </a:moveTo>
                  <a:cubicBezTo>
                    <a:pt x="23" y="1"/>
                    <a:pt x="1" y="60"/>
                    <a:pt x="31" y="90"/>
                  </a:cubicBezTo>
                  <a:cubicBezTo>
                    <a:pt x="42" y="102"/>
                    <a:pt x="57" y="107"/>
                    <a:pt x="72" y="107"/>
                  </a:cubicBezTo>
                  <a:cubicBezTo>
                    <a:pt x="87" y="107"/>
                    <a:pt x="102" y="102"/>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10"/>
            <p:cNvSpPr/>
            <p:nvPr/>
          </p:nvSpPr>
          <p:spPr>
            <a:xfrm rot="-2922755">
              <a:off x="8980035" y="2954360"/>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10"/>
            <p:cNvSpPr/>
            <p:nvPr/>
          </p:nvSpPr>
          <p:spPr>
            <a:xfrm rot="-2922755">
              <a:off x="9032316" y="2637984"/>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6"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10"/>
            <p:cNvSpPr/>
            <p:nvPr/>
          </p:nvSpPr>
          <p:spPr>
            <a:xfrm rot="-2922755">
              <a:off x="9069127" y="3003418"/>
              <a:ext cx="50386" cy="37448"/>
            </a:xfrm>
            <a:custGeom>
              <a:rect b="b" l="l" r="r" t="t"/>
              <a:pathLst>
                <a:path extrusionOk="0" h="301" w="405">
                  <a:moveTo>
                    <a:pt x="195" y="0"/>
                  </a:moveTo>
                  <a:cubicBezTo>
                    <a:pt x="68" y="8"/>
                    <a:pt x="0" y="172"/>
                    <a:pt x="98" y="262"/>
                  </a:cubicBezTo>
                  <a:cubicBezTo>
                    <a:pt x="130" y="288"/>
                    <a:pt x="168" y="301"/>
                    <a:pt x="205" y="301"/>
                  </a:cubicBezTo>
                  <a:cubicBezTo>
                    <a:pt x="245" y="301"/>
                    <a:pt x="284" y="286"/>
                    <a:pt x="315" y="255"/>
                  </a:cubicBezTo>
                  <a:cubicBezTo>
                    <a:pt x="404" y="157"/>
                    <a:pt x="330"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10"/>
            <p:cNvSpPr/>
            <p:nvPr/>
          </p:nvSpPr>
          <p:spPr>
            <a:xfrm rot="-2922755">
              <a:off x="9051406" y="2685560"/>
              <a:ext cx="18661" cy="14307"/>
            </a:xfrm>
            <a:custGeom>
              <a:rect b="b" l="l" r="r" t="t"/>
              <a:pathLst>
                <a:path extrusionOk="0" h="115" w="150">
                  <a:moveTo>
                    <a:pt x="75" y="1"/>
                  </a:moveTo>
                  <a:cubicBezTo>
                    <a:pt x="22" y="8"/>
                    <a:pt x="0" y="68"/>
                    <a:pt x="37" y="98"/>
                  </a:cubicBezTo>
                  <a:cubicBezTo>
                    <a:pt x="49" y="109"/>
                    <a:pt x="64" y="115"/>
                    <a:pt x="78" y="115"/>
                  </a:cubicBezTo>
                  <a:cubicBezTo>
                    <a:pt x="92" y="115"/>
                    <a:pt x="105" y="109"/>
                    <a:pt x="112"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10"/>
            <p:cNvSpPr/>
            <p:nvPr/>
          </p:nvSpPr>
          <p:spPr>
            <a:xfrm rot="-2922755">
              <a:off x="9054538" y="2712123"/>
              <a:ext cx="17791" cy="14432"/>
            </a:xfrm>
            <a:custGeom>
              <a:rect b="b" l="l" r="r" t="t"/>
              <a:pathLst>
                <a:path extrusionOk="0" h="116" w="143">
                  <a:moveTo>
                    <a:pt x="68" y="1"/>
                  </a:moveTo>
                  <a:cubicBezTo>
                    <a:pt x="23" y="8"/>
                    <a:pt x="1" y="68"/>
                    <a:pt x="31" y="98"/>
                  </a:cubicBezTo>
                  <a:cubicBezTo>
                    <a:pt x="42" y="109"/>
                    <a:pt x="57" y="115"/>
                    <a:pt x="72" y="115"/>
                  </a:cubicBezTo>
                  <a:cubicBezTo>
                    <a:pt x="87"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10"/>
            <p:cNvSpPr/>
            <p:nvPr/>
          </p:nvSpPr>
          <p:spPr>
            <a:xfrm rot="-2922755">
              <a:off x="9057205" y="2739429"/>
              <a:ext cx="18413" cy="13561"/>
            </a:xfrm>
            <a:custGeom>
              <a:rect b="b" l="l" r="r" t="t"/>
              <a:pathLst>
                <a:path extrusionOk="0" h="109" w="148">
                  <a:moveTo>
                    <a:pt x="83" y="1"/>
                  </a:moveTo>
                  <a:cubicBezTo>
                    <a:pt x="80" y="1"/>
                    <a:pt x="78" y="1"/>
                    <a:pt x="75" y="2"/>
                  </a:cubicBezTo>
                  <a:cubicBezTo>
                    <a:pt x="23" y="2"/>
                    <a:pt x="0" y="62"/>
                    <a:pt x="37" y="91"/>
                  </a:cubicBezTo>
                  <a:cubicBezTo>
                    <a:pt x="49" y="103"/>
                    <a:pt x="62" y="108"/>
                    <a:pt x="75" y="108"/>
                  </a:cubicBezTo>
                  <a:cubicBezTo>
                    <a:pt x="88" y="108"/>
                    <a:pt x="101" y="103"/>
                    <a:pt x="112"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10"/>
            <p:cNvSpPr/>
            <p:nvPr/>
          </p:nvSpPr>
          <p:spPr>
            <a:xfrm rot="-2922755">
              <a:off x="9060317" y="2766070"/>
              <a:ext cx="17666" cy="13436"/>
            </a:xfrm>
            <a:custGeom>
              <a:rect b="b" l="l" r="r" t="t"/>
              <a:pathLst>
                <a:path extrusionOk="0" h="108" w="142">
                  <a:moveTo>
                    <a:pt x="76" y="0"/>
                  </a:moveTo>
                  <a:cubicBezTo>
                    <a:pt x="73" y="0"/>
                    <a:pt x="71" y="0"/>
                    <a:pt x="68" y="1"/>
                  </a:cubicBezTo>
                  <a:cubicBezTo>
                    <a:pt x="23"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10"/>
            <p:cNvSpPr/>
            <p:nvPr/>
          </p:nvSpPr>
          <p:spPr>
            <a:xfrm rot="-2922755">
              <a:off x="9062783" y="2792935"/>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10"/>
            <p:cNvSpPr/>
            <p:nvPr/>
          </p:nvSpPr>
          <p:spPr>
            <a:xfrm rot="-2922755">
              <a:off x="9064981" y="2819482"/>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10"/>
            <p:cNvSpPr/>
            <p:nvPr/>
          </p:nvSpPr>
          <p:spPr>
            <a:xfrm rot="-2922755">
              <a:off x="9068264" y="2845977"/>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10"/>
            <p:cNvSpPr/>
            <p:nvPr/>
          </p:nvSpPr>
          <p:spPr>
            <a:xfrm rot="-2922755">
              <a:off x="9070458" y="2872514"/>
              <a:ext cx="18786" cy="13561"/>
            </a:xfrm>
            <a:custGeom>
              <a:rect b="b" l="l" r="r" t="t"/>
              <a:pathLst>
                <a:path extrusionOk="0" h="109" w="151">
                  <a:moveTo>
                    <a:pt x="75" y="1"/>
                  </a:moveTo>
                  <a:cubicBezTo>
                    <a:pt x="23" y="1"/>
                    <a:pt x="0" y="61"/>
                    <a:pt x="38" y="98"/>
                  </a:cubicBezTo>
                  <a:cubicBezTo>
                    <a:pt x="48" y="105"/>
                    <a:pt x="61" y="108"/>
                    <a:pt x="74" y="108"/>
                  </a:cubicBezTo>
                  <a:cubicBezTo>
                    <a:pt x="89" y="108"/>
                    <a:pt x="105" y="103"/>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10"/>
            <p:cNvSpPr/>
            <p:nvPr/>
          </p:nvSpPr>
          <p:spPr>
            <a:xfrm rot="-2922755">
              <a:off x="9073647" y="2899051"/>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3" y="91"/>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10"/>
            <p:cNvSpPr/>
            <p:nvPr/>
          </p:nvSpPr>
          <p:spPr>
            <a:xfrm rot="-2922755">
              <a:off x="9075888" y="2925692"/>
              <a:ext cx="18786" cy="13436"/>
            </a:xfrm>
            <a:custGeom>
              <a:rect b="b" l="l" r="r" t="t"/>
              <a:pathLst>
                <a:path extrusionOk="0" h="108" w="151">
                  <a:moveTo>
                    <a:pt x="75" y="0"/>
                  </a:moveTo>
                  <a:cubicBezTo>
                    <a:pt x="23" y="0"/>
                    <a:pt x="1" y="60"/>
                    <a:pt x="38" y="97"/>
                  </a:cubicBezTo>
                  <a:cubicBezTo>
                    <a:pt x="48" y="104"/>
                    <a:pt x="60" y="108"/>
                    <a:pt x="71" y="108"/>
                  </a:cubicBezTo>
                  <a:cubicBezTo>
                    <a:pt x="86" y="108"/>
                    <a:pt x="100"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10"/>
            <p:cNvSpPr/>
            <p:nvPr/>
          </p:nvSpPr>
          <p:spPr>
            <a:xfrm rot="-2922755">
              <a:off x="9079264" y="2952145"/>
              <a:ext cx="17791" cy="13934"/>
            </a:xfrm>
            <a:custGeom>
              <a:rect b="b" l="l" r="r" t="t"/>
              <a:pathLst>
                <a:path extrusionOk="0" h="112" w="143">
                  <a:moveTo>
                    <a:pt x="68" y="0"/>
                  </a:moveTo>
                  <a:cubicBezTo>
                    <a:pt x="23" y="8"/>
                    <a:pt x="0" y="60"/>
                    <a:pt x="30" y="98"/>
                  </a:cubicBezTo>
                  <a:cubicBezTo>
                    <a:pt x="40" y="107"/>
                    <a:pt x="52" y="111"/>
                    <a:pt x="64" y="111"/>
                  </a:cubicBezTo>
                  <a:cubicBezTo>
                    <a:pt x="81"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10"/>
            <p:cNvSpPr/>
            <p:nvPr/>
          </p:nvSpPr>
          <p:spPr>
            <a:xfrm rot="-2922755">
              <a:off x="9081627" y="2979056"/>
              <a:ext cx="17791" cy="13934"/>
            </a:xfrm>
            <a:custGeom>
              <a:rect b="b" l="l" r="r" t="t"/>
              <a:pathLst>
                <a:path extrusionOk="0" h="112" w="143">
                  <a:moveTo>
                    <a:pt x="68" y="0"/>
                  </a:moveTo>
                  <a:cubicBezTo>
                    <a:pt x="23" y="8"/>
                    <a:pt x="1" y="68"/>
                    <a:pt x="38" y="98"/>
                  </a:cubicBezTo>
                  <a:cubicBezTo>
                    <a:pt x="48" y="108"/>
                    <a:pt x="60" y="112"/>
                    <a:pt x="72" y="112"/>
                  </a:cubicBezTo>
                  <a:cubicBezTo>
                    <a:pt x="86" y="112"/>
                    <a:pt x="101" y="106"/>
                    <a:pt x="113" y="98"/>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10"/>
            <p:cNvSpPr/>
            <p:nvPr/>
          </p:nvSpPr>
          <p:spPr>
            <a:xfrm rot="-2922755">
              <a:off x="9140327" y="2613785"/>
              <a:ext cx="49266" cy="37572"/>
            </a:xfrm>
            <a:custGeom>
              <a:rect b="b" l="l" r="r" t="t"/>
              <a:pathLst>
                <a:path extrusionOk="0" h="302" w="396">
                  <a:moveTo>
                    <a:pt x="204" y="1"/>
                  </a:moveTo>
                  <a:cubicBezTo>
                    <a:pt x="201" y="1"/>
                    <a:pt x="198" y="1"/>
                    <a:pt x="195" y="1"/>
                  </a:cubicBezTo>
                  <a:cubicBezTo>
                    <a:pt x="60" y="8"/>
                    <a:pt x="0" y="166"/>
                    <a:pt x="98" y="263"/>
                  </a:cubicBezTo>
                  <a:cubicBezTo>
                    <a:pt x="127" y="288"/>
                    <a:pt x="164" y="301"/>
                    <a:pt x="202" y="301"/>
                  </a:cubicBezTo>
                  <a:cubicBezTo>
                    <a:pt x="241" y="301"/>
                    <a:pt x="280" y="286"/>
                    <a:pt x="307" y="255"/>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10"/>
            <p:cNvSpPr/>
            <p:nvPr/>
          </p:nvSpPr>
          <p:spPr>
            <a:xfrm rot="-2922755">
              <a:off x="9183267" y="3036101"/>
              <a:ext cx="49266" cy="36950"/>
            </a:xfrm>
            <a:custGeom>
              <a:rect b="b" l="l" r="r" t="t"/>
              <a:pathLst>
                <a:path extrusionOk="0" h="297" w="396">
                  <a:moveTo>
                    <a:pt x="205" y="1"/>
                  </a:moveTo>
                  <a:cubicBezTo>
                    <a:pt x="202" y="1"/>
                    <a:pt x="199" y="1"/>
                    <a:pt x="196" y="1"/>
                  </a:cubicBezTo>
                  <a:cubicBezTo>
                    <a:pt x="61" y="1"/>
                    <a:pt x="1" y="166"/>
                    <a:pt x="98" y="256"/>
                  </a:cubicBezTo>
                  <a:cubicBezTo>
                    <a:pt x="126" y="284"/>
                    <a:pt x="163" y="297"/>
                    <a:pt x="199" y="297"/>
                  </a:cubicBezTo>
                  <a:cubicBezTo>
                    <a:pt x="240" y="297"/>
                    <a:pt x="280" y="280"/>
                    <a:pt x="308" y="248"/>
                  </a:cubicBezTo>
                  <a:cubicBezTo>
                    <a:pt x="396" y="153"/>
                    <a:pt x="333" y="1"/>
                    <a:pt x="2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10"/>
            <p:cNvSpPr/>
            <p:nvPr/>
          </p:nvSpPr>
          <p:spPr>
            <a:xfrm rot="-2922755">
              <a:off x="9160198" y="2667874"/>
              <a:ext cx="17791" cy="13312"/>
            </a:xfrm>
            <a:custGeom>
              <a:rect b="b" l="l" r="r" t="t"/>
              <a:pathLst>
                <a:path extrusionOk="0" h="107" w="143">
                  <a:moveTo>
                    <a:pt x="68" y="0"/>
                  </a:moveTo>
                  <a:cubicBezTo>
                    <a:pt x="23" y="0"/>
                    <a:pt x="1" y="60"/>
                    <a:pt x="38" y="90"/>
                  </a:cubicBezTo>
                  <a:cubicBezTo>
                    <a:pt x="49" y="101"/>
                    <a:pt x="62" y="107"/>
                    <a:pt x="76" y="107"/>
                  </a:cubicBezTo>
                  <a:cubicBezTo>
                    <a:pt x="89" y="107"/>
                    <a:pt x="102" y="101"/>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10"/>
            <p:cNvSpPr/>
            <p:nvPr/>
          </p:nvSpPr>
          <p:spPr>
            <a:xfrm rot="-2922755">
              <a:off x="9162736" y="2698232"/>
              <a:ext cx="18786" cy="13561"/>
            </a:xfrm>
            <a:custGeom>
              <a:rect b="b" l="l" r="r" t="t"/>
              <a:pathLst>
                <a:path extrusionOk="0" h="109" w="151">
                  <a:moveTo>
                    <a:pt x="75" y="1"/>
                  </a:moveTo>
                  <a:cubicBezTo>
                    <a:pt x="23" y="1"/>
                    <a:pt x="1" y="61"/>
                    <a:pt x="38" y="98"/>
                  </a:cubicBezTo>
                  <a:cubicBezTo>
                    <a:pt x="48" y="105"/>
                    <a:pt x="61" y="109"/>
                    <a:pt x="74" y="109"/>
                  </a:cubicBezTo>
                  <a:cubicBezTo>
                    <a:pt x="90" y="109"/>
                    <a:pt x="105"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10"/>
            <p:cNvSpPr/>
            <p:nvPr/>
          </p:nvSpPr>
          <p:spPr>
            <a:xfrm rot="-2922755">
              <a:off x="9166447" y="2728634"/>
              <a:ext cx="17915" cy="14307"/>
            </a:xfrm>
            <a:custGeom>
              <a:rect b="b" l="l" r="r" t="t"/>
              <a:pathLst>
                <a:path extrusionOk="0" h="115" w="144">
                  <a:moveTo>
                    <a:pt x="68" y="0"/>
                  </a:moveTo>
                  <a:cubicBezTo>
                    <a:pt x="23" y="8"/>
                    <a:pt x="1" y="68"/>
                    <a:pt x="38" y="98"/>
                  </a:cubicBezTo>
                  <a:cubicBezTo>
                    <a:pt x="49" y="109"/>
                    <a:pt x="63" y="115"/>
                    <a:pt x="76" y="115"/>
                  </a:cubicBezTo>
                  <a:cubicBezTo>
                    <a:pt x="89" y="115"/>
                    <a:pt x="102" y="109"/>
                    <a:pt x="113" y="98"/>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7" name="Google Shape;3177;p10"/>
            <p:cNvSpPr/>
            <p:nvPr/>
          </p:nvSpPr>
          <p:spPr>
            <a:xfrm rot="-2922755">
              <a:off x="9169333" y="2759886"/>
              <a:ext cx="18786" cy="13436"/>
            </a:xfrm>
            <a:custGeom>
              <a:rect b="b" l="l" r="r" t="t"/>
              <a:pathLst>
                <a:path extrusionOk="0" h="108" w="151">
                  <a:moveTo>
                    <a:pt x="76" y="1"/>
                  </a:moveTo>
                  <a:cubicBezTo>
                    <a:pt x="23" y="1"/>
                    <a:pt x="1" y="61"/>
                    <a:pt x="38" y="90"/>
                  </a:cubicBezTo>
                  <a:cubicBezTo>
                    <a:pt x="49" y="102"/>
                    <a:pt x="64" y="107"/>
                    <a:pt x="78" y="107"/>
                  </a:cubicBezTo>
                  <a:cubicBezTo>
                    <a:pt x="92" y="107"/>
                    <a:pt x="105" y="102"/>
                    <a:pt x="113" y="90"/>
                  </a:cubicBezTo>
                  <a:cubicBezTo>
                    <a:pt x="150" y="53"/>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8" name="Google Shape;3178;p10"/>
            <p:cNvSpPr/>
            <p:nvPr/>
          </p:nvSpPr>
          <p:spPr>
            <a:xfrm rot="-2922755">
              <a:off x="9172810" y="2790393"/>
              <a:ext cx="17915" cy="13561"/>
            </a:xfrm>
            <a:custGeom>
              <a:rect b="b" l="l" r="r" t="t"/>
              <a:pathLst>
                <a:path extrusionOk="0" h="109" w="144">
                  <a:moveTo>
                    <a:pt x="68" y="0"/>
                  </a:moveTo>
                  <a:cubicBezTo>
                    <a:pt x="23" y="0"/>
                    <a:pt x="1" y="60"/>
                    <a:pt x="31" y="98"/>
                  </a:cubicBezTo>
                  <a:cubicBezTo>
                    <a:pt x="41" y="104"/>
                    <a:pt x="54" y="108"/>
                    <a:pt x="68" y="108"/>
                  </a:cubicBezTo>
                  <a:cubicBezTo>
                    <a:pt x="84" y="108"/>
                    <a:pt x="101" y="102"/>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9" name="Google Shape;3179;p10"/>
            <p:cNvSpPr/>
            <p:nvPr/>
          </p:nvSpPr>
          <p:spPr>
            <a:xfrm rot="-2922755">
              <a:off x="9175751" y="2821019"/>
              <a:ext cx="17915" cy="14432"/>
            </a:xfrm>
            <a:custGeom>
              <a:rect b="b" l="l" r="r" t="t"/>
              <a:pathLst>
                <a:path extrusionOk="0" h="116" w="144">
                  <a:moveTo>
                    <a:pt x="68" y="1"/>
                  </a:moveTo>
                  <a:cubicBezTo>
                    <a:pt x="23" y="8"/>
                    <a:pt x="1" y="68"/>
                    <a:pt x="38" y="98"/>
                  </a:cubicBezTo>
                  <a:cubicBezTo>
                    <a:pt x="49" y="109"/>
                    <a:pt x="63" y="115"/>
                    <a:pt x="76" y="115"/>
                  </a:cubicBezTo>
                  <a:cubicBezTo>
                    <a:pt x="89"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0" name="Google Shape;3180;p10"/>
            <p:cNvSpPr/>
            <p:nvPr/>
          </p:nvSpPr>
          <p:spPr>
            <a:xfrm rot="-2922755">
              <a:off x="9179463" y="2852021"/>
              <a:ext cx="17791" cy="13312"/>
            </a:xfrm>
            <a:custGeom>
              <a:rect b="b" l="l" r="r" t="t"/>
              <a:pathLst>
                <a:path extrusionOk="0" h="107" w="143">
                  <a:moveTo>
                    <a:pt x="67" y="0"/>
                  </a:moveTo>
                  <a:cubicBezTo>
                    <a:pt x="15" y="0"/>
                    <a:pt x="0" y="60"/>
                    <a:pt x="30" y="90"/>
                  </a:cubicBezTo>
                  <a:cubicBezTo>
                    <a:pt x="41" y="101"/>
                    <a:pt x="56" y="107"/>
                    <a:pt x="71" y="107"/>
                  </a:cubicBezTo>
                  <a:cubicBezTo>
                    <a:pt x="86" y="107"/>
                    <a:pt x="101" y="101"/>
                    <a:pt x="112" y="90"/>
                  </a:cubicBezTo>
                  <a:cubicBezTo>
                    <a:pt x="142" y="52"/>
                    <a:pt x="112"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1" name="Google Shape;3181;p10"/>
            <p:cNvSpPr/>
            <p:nvPr/>
          </p:nvSpPr>
          <p:spPr>
            <a:xfrm rot="-2922755">
              <a:off x="9182067" y="2882800"/>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1"/>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2" name="Google Shape;3182;p10"/>
            <p:cNvSpPr/>
            <p:nvPr/>
          </p:nvSpPr>
          <p:spPr>
            <a:xfrm rot="-2922755">
              <a:off x="9184907" y="2913202"/>
              <a:ext cx="18786" cy="14307"/>
            </a:xfrm>
            <a:custGeom>
              <a:rect b="b" l="l" r="r" t="t"/>
              <a:pathLst>
                <a:path extrusionOk="0" h="115" w="151">
                  <a:moveTo>
                    <a:pt x="76" y="0"/>
                  </a:moveTo>
                  <a:cubicBezTo>
                    <a:pt x="23" y="8"/>
                    <a:pt x="1" y="68"/>
                    <a:pt x="38" y="98"/>
                  </a:cubicBezTo>
                  <a:cubicBezTo>
                    <a:pt x="49" y="109"/>
                    <a:pt x="64" y="115"/>
                    <a:pt x="78" y="115"/>
                  </a:cubicBezTo>
                  <a:cubicBezTo>
                    <a:pt x="92" y="115"/>
                    <a:pt x="106" y="109"/>
                    <a:pt x="113" y="98"/>
                  </a:cubicBezTo>
                  <a:cubicBezTo>
                    <a:pt x="150"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10"/>
            <p:cNvSpPr/>
            <p:nvPr/>
          </p:nvSpPr>
          <p:spPr>
            <a:xfrm rot="-2922755">
              <a:off x="9188767" y="2944407"/>
              <a:ext cx="17791" cy="13436"/>
            </a:xfrm>
            <a:custGeom>
              <a:rect b="b" l="l" r="r" t="t"/>
              <a:pathLst>
                <a:path extrusionOk="0" h="108" w="143">
                  <a:moveTo>
                    <a:pt x="67" y="1"/>
                  </a:moveTo>
                  <a:cubicBezTo>
                    <a:pt x="23" y="1"/>
                    <a:pt x="0" y="60"/>
                    <a:pt x="38" y="90"/>
                  </a:cubicBezTo>
                  <a:cubicBezTo>
                    <a:pt x="45" y="102"/>
                    <a:pt x="58" y="107"/>
                    <a:pt x="72" y="107"/>
                  </a:cubicBezTo>
                  <a:cubicBezTo>
                    <a:pt x="86"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10"/>
            <p:cNvSpPr/>
            <p:nvPr/>
          </p:nvSpPr>
          <p:spPr>
            <a:xfrm rot="-2922755">
              <a:off x="9191223" y="2974982"/>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5" name="Google Shape;3185;p10"/>
            <p:cNvSpPr/>
            <p:nvPr/>
          </p:nvSpPr>
          <p:spPr>
            <a:xfrm rot="-2922755">
              <a:off x="9194990" y="3005234"/>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2"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6" name="Google Shape;3186;p10"/>
            <p:cNvSpPr/>
            <p:nvPr/>
          </p:nvSpPr>
          <p:spPr>
            <a:xfrm rot="-2922755">
              <a:off x="9260825" y="2591807"/>
              <a:ext cx="50137" cy="37448"/>
            </a:xfrm>
            <a:custGeom>
              <a:rect b="b" l="l" r="r" t="t"/>
              <a:pathLst>
                <a:path extrusionOk="0" h="301" w="403">
                  <a:moveTo>
                    <a:pt x="204" y="0"/>
                  </a:moveTo>
                  <a:cubicBezTo>
                    <a:pt x="201" y="0"/>
                    <a:pt x="198" y="0"/>
                    <a:pt x="195" y="1"/>
                  </a:cubicBezTo>
                  <a:cubicBezTo>
                    <a:pt x="60" y="8"/>
                    <a:pt x="1" y="165"/>
                    <a:pt x="98" y="263"/>
                  </a:cubicBezTo>
                  <a:cubicBezTo>
                    <a:pt x="126" y="287"/>
                    <a:pt x="162" y="300"/>
                    <a:pt x="199" y="300"/>
                  </a:cubicBezTo>
                  <a:cubicBezTo>
                    <a:pt x="241" y="300"/>
                    <a:pt x="283" y="283"/>
                    <a:pt x="315" y="248"/>
                  </a:cubicBezTo>
                  <a:cubicBezTo>
                    <a:pt x="403" y="153"/>
                    <a:pt x="333"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7" name="Google Shape;3187;p10"/>
            <p:cNvSpPr/>
            <p:nvPr/>
          </p:nvSpPr>
          <p:spPr>
            <a:xfrm rot="-2922755">
              <a:off x="9309687" y="3069620"/>
              <a:ext cx="50386" cy="37448"/>
            </a:xfrm>
            <a:custGeom>
              <a:rect b="b" l="l" r="r" t="t"/>
              <a:pathLst>
                <a:path extrusionOk="0" h="301" w="405">
                  <a:moveTo>
                    <a:pt x="195" y="0"/>
                  </a:moveTo>
                  <a:cubicBezTo>
                    <a:pt x="60" y="8"/>
                    <a:pt x="0" y="172"/>
                    <a:pt x="97" y="262"/>
                  </a:cubicBezTo>
                  <a:cubicBezTo>
                    <a:pt x="126" y="288"/>
                    <a:pt x="164" y="301"/>
                    <a:pt x="202" y="301"/>
                  </a:cubicBezTo>
                  <a:cubicBezTo>
                    <a:pt x="243" y="301"/>
                    <a:pt x="283" y="286"/>
                    <a:pt x="314" y="255"/>
                  </a:cubicBezTo>
                  <a:cubicBezTo>
                    <a:pt x="404" y="157"/>
                    <a:pt x="329"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8" name="Google Shape;3188;p10"/>
            <p:cNvSpPr/>
            <p:nvPr/>
          </p:nvSpPr>
          <p:spPr>
            <a:xfrm rot="-2922755">
              <a:off x="9281890" y="2650597"/>
              <a:ext cx="17791" cy="13561"/>
            </a:xfrm>
            <a:custGeom>
              <a:rect b="b" l="l" r="r" t="t"/>
              <a:pathLst>
                <a:path extrusionOk="0" h="109" w="143">
                  <a:moveTo>
                    <a:pt x="68" y="1"/>
                  </a:moveTo>
                  <a:cubicBezTo>
                    <a:pt x="15" y="1"/>
                    <a:pt x="0" y="61"/>
                    <a:pt x="30" y="98"/>
                  </a:cubicBezTo>
                  <a:cubicBezTo>
                    <a:pt x="40" y="105"/>
                    <a:pt x="53" y="109"/>
                    <a:pt x="66" y="109"/>
                  </a:cubicBezTo>
                  <a:cubicBezTo>
                    <a:pt x="82" y="109"/>
                    <a:pt x="97" y="103"/>
                    <a:pt x="105" y="91"/>
                  </a:cubicBezTo>
                  <a:cubicBezTo>
                    <a:pt x="142"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10"/>
            <p:cNvSpPr/>
            <p:nvPr/>
          </p:nvSpPr>
          <p:spPr>
            <a:xfrm rot="-2922755">
              <a:off x="9285441" y="2686031"/>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9"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10"/>
            <p:cNvSpPr/>
            <p:nvPr/>
          </p:nvSpPr>
          <p:spPr>
            <a:xfrm rot="-2922755">
              <a:off x="9288360" y="2720441"/>
              <a:ext cx="18786" cy="13934"/>
            </a:xfrm>
            <a:custGeom>
              <a:rect b="b" l="l" r="r" t="t"/>
              <a:pathLst>
                <a:path extrusionOk="0" h="112" w="151">
                  <a:moveTo>
                    <a:pt x="76" y="1"/>
                  </a:moveTo>
                  <a:cubicBezTo>
                    <a:pt x="23" y="8"/>
                    <a:pt x="1" y="61"/>
                    <a:pt x="38" y="98"/>
                  </a:cubicBezTo>
                  <a:cubicBezTo>
                    <a:pt x="48" y="107"/>
                    <a:pt x="60" y="112"/>
                    <a:pt x="72" y="112"/>
                  </a:cubicBezTo>
                  <a:cubicBezTo>
                    <a:pt x="88" y="112"/>
                    <a:pt x="105" y="104"/>
                    <a:pt x="113" y="90"/>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10"/>
            <p:cNvSpPr/>
            <p:nvPr/>
          </p:nvSpPr>
          <p:spPr>
            <a:xfrm rot="-2922755">
              <a:off x="9292555" y="2755595"/>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10"/>
            <p:cNvSpPr/>
            <p:nvPr/>
          </p:nvSpPr>
          <p:spPr>
            <a:xfrm rot="-2922755">
              <a:off x="9295760" y="2789864"/>
              <a:ext cx="18661" cy="14307"/>
            </a:xfrm>
            <a:custGeom>
              <a:rect b="b" l="l" r="r" t="t"/>
              <a:pathLst>
                <a:path extrusionOk="0" h="115" w="150">
                  <a:moveTo>
                    <a:pt x="75" y="0"/>
                  </a:moveTo>
                  <a:cubicBezTo>
                    <a:pt x="23" y="8"/>
                    <a:pt x="0" y="68"/>
                    <a:pt x="38" y="98"/>
                  </a:cubicBezTo>
                  <a:cubicBezTo>
                    <a:pt x="49" y="109"/>
                    <a:pt x="62" y="115"/>
                    <a:pt x="75" y="115"/>
                  </a:cubicBezTo>
                  <a:cubicBezTo>
                    <a:pt x="88" y="115"/>
                    <a:pt x="101" y="109"/>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10"/>
            <p:cNvSpPr/>
            <p:nvPr/>
          </p:nvSpPr>
          <p:spPr>
            <a:xfrm rot="-2922755">
              <a:off x="9299815" y="2824957"/>
              <a:ext cx="17791" cy="13561"/>
            </a:xfrm>
            <a:custGeom>
              <a:rect b="b" l="l" r="r" t="t"/>
              <a:pathLst>
                <a:path extrusionOk="0" h="109" w="143">
                  <a:moveTo>
                    <a:pt x="67" y="1"/>
                  </a:moveTo>
                  <a:cubicBezTo>
                    <a:pt x="15" y="1"/>
                    <a:pt x="0" y="61"/>
                    <a:pt x="30" y="98"/>
                  </a:cubicBezTo>
                  <a:cubicBezTo>
                    <a:pt x="40" y="105"/>
                    <a:pt x="53" y="109"/>
                    <a:pt x="67" y="109"/>
                  </a:cubicBezTo>
                  <a:cubicBezTo>
                    <a:pt x="83" y="109"/>
                    <a:pt x="100" y="103"/>
                    <a:pt x="112" y="91"/>
                  </a:cubicBezTo>
                  <a:cubicBezTo>
                    <a:pt x="142" y="53"/>
                    <a:pt x="112"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10"/>
            <p:cNvSpPr/>
            <p:nvPr/>
          </p:nvSpPr>
          <p:spPr>
            <a:xfrm rot="-2922755">
              <a:off x="9303387" y="2860438"/>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10"/>
            <p:cNvSpPr/>
            <p:nvPr/>
          </p:nvSpPr>
          <p:spPr>
            <a:xfrm rot="-2922755">
              <a:off x="9306145" y="2894865"/>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0"/>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6" name="Google Shape;3196;p10"/>
            <p:cNvSpPr/>
            <p:nvPr/>
          </p:nvSpPr>
          <p:spPr>
            <a:xfrm rot="-2922755">
              <a:off x="9310476" y="2929946"/>
              <a:ext cx="17666" cy="13436"/>
            </a:xfrm>
            <a:custGeom>
              <a:rect b="b" l="l" r="r" t="t"/>
              <a:pathLst>
                <a:path extrusionOk="0" h="108" w="142">
                  <a:moveTo>
                    <a:pt x="77" y="1"/>
                  </a:moveTo>
                  <a:cubicBezTo>
                    <a:pt x="74" y="1"/>
                    <a:pt x="71" y="1"/>
                    <a:pt x="68" y="1"/>
                  </a:cubicBezTo>
                  <a:cubicBezTo>
                    <a:pt x="23" y="1"/>
                    <a:pt x="1" y="61"/>
                    <a:pt x="38" y="91"/>
                  </a:cubicBezTo>
                  <a:cubicBezTo>
                    <a:pt x="46" y="102"/>
                    <a:pt x="59" y="108"/>
                    <a:pt x="73" y="108"/>
                  </a:cubicBezTo>
                  <a:cubicBezTo>
                    <a:pt x="87"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7" name="Google Shape;3197;p10"/>
            <p:cNvSpPr/>
            <p:nvPr/>
          </p:nvSpPr>
          <p:spPr>
            <a:xfrm rot="-2922755">
              <a:off x="9313545" y="2964288"/>
              <a:ext cx="18661" cy="13934"/>
            </a:xfrm>
            <a:custGeom>
              <a:rect b="b" l="l" r="r" t="t"/>
              <a:pathLst>
                <a:path extrusionOk="0" h="112" w="150">
                  <a:moveTo>
                    <a:pt x="75" y="0"/>
                  </a:moveTo>
                  <a:cubicBezTo>
                    <a:pt x="23" y="8"/>
                    <a:pt x="0" y="60"/>
                    <a:pt x="37" y="98"/>
                  </a:cubicBezTo>
                  <a:cubicBezTo>
                    <a:pt x="48" y="108"/>
                    <a:pt x="59" y="112"/>
                    <a:pt x="71" y="112"/>
                  </a:cubicBezTo>
                  <a:cubicBezTo>
                    <a:pt x="85" y="112"/>
                    <a:pt x="100" y="106"/>
                    <a:pt x="112"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8" name="Google Shape;3198;p10"/>
            <p:cNvSpPr/>
            <p:nvPr/>
          </p:nvSpPr>
          <p:spPr>
            <a:xfrm rot="-2922755">
              <a:off x="9317590" y="2999386"/>
              <a:ext cx="17915" cy="13436"/>
            </a:xfrm>
            <a:custGeom>
              <a:rect b="b" l="l" r="r" t="t"/>
              <a:pathLst>
                <a:path extrusionOk="0" h="108" w="144">
                  <a:moveTo>
                    <a:pt x="68" y="1"/>
                  </a:moveTo>
                  <a:cubicBezTo>
                    <a:pt x="23" y="1"/>
                    <a:pt x="1" y="61"/>
                    <a:pt x="31" y="91"/>
                  </a:cubicBezTo>
                  <a:cubicBezTo>
                    <a:pt x="42" y="102"/>
                    <a:pt x="57" y="108"/>
                    <a:pt x="72" y="108"/>
                  </a:cubicBezTo>
                  <a:cubicBezTo>
                    <a:pt x="87" y="108"/>
                    <a:pt x="102" y="102"/>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9" name="Google Shape;3199;p10"/>
            <p:cNvSpPr/>
            <p:nvPr/>
          </p:nvSpPr>
          <p:spPr>
            <a:xfrm rot="-2922755">
              <a:off x="9320989" y="3034085"/>
              <a:ext cx="17791" cy="14307"/>
            </a:xfrm>
            <a:custGeom>
              <a:rect b="b" l="l" r="r" t="t"/>
              <a:pathLst>
                <a:path extrusionOk="0" h="115" w="143">
                  <a:moveTo>
                    <a:pt x="68" y="0"/>
                  </a:moveTo>
                  <a:cubicBezTo>
                    <a:pt x="23" y="8"/>
                    <a:pt x="0" y="67"/>
                    <a:pt x="38" y="97"/>
                  </a:cubicBezTo>
                  <a:cubicBezTo>
                    <a:pt x="49" y="109"/>
                    <a:pt x="62" y="114"/>
                    <a:pt x="75" y="114"/>
                  </a:cubicBezTo>
                  <a:cubicBezTo>
                    <a:pt x="88" y="114"/>
                    <a:pt x="101" y="109"/>
                    <a:pt x="113" y="97"/>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0" name="Google Shape;3200;p10"/>
            <p:cNvSpPr/>
            <p:nvPr/>
          </p:nvSpPr>
          <p:spPr>
            <a:xfrm rot="-2922755">
              <a:off x="9402617" y="2571694"/>
              <a:ext cx="37323" cy="37448"/>
            </a:xfrm>
            <a:custGeom>
              <a:rect b="b" l="l" r="r" t="t"/>
              <a:pathLst>
                <a:path extrusionOk="0" h="301" w="300">
                  <a:moveTo>
                    <a:pt x="150" y="1"/>
                  </a:moveTo>
                  <a:cubicBezTo>
                    <a:pt x="68" y="1"/>
                    <a:pt x="0" y="68"/>
                    <a:pt x="0" y="151"/>
                  </a:cubicBezTo>
                  <a:cubicBezTo>
                    <a:pt x="0" y="233"/>
                    <a:pt x="68" y="300"/>
                    <a:pt x="150" y="300"/>
                  </a:cubicBezTo>
                  <a:cubicBezTo>
                    <a:pt x="232" y="300"/>
                    <a:pt x="300" y="233"/>
                    <a:pt x="300" y="151"/>
                  </a:cubicBezTo>
                  <a:cubicBezTo>
                    <a:pt x="300"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10"/>
            <p:cNvSpPr/>
            <p:nvPr/>
          </p:nvSpPr>
          <p:spPr>
            <a:xfrm rot="-2922755">
              <a:off x="9451250" y="3106013"/>
              <a:ext cx="50386" cy="37448"/>
            </a:xfrm>
            <a:custGeom>
              <a:rect b="b" l="l" r="r" t="t"/>
              <a:pathLst>
                <a:path extrusionOk="0" h="301" w="405">
                  <a:moveTo>
                    <a:pt x="195" y="0"/>
                  </a:moveTo>
                  <a:cubicBezTo>
                    <a:pt x="60" y="8"/>
                    <a:pt x="1" y="172"/>
                    <a:pt x="98" y="262"/>
                  </a:cubicBezTo>
                  <a:cubicBezTo>
                    <a:pt x="127" y="288"/>
                    <a:pt x="164" y="301"/>
                    <a:pt x="202" y="301"/>
                  </a:cubicBezTo>
                  <a:cubicBezTo>
                    <a:pt x="243" y="301"/>
                    <a:pt x="284" y="286"/>
                    <a:pt x="315" y="255"/>
                  </a:cubicBezTo>
                  <a:cubicBezTo>
                    <a:pt x="405" y="157"/>
                    <a:pt x="330"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10"/>
            <p:cNvSpPr/>
            <p:nvPr/>
          </p:nvSpPr>
          <p:spPr>
            <a:xfrm rot="-2922755">
              <a:off x="9418241" y="2636549"/>
              <a:ext cx="17791" cy="13561"/>
            </a:xfrm>
            <a:custGeom>
              <a:rect b="b" l="l" r="r" t="t"/>
              <a:pathLst>
                <a:path extrusionOk="0" h="109" w="143">
                  <a:moveTo>
                    <a:pt x="68" y="1"/>
                  </a:moveTo>
                  <a:cubicBezTo>
                    <a:pt x="23" y="1"/>
                    <a:pt x="1" y="60"/>
                    <a:pt x="31" y="98"/>
                  </a:cubicBezTo>
                  <a:cubicBezTo>
                    <a:pt x="41" y="105"/>
                    <a:pt x="54" y="108"/>
                    <a:pt x="67" y="108"/>
                  </a:cubicBezTo>
                  <a:cubicBezTo>
                    <a:pt x="84" y="108"/>
                    <a:pt x="101" y="103"/>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10"/>
            <p:cNvSpPr/>
            <p:nvPr/>
          </p:nvSpPr>
          <p:spPr>
            <a:xfrm rot="-2922755">
              <a:off x="9421899" y="2675527"/>
              <a:ext cx="18786" cy="13436"/>
            </a:xfrm>
            <a:custGeom>
              <a:rect b="b" l="l" r="r" t="t"/>
              <a:pathLst>
                <a:path extrusionOk="0" h="108" w="151">
                  <a:moveTo>
                    <a:pt x="75" y="1"/>
                  </a:moveTo>
                  <a:cubicBezTo>
                    <a:pt x="23" y="1"/>
                    <a:pt x="1" y="60"/>
                    <a:pt x="38" y="90"/>
                  </a:cubicBezTo>
                  <a:cubicBezTo>
                    <a:pt x="49" y="102"/>
                    <a:pt x="62" y="107"/>
                    <a:pt x="75" y="107"/>
                  </a:cubicBezTo>
                  <a:cubicBezTo>
                    <a:pt x="89" y="107"/>
                    <a:pt x="102" y="102"/>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10"/>
            <p:cNvSpPr/>
            <p:nvPr/>
          </p:nvSpPr>
          <p:spPr>
            <a:xfrm rot="-2922755">
              <a:off x="9426595" y="2714475"/>
              <a:ext cx="17542" cy="13561"/>
            </a:xfrm>
            <a:custGeom>
              <a:rect b="b" l="l" r="r" t="t"/>
              <a:pathLst>
                <a:path extrusionOk="0" h="109" w="141">
                  <a:moveTo>
                    <a:pt x="75" y="1"/>
                  </a:moveTo>
                  <a:cubicBezTo>
                    <a:pt x="73" y="1"/>
                    <a:pt x="70" y="1"/>
                    <a:pt x="67" y="2"/>
                  </a:cubicBezTo>
                  <a:cubicBezTo>
                    <a:pt x="22" y="2"/>
                    <a:pt x="0" y="61"/>
                    <a:pt x="30" y="91"/>
                  </a:cubicBezTo>
                  <a:cubicBezTo>
                    <a:pt x="41" y="103"/>
                    <a:pt x="56" y="108"/>
                    <a:pt x="71" y="108"/>
                  </a:cubicBezTo>
                  <a:cubicBezTo>
                    <a:pt x="86" y="108"/>
                    <a:pt x="101" y="103"/>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p10"/>
            <p:cNvSpPr/>
            <p:nvPr/>
          </p:nvSpPr>
          <p:spPr>
            <a:xfrm rot="-2922755">
              <a:off x="9430044" y="2753141"/>
              <a:ext cx="17915" cy="14307"/>
            </a:xfrm>
            <a:custGeom>
              <a:rect b="b" l="l" r="r" t="t"/>
              <a:pathLst>
                <a:path extrusionOk="0" h="115" w="144">
                  <a:moveTo>
                    <a:pt x="68" y="0"/>
                  </a:moveTo>
                  <a:cubicBezTo>
                    <a:pt x="23" y="8"/>
                    <a:pt x="1" y="68"/>
                    <a:pt x="38" y="97"/>
                  </a:cubicBezTo>
                  <a:cubicBezTo>
                    <a:pt x="50" y="109"/>
                    <a:pt x="63" y="114"/>
                    <a:pt x="76" y="114"/>
                  </a:cubicBezTo>
                  <a:cubicBezTo>
                    <a:pt x="89" y="114"/>
                    <a:pt x="102" y="109"/>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p10"/>
            <p:cNvSpPr/>
            <p:nvPr/>
          </p:nvSpPr>
          <p:spPr>
            <a:xfrm rot="-2922755">
              <a:off x="9433630" y="2792209"/>
              <a:ext cx="18786" cy="13934"/>
            </a:xfrm>
            <a:custGeom>
              <a:rect b="b" l="l" r="r" t="t"/>
              <a:pathLst>
                <a:path extrusionOk="0" h="112" w="151">
                  <a:moveTo>
                    <a:pt x="76" y="0"/>
                  </a:moveTo>
                  <a:cubicBezTo>
                    <a:pt x="23" y="8"/>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7" name="Google Shape;3207;p10"/>
            <p:cNvSpPr/>
            <p:nvPr/>
          </p:nvSpPr>
          <p:spPr>
            <a:xfrm rot="-2922755">
              <a:off x="9438190" y="2831230"/>
              <a:ext cx="17791" cy="13561"/>
            </a:xfrm>
            <a:custGeom>
              <a:rect b="b" l="l" r="r" t="t"/>
              <a:pathLst>
                <a:path extrusionOk="0" h="109" w="143">
                  <a:moveTo>
                    <a:pt x="68" y="0"/>
                  </a:moveTo>
                  <a:cubicBezTo>
                    <a:pt x="23" y="0"/>
                    <a:pt x="0" y="60"/>
                    <a:pt x="30" y="98"/>
                  </a:cubicBezTo>
                  <a:cubicBezTo>
                    <a:pt x="40" y="104"/>
                    <a:pt x="53" y="108"/>
                    <a:pt x="67" y="108"/>
                  </a:cubicBezTo>
                  <a:cubicBezTo>
                    <a:pt x="83" y="108"/>
                    <a:pt x="100" y="102"/>
                    <a:pt x="113" y="90"/>
                  </a:cubicBezTo>
                  <a:cubicBezTo>
                    <a:pt x="142"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8" name="Google Shape;3208;p10"/>
            <p:cNvSpPr/>
            <p:nvPr/>
          </p:nvSpPr>
          <p:spPr>
            <a:xfrm rot="-2922755">
              <a:off x="9441869" y="2870256"/>
              <a:ext cx="18661" cy="13436"/>
            </a:xfrm>
            <a:custGeom>
              <a:rect b="b" l="l" r="r" t="t"/>
              <a:pathLst>
                <a:path extrusionOk="0" h="108" w="150">
                  <a:moveTo>
                    <a:pt x="75" y="0"/>
                  </a:moveTo>
                  <a:cubicBezTo>
                    <a:pt x="23" y="0"/>
                    <a:pt x="0" y="60"/>
                    <a:pt x="38" y="90"/>
                  </a:cubicBezTo>
                  <a:cubicBezTo>
                    <a:pt x="49" y="101"/>
                    <a:pt x="62" y="107"/>
                    <a:pt x="75" y="107"/>
                  </a:cubicBezTo>
                  <a:cubicBezTo>
                    <a:pt x="88" y="107"/>
                    <a:pt x="101"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10"/>
            <p:cNvSpPr/>
            <p:nvPr/>
          </p:nvSpPr>
          <p:spPr>
            <a:xfrm rot="-2922755">
              <a:off x="9446441" y="2909204"/>
              <a:ext cx="17666" cy="13561"/>
            </a:xfrm>
            <a:custGeom>
              <a:rect b="b" l="l" r="r" t="t"/>
              <a:pathLst>
                <a:path extrusionOk="0" h="109" w="142">
                  <a:moveTo>
                    <a:pt x="76" y="1"/>
                  </a:moveTo>
                  <a:cubicBezTo>
                    <a:pt x="73" y="1"/>
                    <a:pt x="71" y="1"/>
                    <a:pt x="68" y="1"/>
                  </a:cubicBezTo>
                  <a:cubicBezTo>
                    <a:pt x="16"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10"/>
            <p:cNvSpPr/>
            <p:nvPr/>
          </p:nvSpPr>
          <p:spPr>
            <a:xfrm rot="-2922755">
              <a:off x="9450336" y="2948582"/>
              <a:ext cx="17542" cy="13561"/>
            </a:xfrm>
            <a:custGeom>
              <a:rect b="b" l="l" r="r" t="t"/>
              <a:pathLst>
                <a:path extrusionOk="0" h="109" w="141">
                  <a:moveTo>
                    <a:pt x="77" y="1"/>
                  </a:moveTo>
                  <a:cubicBezTo>
                    <a:pt x="74" y="1"/>
                    <a:pt x="71" y="1"/>
                    <a:pt x="68" y="1"/>
                  </a:cubicBezTo>
                  <a:cubicBezTo>
                    <a:pt x="23" y="1"/>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10"/>
            <p:cNvSpPr/>
            <p:nvPr/>
          </p:nvSpPr>
          <p:spPr>
            <a:xfrm rot="-2922755">
              <a:off x="9453718" y="2986827"/>
              <a:ext cx="18786" cy="14307"/>
            </a:xfrm>
            <a:custGeom>
              <a:rect b="b" l="l" r="r" t="t"/>
              <a:pathLst>
                <a:path extrusionOk="0" h="115" w="151">
                  <a:moveTo>
                    <a:pt x="75" y="0"/>
                  </a:moveTo>
                  <a:cubicBezTo>
                    <a:pt x="23" y="8"/>
                    <a:pt x="0" y="67"/>
                    <a:pt x="38" y="97"/>
                  </a:cubicBezTo>
                  <a:cubicBezTo>
                    <a:pt x="49" y="109"/>
                    <a:pt x="64" y="114"/>
                    <a:pt x="78" y="114"/>
                  </a:cubicBezTo>
                  <a:cubicBezTo>
                    <a:pt x="92" y="114"/>
                    <a:pt x="105" y="109"/>
                    <a:pt x="113"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10"/>
            <p:cNvSpPr/>
            <p:nvPr/>
          </p:nvSpPr>
          <p:spPr>
            <a:xfrm rot="-2922755">
              <a:off x="9458128" y="3025916"/>
              <a:ext cx="17915" cy="13810"/>
            </a:xfrm>
            <a:custGeom>
              <a:rect b="b" l="l" r="r" t="t"/>
              <a:pathLst>
                <a:path extrusionOk="0" h="111" w="144">
                  <a:moveTo>
                    <a:pt x="68" y="0"/>
                  </a:moveTo>
                  <a:cubicBezTo>
                    <a:pt x="23" y="0"/>
                    <a:pt x="1" y="60"/>
                    <a:pt x="31" y="97"/>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10"/>
            <p:cNvSpPr/>
            <p:nvPr/>
          </p:nvSpPr>
          <p:spPr>
            <a:xfrm rot="-2922755">
              <a:off x="9461884" y="3065358"/>
              <a:ext cx="17791" cy="13436"/>
            </a:xfrm>
            <a:custGeom>
              <a:rect b="b" l="l" r="r" t="t"/>
              <a:pathLst>
                <a:path extrusionOk="0" h="108" w="143">
                  <a:moveTo>
                    <a:pt x="76" y="0"/>
                  </a:moveTo>
                  <a:cubicBezTo>
                    <a:pt x="23" y="0"/>
                    <a:pt x="1" y="60"/>
                    <a:pt x="38" y="97"/>
                  </a:cubicBezTo>
                  <a:cubicBezTo>
                    <a:pt x="48" y="104"/>
                    <a:pt x="60" y="108"/>
                    <a:pt x="72" y="108"/>
                  </a:cubicBezTo>
                  <a:cubicBezTo>
                    <a:pt x="86" y="108"/>
                    <a:pt x="101" y="102"/>
                    <a:pt x="113" y="90"/>
                  </a:cubicBezTo>
                  <a:cubicBezTo>
                    <a:pt x="143" y="53"/>
                    <a:pt x="120"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10"/>
            <p:cNvSpPr/>
            <p:nvPr/>
          </p:nvSpPr>
          <p:spPr>
            <a:xfrm rot="-2922755">
              <a:off x="9553484" y="2554650"/>
              <a:ext cx="39935" cy="37945"/>
            </a:xfrm>
            <a:custGeom>
              <a:rect b="b" l="l" r="r" t="t"/>
              <a:pathLst>
                <a:path extrusionOk="0" h="305" w="321">
                  <a:moveTo>
                    <a:pt x="169" y="1"/>
                  </a:moveTo>
                  <a:cubicBezTo>
                    <a:pt x="130" y="1"/>
                    <a:pt x="91" y="16"/>
                    <a:pt x="60" y="49"/>
                  </a:cubicBezTo>
                  <a:cubicBezTo>
                    <a:pt x="1" y="108"/>
                    <a:pt x="8" y="206"/>
                    <a:pt x="68" y="266"/>
                  </a:cubicBezTo>
                  <a:cubicBezTo>
                    <a:pt x="97" y="293"/>
                    <a:pt x="132" y="305"/>
                    <a:pt x="166" y="305"/>
                  </a:cubicBezTo>
                  <a:cubicBezTo>
                    <a:pt x="245" y="305"/>
                    <a:pt x="320" y="240"/>
                    <a:pt x="315" y="146"/>
                  </a:cubicBezTo>
                  <a:cubicBezTo>
                    <a:pt x="315" y="57"/>
                    <a:pt x="243" y="1"/>
                    <a:pt x="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10"/>
            <p:cNvSpPr/>
            <p:nvPr/>
          </p:nvSpPr>
          <p:spPr>
            <a:xfrm rot="-2922755">
              <a:off x="9614698" y="3145634"/>
              <a:ext cx="39189" cy="37075"/>
            </a:xfrm>
            <a:custGeom>
              <a:rect b="b" l="l" r="r" t="t"/>
              <a:pathLst>
                <a:path extrusionOk="0" h="298" w="315">
                  <a:moveTo>
                    <a:pt x="161" y="1"/>
                  </a:moveTo>
                  <a:cubicBezTo>
                    <a:pt x="122" y="1"/>
                    <a:pt x="83" y="16"/>
                    <a:pt x="53" y="49"/>
                  </a:cubicBezTo>
                  <a:cubicBezTo>
                    <a:pt x="0" y="109"/>
                    <a:pt x="0" y="199"/>
                    <a:pt x="60" y="258"/>
                  </a:cubicBezTo>
                  <a:cubicBezTo>
                    <a:pt x="90" y="286"/>
                    <a:pt x="125" y="298"/>
                    <a:pt x="160" y="298"/>
                  </a:cubicBezTo>
                  <a:cubicBezTo>
                    <a:pt x="239" y="298"/>
                    <a:pt x="315" y="235"/>
                    <a:pt x="315" y="146"/>
                  </a:cubicBezTo>
                  <a:cubicBezTo>
                    <a:pt x="310" y="57"/>
                    <a:pt x="236"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10"/>
            <p:cNvSpPr/>
            <p:nvPr/>
          </p:nvSpPr>
          <p:spPr>
            <a:xfrm rot="-2922755">
              <a:off x="9572388" y="2624942"/>
              <a:ext cx="15054" cy="13685"/>
            </a:xfrm>
            <a:custGeom>
              <a:rect b="b" l="l" r="r" t="t"/>
              <a:pathLst>
                <a:path extrusionOk="0" h="110" w="121">
                  <a:moveTo>
                    <a:pt x="64" y="0"/>
                  </a:moveTo>
                  <a:cubicBezTo>
                    <a:pt x="50" y="0"/>
                    <a:pt x="36" y="5"/>
                    <a:pt x="23" y="15"/>
                  </a:cubicBezTo>
                  <a:cubicBezTo>
                    <a:pt x="0" y="38"/>
                    <a:pt x="8" y="75"/>
                    <a:pt x="30" y="98"/>
                  </a:cubicBezTo>
                  <a:cubicBezTo>
                    <a:pt x="39" y="106"/>
                    <a:pt x="49" y="110"/>
                    <a:pt x="61" y="110"/>
                  </a:cubicBezTo>
                  <a:cubicBezTo>
                    <a:pt x="89" y="110"/>
                    <a:pt x="120" y="85"/>
                    <a:pt x="120" y="53"/>
                  </a:cubicBezTo>
                  <a:cubicBezTo>
                    <a:pt x="115" y="18"/>
                    <a:pt x="91" y="0"/>
                    <a:pt x="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7" name="Google Shape;3217;p10"/>
            <p:cNvSpPr/>
            <p:nvPr/>
          </p:nvSpPr>
          <p:spPr>
            <a:xfrm rot="-2922755">
              <a:off x="9577398" y="2668041"/>
              <a:ext cx="14058" cy="13561"/>
            </a:xfrm>
            <a:custGeom>
              <a:rect b="b" l="l" r="r" t="t"/>
              <a:pathLst>
                <a:path extrusionOk="0" h="109" w="113">
                  <a:moveTo>
                    <a:pt x="57" y="0"/>
                  </a:moveTo>
                  <a:cubicBezTo>
                    <a:pt x="45" y="0"/>
                    <a:pt x="32" y="4"/>
                    <a:pt x="23" y="14"/>
                  </a:cubicBezTo>
                  <a:cubicBezTo>
                    <a:pt x="0" y="36"/>
                    <a:pt x="0" y="74"/>
                    <a:pt x="23" y="96"/>
                  </a:cubicBezTo>
                  <a:cubicBezTo>
                    <a:pt x="33" y="105"/>
                    <a:pt x="45" y="108"/>
                    <a:pt x="56" y="108"/>
                  </a:cubicBezTo>
                  <a:cubicBezTo>
                    <a:pt x="85" y="108"/>
                    <a:pt x="113" y="84"/>
                    <a:pt x="113" y="51"/>
                  </a:cubicBezTo>
                  <a:cubicBezTo>
                    <a:pt x="113" y="20"/>
                    <a:pt x="85" y="0"/>
                    <a:pt x="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8" name="Google Shape;3218;p10"/>
            <p:cNvSpPr/>
            <p:nvPr/>
          </p:nvSpPr>
          <p:spPr>
            <a:xfrm rot="-2922755">
              <a:off x="9581407" y="2711007"/>
              <a:ext cx="14805" cy="13810"/>
            </a:xfrm>
            <a:custGeom>
              <a:rect b="b" l="l" r="r" t="t"/>
              <a:pathLst>
                <a:path extrusionOk="0" h="111" w="119">
                  <a:moveTo>
                    <a:pt x="58" y="1"/>
                  </a:moveTo>
                  <a:cubicBezTo>
                    <a:pt x="45" y="1"/>
                    <a:pt x="33" y="5"/>
                    <a:pt x="23" y="14"/>
                  </a:cubicBezTo>
                  <a:cubicBezTo>
                    <a:pt x="1" y="37"/>
                    <a:pt x="1" y="74"/>
                    <a:pt x="23" y="97"/>
                  </a:cubicBezTo>
                  <a:cubicBezTo>
                    <a:pt x="35" y="106"/>
                    <a:pt x="48" y="110"/>
                    <a:pt x="61" y="110"/>
                  </a:cubicBezTo>
                  <a:cubicBezTo>
                    <a:pt x="91" y="110"/>
                    <a:pt x="118" y="88"/>
                    <a:pt x="113" y="52"/>
                  </a:cubicBezTo>
                  <a:cubicBezTo>
                    <a:pt x="113" y="21"/>
                    <a:pt x="85" y="1"/>
                    <a:pt x="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10"/>
            <p:cNvSpPr/>
            <p:nvPr/>
          </p:nvSpPr>
          <p:spPr>
            <a:xfrm rot="-2922755">
              <a:off x="9586259" y="2753884"/>
              <a:ext cx="14183" cy="13685"/>
            </a:xfrm>
            <a:custGeom>
              <a:rect b="b" l="l" r="r" t="t"/>
              <a:pathLst>
                <a:path extrusionOk="0" h="110" w="114">
                  <a:moveTo>
                    <a:pt x="55" y="0"/>
                  </a:moveTo>
                  <a:cubicBezTo>
                    <a:pt x="42" y="0"/>
                    <a:pt x="28" y="4"/>
                    <a:pt x="16" y="14"/>
                  </a:cubicBezTo>
                  <a:cubicBezTo>
                    <a:pt x="1" y="36"/>
                    <a:pt x="1" y="74"/>
                    <a:pt x="23" y="96"/>
                  </a:cubicBezTo>
                  <a:cubicBezTo>
                    <a:pt x="32" y="105"/>
                    <a:pt x="44" y="110"/>
                    <a:pt x="57" y="110"/>
                  </a:cubicBezTo>
                  <a:cubicBezTo>
                    <a:pt x="84" y="110"/>
                    <a:pt x="113" y="88"/>
                    <a:pt x="113" y="51"/>
                  </a:cubicBezTo>
                  <a:cubicBezTo>
                    <a:pt x="113" y="20"/>
                    <a:pt x="85" y="0"/>
                    <a:pt x="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10"/>
            <p:cNvSpPr/>
            <p:nvPr/>
          </p:nvSpPr>
          <p:spPr>
            <a:xfrm rot="-2922755">
              <a:off x="9590440" y="2797076"/>
              <a:ext cx="14680" cy="13561"/>
            </a:xfrm>
            <a:custGeom>
              <a:rect b="b" l="l" r="r" t="t"/>
              <a:pathLst>
                <a:path extrusionOk="0" h="109" w="118">
                  <a:moveTo>
                    <a:pt x="61" y="1"/>
                  </a:moveTo>
                  <a:cubicBezTo>
                    <a:pt x="47" y="1"/>
                    <a:pt x="33" y="7"/>
                    <a:pt x="23" y="20"/>
                  </a:cubicBezTo>
                  <a:cubicBezTo>
                    <a:pt x="0" y="35"/>
                    <a:pt x="0" y="72"/>
                    <a:pt x="23" y="95"/>
                  </a:cubicBezTo>
                  <a:cubicBezTo>
                    <a:pt x="34" y="104"/>
                    <a:pt x="48" y="108"/>
                    <a:pt x="61" y="108"/>
                  </a:cubicBezTo>
                  <a:cubicBezTo>
                    <a:pt x="91" y="108"/>
                    <a:pt x="118" y="86"/>
                    <a:pt x="113" y="50"/>
                  </a:cubicBezTo>
                  <a:cubicBezTo>
                    <a:pt x="113" y="21"/>
                    <a:pt x="87" y="1"/>
                    <a:pt x="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10"/>
            <p:cNvSpPr/>
            <p:nvPr/>
          </p:nvSpPr>
          <p:spPr>
            <a:xfrm rot="-2922755">
              <a:off x="9594466" y="2840327"/>
              <a:ext cx="15054" cy="13436"/>
            </a:xfrm>
            <a:custGeom>
              <a:rect b="b" l="l" r="r" t="t"/>
              <a:pathLst>
                <a:path extrusionOk="0" h="108" w="121">
                  <a:moveTo>
                    <a:pt x="62" y="0"/>
                  </a:moveTo>
                  <a:cubicBezTo>
                    <a:pt x="48" y="0"/>
                    <a:pt x="34" y="6"/>
                    <a:pt x="23" y="19"/>
                  </a:cubicBezTo>
                  <a:cubicBezTo>
                    <a:pt x="1" y="42"/>
                    <a:pt x="8" y="72"/>
                    <a:pt x="23" y="94"/>
                  </a:cubicBezTo>
                  <a:cubicBezTo>
                    <a:pt x="35" y="103"/>
                    <a:pt x="48" y="108"/>
                    <a:pt x="61" y="108"/>
                  </a:cubicBezTo>
                  <a:cubicBezTo>
                    <a:pt x="92" y="108"/>
                    <a:pt x="121" y="86"/>
                    <a:pt x="121" y="49"/>
                  </a:cubicBezTo>
                  <a:cubicBezTo>
                    <a:pt x="116" y="20"/>
                    <a:pt x="89" y="0"/>
                    <a:pt x="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10"/>
            <p:cNvSpPr/>
            <p:nvPr/>
          </p:nvSpPr>
          <p:spPr>
            <a:xfrm rot="-2922755">
              <a:off x="9599381" y="2883220"/>
              <a:ext cx="14058" cy="13561"/>
            </a:xfrm>
            <a:custGeom>
              <a:rect b="b" l="l" r="r" t="t"/>
              <a:pathLst>
                <a:path extrusionOk="0" h="109" w="113">
                  <a:moveTo>
                    <a:pt x="60" y="1"/>
                  </a:moveTo>
                  <a:cubicBezTo>
                    <a:pt x="45" y="1"/>
                    <a:pt x="29" y="7"/>
                    <a:pt x="16" y="20"/>
                  </a:cubicBezTo>
                  <a:cubicBezTo>
                    <a:pt x="1" y="42"/>
                    <a:pt x="1" y="72"/>
                    <a:pt x="23" y="95"/>
                  </a:cubicBezTo>
                  <a:cubicBezTo>
                    <a:pt x="35" y="104"/>
                    <a:pt x="47" y="108"/>
                    <a:pt x="60" y="108"/>
                  </a:cubicBezTo>
                  <a:cubicBezTo>
                    <a:pt x="88" y="108"/>
                    <a:pt x="113" y="86"/>
                    <a:pt x="113" y="50"/>
                  </a:cubicBezTo>
                  <a:cubicBezTo>
                    <a:pt x="113" y="21"/>
                    <a:pt x="88" y="1"/>
                    <a:pt x="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10"/>
            <p:cNvSpPr/>
            <p:nvPr/>
          </p:nvSpPr>
          <p:spPr>
            <a:xfrm rot="-2922755">
              <a:off x="9603447" y="2926284"/>
              <a:ext cx="14680" cy="13436"/>
            </a:xfrm>
            <a:custGeom>
              <a:rect b="b" l="l" r="r" t="t"/>
              <a:pathLst>
                <a:path extrusionOk="0" h="108" w="118">
                  <a:moveTo>
                    <a:pt x="61" y="0"/>
                  </a:moveTo>
                  <a:cubicBezTo>
                    <a:pt x="47" y="0"/>
                    <a:pt x="33" y="6"/>
                    <a:pt x="23" y="19"/>
                  </a:cubicBezTo>
                  <a:cubicBezTo>
                    <a:pt x="0" y="42"/>
                    <a:pt x="0" y="72"/>
                    <a:pt x="23" y="94"/>
                  </a:cubicBezTo>
                  <a:cubicBezTo>
                    <a:pt x="34" y="103"/>
                    <a:pt x="48" y="108"/>
                    <a:pt x="61" y="108"/>
                  </a:cubicBezTo>
                  <a:cubicBezTo>
                    <a:pt x="90" y="108"/>
                    <a:pt x="118" y="86"/>
                    <a:pt x="112" y="49"/>
                  </a:cubicBezTo>
                  <a:cubicBezTo>
                    <a:pt x="112" y="20"/>
                    <a:pt x="87" y="0"/>
                    <a:pt x="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10"/>
            <p:cNvSpPr/>
            <p:nvPr/>
          </p:nvSpPr>
          <p:spPr>
            <a:xfrm rot="-2922755">
              <a:off x="9608346" y="2969140"/>
              <a:ext cx="14058" cy="13436"/>
            </a:xfrm>
            <a:custGeom>
              <a:rect b="b" l="l" r="r" t="t"/>
              <a:pathLst>
                <a:path extrusionOk="0" h="108" w="113">
                  <a:moveTo>
                    <a:pt x="59" y="0"/>
                  </a:moveTo>
                  <a:cubicBezTo>
                    <a:pt x="44" y="0"/>
                    <a:pt x="28" y="6"/>
                    <a:pt x="15" y="19"/>
                  </a:cubicBezTo>
                  <a:cubicBezTo>
                    <a:pt x="0" y="41"/>
                    <a:pt x="0" y="71"/>
                    <a:pt x="23" y="94"/>
                  </a:cubicBezTo>
                  <a:cubicBezTo>
                    <a:pt x="32" y="103"/>
                    <a:pt x="44" y="107"/>
                    <a:pt x="56" y="107"/>
                  </a:cubicBezTo>
                  <a:cubicBezTo>
                    <a:pt x="84" y="107"/>
                    <a:pt x="112" y="85"/>
                    <a:pt x="112" y="49"/>
                  </a:cubicBezTo>
                  <a:cubicBezTo>
                    <a:pt x="112" y="20"/>
                    <a:pt x="87" y="0"/>
                    <a:pt x="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10"/>
            <p:cNvSpPr/>
            <p:nvPr/>
          </p:nvSpPr>
          <p:spPr>
            <a:xfrm rot="-2922755">
              <a:off x="9612576" y="3012343"/>
              <a:ext cx="14058" cy="13934"/>
            </a:xfrm>
            <a:custGeom>
              <a:rect b="b" l="l" r="r" t="t"/>
              <a:pathLst>
                <a:path extrusionOk="0" h="112" w="113">
                  <a:moveTo>
                    <a:pt x="61" y="1"/>
                  </a:moveTo>
                  <a:cubicBezTo>
                    <a:pt x="47" y="1"/>
                    <a:pt x="33" y="7"/>
                    <a:pt x="23" y="19"/>
                  </a:cubicBezTo>
                  <a:cubicBezTo>
                    <a:pt x="1" y="42"/>
                    <a:pt x="1" y="72"/>
                    <a:pt x="23" y="94"/>
                  </a:cubicBezTo>
                  <a:cubicBezTo>
                    <a:pt x="35" y="106"/>
                    <a:pt x="48" y="111"/>
                    <a:pt x="61" y="111"/>
                  </a:cubicBezTo>
                  <a:cubicBezTo>
                    <a:pt x="88" y="111"/>
                    <a:pt x="113" y="88"/>
                    <a:pt x="113" y="57"/>
                  </a:cubicBezTo>
                  <a:cubicBezTo>
                    <a:pt x="113" y="22"/>
                    <a:pt x="87" y="1"/>
                    <a:pt x="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10"/>
            <p:cNvSpPr/>
            <p:nvPr/>
          </p:nvSpPr>
          <p:spPr>
            <a:xfrm rot="-2922755">
              <a:off x="9616599" y="3055314"/>
              <a:ext cx="14929" cy="13810"/>
            </a:xfrm>
            <a:custGeom>
              <a:rect b="b" l="l" r="r" t="t"/>
              <a:pathLst>
                <a:path extrusionOk="0" h="111" w="120">
                  <a:moveTo>
                    <a:pt x="60" y="0"/>
                  </a:moveTo>
                  <a:cubicBezTo>
                    <a:pt x="46" y="0"/>
                    <a:pt x="33" y="6"/>
                    <a:pt x="22" y="19"/>
                  </a:cubicBezTo>
                  <a:cubicBezTo>
                    <a:pt x="0" y="41"/>
                    <a:pt x="0" y="71"/>
                    <a:pt x="22" y="94"/>
                  </a:cubicBezTo>
                  <a:cubicBezTo>
                    <a:pt x="34" y="106"/>
                    <a:pt x="48" y="111"/>
                    <a:pt x="62" y="111"/>
                  </a:cubicBezTo>
                  <a:cubicBezTo>
                    <a:pt x="92" y="111"/>
                    <a:pt x="120" y="87"/>
                    <a:pt x="120" y="56"/>
                  </a:cubicBezTo>
                  <a:cubicBezTo>
                    <a:pt x="115" y="22"/>
                    <a:pt x="87" y="0"/>
                    <a:pt x="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7" name="Google Shape;3227;p10"/>
            <p:cNvSpPr/>
            <p:nvPr/>
          </p:nvSpPr>
          <p:spPr>
            <a:xfrm rot="-2922755">
              <a:off x="9621390" y="3098206"/>
              <a:ext cx="14183" cy="13934"/>
            </a:xfrm>
            <a:custGeom>
              <a:rect b="b" l="l" r="r" t="t"/>
              <a:pathLst>
                <a:path extrusionOk="0" h="112" w="114">
                  <a:moveTo>
                    <a:pt x="59" y="1"/>
                  </a:moveTo>
                  <a:cubicBezTo>
                    <a:pt x="44" y="1"/>
                    <a:pt x="29" y="7"/>
                    <a:pt x="16" y="19"/>
                  </a:cubicBezTo>
                  <a:cubicBezTo>
                    <a:pt x="1" y="42"/>
                    <a:pt x="1" y="79"/>
                    <a:pt x="23" y="94"/>
                  </a:cubicBezTo>
                  <a:cubicBezTo>
                    <a:pt x="35" y="106"/>
                    <a:pt x="49" y="111"/>
                    <a:pt x="61" y="111"/>
                  </a:cubicBezTo>
                  <a:cubicBezTo>
                    <a:pt x="89" y="111"/>
                    <a:pt x="113" y="88"/>
                    <a:pt x="113" y="57"/>
                  </a:cubicBezTo>
                  <a:cubicBezTo>
                    <a:pt x="113" y="22"/>
                    <a:pt x="87" y="1"/>
                    <a:pt x="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8" name="Google Shape;3228;p10"/>
          <p:cNvSpPr txBox="1"/>
          <p:nvPr/>
        </p:nvSpPr>
        <p:spPr>
          <a:xfrm>
            <a:off x="0" y="2058293"/>
            <a:ext cx="5550000" cy="568200"/>
          </a:xfrm>
          <a:prstGeom prst="rect">
            <a:avLst/>
          </a:prstGeom>
          <a:noFill/>
          <a:ln>
            <a:noFill/>
          </a:ln>
        </p:spPr>
        <p:txBody>
          <a:bodyPr anchorCtr="0" anchor="t" bIns="91425" lIns="91425" spcFirstLastPara="1" rIns="91425" wrap="square" tIns="91425">
            <a:noAutofit/>
          </a:bodyPr>
          <a:lstStyle/>
          <a:p>
            <a:pPr indent="-292100" lvl="0" marL="457200" marR="0" rtl="0" algn="l">
              <a:lnSpc>
                <a:spcPct val="100000"/>
              </a:lnSpc>
              <a:spcBef>
                <a:spcPts val="0"/>
              </a:spcBef>
              <a:spcAft>
                <a:spcPts val="0"/>
              </a:spcAft>
              <a:buSzPts val="1000"/>
              <a:buFont typeface="Fira Sans"/>
              <a:buChar char="●"/>
            </a:pPr>
            <a:r>
              <a:rPr lang="en-GB" sz="1000">
                <a:latin typeface="Fira Sans"/>
                <a:ea typeface="Fira Sans"/>
                <a:cs typeface="Fira Sans"/>
                <a:sym typeface="Fira Sans"/>
              </a:rPr>
              <a:t>The effects may be additive, one may be rate-limiting over the action of another, or one may enhance or multiply the  effect of another.</a:t>
            </a:r>
            <a:endParaRPr sz="1000">
              <a:latin typeface="Fira Sans"/>
              <a:ea typeface="Fira Sans"/>
              <a:cs typeface="Fira Sans"/>
              <a:sym typeface="Fira Sans"/>
            </a:endParaRPr>
          </a:p>
        </p:txBody>
      </p:sp>
      <p:sp>
        <p:nvSpPr>
          <p:cNvPr id="3229" name="Google Shape;3229;p10"/>
          <p:cNvSpPr txBox="1"/>
          <p:nvPr/>
        </p:nvSpPr>
        <p:spPr>
          <a:xfrm>
            <a:off x="1480254" y="2722535"/>
            <a:ext cx="1572300" cy="3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latin typeface="Fira Sans"/>
              <a:ea typeface="Fira Sans"/>
              <a:cs typeface="Fira Sans"/>
              <a:sym typeface="Fira Sans"/>
            </a:endParaRPr>
          </a:p>
        </p:txBody>
      </p:sp>
      <p:sp>
        <p:nvSpPr>
          <p:cNvPr id="3230" name="Google Shape;3230;p10"/>
          <p:cNvSpPr txBox="1"/>
          <p:nvPr/>
        </p:nvSpPr>
        <p:spPr>
          <a:xfrm>
            <a:off x="182400" y="1150574"/>
            <a:ext cx="5044500" cy="832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500">
                <a:latin typeface="Fira Sans"/>
                <a:ea typeface="Fira Sans"/>
                <a:cs typeface="Fira Sans"/>
                <a:sym typeface="Fira Sans"/>
              </a:rPr>
              <a:t>Complex traits are conditions which are likely to be due to the interaction of</a:t>
            </a:r>
            <a:r>
              <a:rPr b="1" lang="en-GB" sz="1500">
                <a:solidFill>
                  <a:srgbClr val="E06666"/>
                </a:solidFill>
                <a:latin typeface="Fira Sans"/>
                <a:ea typeface="Fira Sans"/>
                <a:cs typeface="Fira Sans"/>
                <a:sym typeface="Fira Sans"/>
              </a:rPr>
              <a:t> </a:t>
            </a:r>
            <a:r>
              <a:rPr b="1" lang="en-GB" sz="1500">
                <a:solidFill>
                  <a:srgbClr val="CC0000"/>
                </a:solidFill>
                <a:latin typeface="Fira Sans"/>
                <a:ea typeface="Fira Sans"/>
                <a:cs typeface="Fira Sans"/>
                <a:sym typeface="Fira Sans"/>
              </a:rPr>
              <a:t>more than one gene.</a:t>
            </a:r>
            <a:endParaRPr b="1" sz="1500">
              <a:solidFill>
                <a:srgbClr val="CC0000"/>
              </a:solidFill>
              <a:latin typeface="Fira Sans"/>
              <a:ea typeface="Fira Sans"/>
              <a:cs typeface="Fira Sans"/>
              <a:sym typeface="Fira Sans"/>
            </a:endParaRPr>
          </a:p>
          <a:p>
            <a:pPr indent="0" lvl="0" marL="0" rtl="0" algn="l">
              <a:spcBef>
                <a:spcPts val="0"/>
              </a:spcBef>
              <a:spcAft>
                <a:spcPts val="0"/>
              </a:spcAft>
              <a:buClr>
                <a:schemeClr val="dk1"/>
              </a:buClr>
              <a:buSzPts val="1100"/>
              <a:buFont typeface="Arial"/>
              <a:buNone/>
            </a:pPr>
            <a:r>
              <a:rPr lang="en-GB" sz="1300">
                <a:solidFill>
                  <a:srgbClr val="6AA84F"/>
                </a:solidFill>
                <a:latin typeface="Fira Sans"/>
                <a:ea typeface="Fira Sans"/>
                <a:cs typeface="Fira Sans"/>
                <a:sym typeface="Fira Sans"/>
              </a:rPr>
              <a:t>Multiple genes cause multiple disorders</a:t>
            </a:r>
            <a:endParaRPr b="1" sz="1300">
              <a:solidFill>
                <a:srgbClr val="CC0000"/>
              </a:solidFill>
              <a:latin typeface="Fira Sans"/>
              <a:ea typeface="Fira Sans"/>
              <a:cs typeface="Fira Sans"/>
              <a:sym typeface="Fira Sans"/>
            </a:endParaRPr>
          </a:p>
        </p:txBody>
      </p:sp>
      <p:sp>
        <p:nvSpPr>
          <p:cNvPr id="3231" name="Google Shape;3231;p10"/>
          <p:cNvSpPr txBox="1"/>
          <p:nvPr/>
        </p:nvSpPr>
        <p:spPr>
          <a:xfrm>
            <a:off x="2956257" y="2571411"/>
            <a:ext cx="1572300" cy="324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accent2"/>
              </a:solidFill>
              <a:latin typeface="Fira Sans"/>
              <a:ea typeface="Fira Sans"/>
              <a:cs typeface="Fira Sans"/>
              <a:sym typeface="Fira Sans"/>
            </a:endParaRPr>
          </a:p>
        </p:txBody>
      </p:sp>
      <p:sp>
        <p:nvSpPr>
          <p:cNvPr id="3232" name="Google Shape;3232;p10"/>
          <p:cNvSpPr txBox="1"/>
          <p:nvPr/>
        </p:nvSpPr>
        <p:spPr>
          <a:xfrm>
            <a:off x="0" y="2603343"/>
            <a:ext cx="5550000" cy="14319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Fira Sans"/>
              <a:buChar char="●"/>
            </a:pPr>
            <a:r>
              <a:rPr lang="en-GB" sz="1000">
                <a:latin typeface="Fira Sans"/>
                <a:ea typeface="Fira Sans"/>
                <a:cs typeface="Fira Sans"/>
                <a:sym typeface="Fira Sans"/>
              </a:rPr>
              <a:t>In man one form of retinitis pigmentosa, a disorder of progressive visual impairment, is caused by double heterozygosity for mutations in two unlinked genes, which both encode proteins present in photoreceptors. Individuals with only one of these mutations are not affected.</a:t>
            </a:r>
            <a:endParaRPr sz="1000">
              <a:latin typeface="Fira Sans"/>
              <a:ea typeface="Fira Sans"/>
              <a:cs typeface="Fira Sans"/>
              <a:sym typeface="Fira Sans"/>
            </a:endParaRPr>
          </a:p>
        </p:txBody>
      </p:sp>
      <p:sp>
        <p:nvSpPr>
          <p:cNvPr id="3233" name="Google Shape;3233;p10"/>
          <p:cNvSpPr txBox="1"/>
          <p:nvPr/>
        </p:nvSpPr>
        <p:spPr>
          <a:xfrm>
            <a:off x="0" y="2286018"/>
            <a:ext cx="5652300" cy="8322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SzPts val="1000"/>
              <a:buFont typeface="Fira Sans"/>
              <a:buChar char="●"/>
            </a:pPr>
            <a:r>
              <a:rPr lang="en-GB" sz="1000">
                <a:latin typeface="Fira Sans"/>
                <a:ea typeface="Fira Sans"/>
                <a:cs typeface="Fira Sans"/>
                <a:sym typeface="Fira Sans"/>
              </a:rPr>
              <a:t>e.g. </a:t>
            </a:r>
            <a:r>
              <a:rPr i="1" lang="en-GB" sz="1000">
                <a:solidFill>
                  <a:srgbClr val="CC0000"/>
                </a:solidFill>
                <a:latin typeface="Fira Sans"/>
                <a:ea typeface="Fira Sans"/>
                <a:cs typeface="Fira Sans"/>
                <a:sym typeface="Fira Sans"/>
              </a:rPr>
              <a:t>Digenic inheritance</a:t>
            </a:r>
            <a:r>
              <a:rPr lang="en-GB" sz="1000">
                <a:latin typeface="Fira Sans"/>
                <a:ea typeface="Fira Sans"/>
                <a:cs typeface="Fira Sans"/>
                <a:sym typeface="Fira Sans"/>
              </a:rPr>
              <a:t>: where a disorder has been shown to be due to the additive effects of heterozygous mutations  at two different gene loci</a:t>
            </a:r>
            <a:endParaRPr sz="1000">
              <a:latin typeface="Fira Sans"/>
              <a:ea typeface="Fira Sans"/>
              <a:cs typeface="Fira Sans"/>
              <a:sym typeface="Fira Sans"/>
            </a:endParaRPr>
          </a:p>
        </p:txBody>
      </p:sp>
      <p:sp>
        <p:nvSpPr>
          <p:cNvPr id="3234" name="Google Shape;3234;p10"/>
          <p:cNvSpPr txBox="1"/>
          <p:nvPr/>
        </p:nvSpPr>
        <p:spPr>
          <a:xfrm>
            <a:off x="628724" y="896382"/>
            <a:ext cx="2083200" cy="404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latin typeface="Fira Sans"/>
              <a:ea typeface="Fira Sans"/>
              <a:cs typeface="Fira Sans"/>
              <a:sym typeface="Fira Sans"/>
            </a:endParaRPr>
          </a:p>
        </p:txBody>
      </p:sp>
      <p:pic>
        <p:nvPicPr>
          <p:cNvPr id="3235" name="Google Shape;3235;p10"/>
          <p:cNvPicPr preferRelativeResize="0"/>
          <p:nvPr/>
        </p:nvPicPr>
        <p:blipFill>
          <a:blip r:embed="rId3">
            <a:alphaModFix/>
          </a:blip>
          <a:stretch>
            <a:fillRect/>
          </a:stretch>
        </p:blipFill>
        <p:spPr>
          <a:xfrm>
            <a:off x="5864345" y="1663825"/>
            <a:ext cx="2990003" cy="1815840"/>
          </a:xfrm>
          <a:prstGeom prst="rect">
            <a:avLst/>
          </a:prstGeom>
          <a:noFill/>
          <a:ln>
            <a:noFill/>
          </a:ln>
        </p:spPr>
      </p:pic>
      <p:sp>
        <p:nvSpPr>
          <p:cNvPr id="3236" name="Google Shape;3236;p10"/>
          <p:cNvSpPr txBox="1"/>
          <p:nvPr>
            <p:ph type="title"/>
          </p:nvPr>
        </p:nvSpPr>
        <p:spPr>
          <a:xfrm>
            <a:off x="6033800" y="1300775"/>
            <a:ext cx="2651100" cy="459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b="0" lang="en-GB" sz="900"/>
              <a:t>PEDIGREE OF A FAMILY WITH RETINITIS PIGMENTOSA DUE TO DIGENIC INHERITANCE</a:t>
            </a:r>
            <a:endParaRPr b="0"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0" name="Shape 3240"/>
        <p:cNvGrpSpPr/>
        <p:nvPr/>
      </p:nvGrpSpPr>
      <p:grpSpPr>
        <a:xfrm>
          <a:off x="0" y="0"/>
          <a:ext cx="0" cy="0"/>
          <a:chOff x="0" y="0"/>
          <a:chExt cx="0" cy="0"/>
        </a:xfrm>
      </p:grpSpPr>
      <p:sp>
        <p:nvSpPr>
          <p:cNvPr id="3241" name="Google Shape;3241;p11"/>
          <p:cNvSpPr txBox="1"/>
          <p:nvPr>
            <p:ph type="title"/>
          </p:nvPr>
        </p:nvSpPr>
        <p:spPr>
          <a:xfrm>
            <a:off x="239855" y="395950"/>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MULTIFACTORIAL/POLYGENIC DISORDERS</a:t>
            </a:r>
            <a:endParaRPr/>
          </a:p>
          <a:p>
            <a:pPr indent="0" lvl="0" marL="0" rtl="0" algn="ctr">
              <a:lnSpc>
                <a:spcPct val="100000"/>
              </a:lnSpc>
              <a:spcBef>
                <a:spcPts val="0"/>
              </a:spcBef>
              <a:spcAft>
                <a:spcPts val="0"/>
              </a:spcAft>
              <a:buSzPts val="2800"/>
              <a:buNone/>
            </a:pPr>
            <a:r>
              <a:t/>
            </a:r>
            <a:endParaRPr/>
          </a:p>
        </p:txBody>
      </p:sp>
      <p:grpSp>
        <p:nvGrpSpPr>
          <p:cNvPr id="3242" name="Google Shape;3242;p11"/>
          <p:cNvGrpSpPr/>
          <p:nvPr/>
        </p:nvGrpSpPr>
        <p:grpSpPr>
          <a:xfrm flipH="1" rot="-5400000">
            <a:off x="6463498" y="2309489"/>
            <a:ext cx="3357468" cy="1161233"/>
            <a:chOff x="3073119" y="3311467"/>
            <a:chExt cx="2869876" cy="881927"/>
          </a:xfrm>
        </p:grpSpPr>
        <p:sp>
          <p:nvSpPr>
            <p:cNvPr id="3243" name="Google Shape;3243;p11"/>
            <p:cNvSpPr/>
            <p:nvPr/>
          </p:nvSpPr>
          <p:spPr>
            <a:xfrm>
              <a:off x="3073119" y="3311467"/>
              <a:ext cx="2869876" cy="881927"/>
            </a:xfrm>
            <a:custGeom>
              <a:rect b="b" l="l" r="r" t="t"/>
              <a:pathLst>
                <a:path extrusionOk="0" h="3123" w="10162">
                  <a:moveTo>
                    <a:pt x="5081" y="1"/>
                  </a:moveTo>
                  <a:cubicBezTo>
                    <a:pt x="3790" y="1"/>
                    <a:pt x="3145" y="744"/>
                    <a:pt x="2522" y="1464"/>
                  </a:cubicBezTo>
                  <a:cubicBezTo>
                    <a:pt x="1922" y="2162"/>
                    <a:pt x="1344" y="2830"/>
                    <a:pt x="188" y="2830"/>
                  </a:cubicBezTo>
                  <a:cubicBezTo>
                    <a:pt x="1" y="2830"/>
                    <a:pt x="1" y="3115"/>
                    <a:pt x="188" y="3123"/>
                  </a:cubicBezTo>
                  <a:cubicBezTo>
                    <a:pt x="1479" y="3123"/>
                    <a:pt x="2124" y="2372"/>
                    <a:pt x="2747" y="1652"/>
                  </a:cubicBezTo>
                  <a:cubicBezTo>
                    <a:pt x="3355" y="954"/>
                    <a:pt x="3925" y="294"/>
                    <a:pt x="5081" y="294"/>
                  </a:cubicBezTo>
                  <a:cubicBezTo>
                    <a:pt x="6237" y="294"/>
                    <a:pt x="6807" y="954"/>
                    <a:pt x="7415" y="1652"/>
                  </a:cubicBezTo>
                  <a:cubicBezTo>
                    <a:pt x="8038" y="2372"/>
                    <a:pt x="8683" y="3123"/>
                    <a:pt x="9974" y="3123"/>
                  </a:cubicBezTo>
                  <a:cubicBezTo>
                    <a:pt x="10161" y="3115"/>
                    <a:pt x="10161" y="2830"/>
                    <a:pt x="9974" y="2830"/>
                  </a:cubicBezTo>
                  <a:cubicBezTo>
                    <a:pt x="8818" y="2830"/>
                    <a:pt x="8240" y="2162"/>
                    <a:pt x="7640" y="1464"/>
                  </a:cubicBezTo>
                  <a:cubicBezTo>
                    <a:pt x="7017" y="744"/>
                    <a:pt x="6372" y="1"/>
                    <a:pt x="5081" y="1"/>
                  </a:cubicBezTo>
                  <a:close/>
                </a:path>
              </a:pathLst>
            </a:cu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11"/>
            <p:cNvSpPr/>
            <p:nvPr/>
          </p:nvSpPr>
          <p:spPr>
            <a:xfrm>
              <a:off x="3073119" y="3311467"/>
              <a:ext cx="2869876" cy="881927"/>
            </a:xfrm>
            <a:custGeom>
              <a:rect b="b" l="l" r="r" t="t"/>
              <a:pathLst>
                <a:path extrusionOk="0" h="3123" w="10162">
                  <a:moveTo>
                    <a:pt x="188" y="1"/>
                  </a:moveTo>
                  <a:cubicBezTo>
                    <a:pt x="1" y="1"/>
                    <a:pt x="1" y="286"/>
                    <a:pt x="188" y="294"/>
                  </a:cubicBezTo>
                  <a:cubicBezTo>
                    <a:pt x="1344" y="294"/>
                    <a:pt x="1922" y="954"/>
                    <a:pt x="2522" y="1652"/>
                  </a:cubicBezTo>
                  <a:cubicBezTo>
                    <a:pt x="3145" y="2372"/>
                    <a:pt x="3790" y="3123"/>
                    <a:pt x="5081" y="3123"/>
                  </a:cubicBezTo>
                  <a:cubicBezTo>
                    <a:pt x="6372" y="3123"/>
                    <a:pt x="7017" y="2372"/>
                    <a:pt x="7640" y="1652"/>
                  </a:cubicBezTo>
                  <a:cubicBezTo>
                    <a:pt x="8240" y="954"/>
                    <a:pt x="8818" y="294"/>
                    <a:pt x="9974" y="294"/>
                  </a:cubicBezTo>
                  <a:cubicBezTo>
                    <a:pt x="10161" y="286"/>
                    <a:pt x="10161" y="1"/>
                    <a:pt x="9974" y="1"/>
                  </a:cubicBezTo>
                  <a:cubicBezTo>
                    <a:pt x="8683" y="1"/>
                    <a:pt x="8038" y="744"/>
                    <a:pt x="7415" y="1464"/>
                  </a:cubicBezTo>
                  <a:cubicBezTo>
                    <a:pt x="6807" y="2162"/>
                    <a:pt x="6237" y="2830"/>
                    <a:pt x="5081" y="2830"/>
                  </a:cubicBezTo>
                  <a:cubicBezTo>
                    <a:pt x="3925" y="2830"/>
                    <a:pt x="3355" y="2162"/>
                    <a:pt x="2747" y="1464"/>
                  </a:cubicBezTo>
                  <a:cubicBezTo>
                    <a:pt x="2124" y="744"/>
                    <a:pt x="1479" y="1"/>
                    <a:pt x="188" y="1"/>
                  </a:cubicBezTo>
                  <a:close/>
                </a:path>
              </a:pathLst>
            </a:custGeom>
            <a:solidFill>
              <a:srgbClr val="FFFFFF"/>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11"/>
            <p:cNvSpPr/>
            <p:nvPr/>
          </p:nvSpPr>
          <p:spPr>
            <a:xfrm>
              <a:off x="3199357" y="3343943"/>
              <a:ext cx="28806" cy="811328"/>
            </a:xfrm>
            <a:custGeom>
              <a:rect b="b" l="l" r="r" t="t"/>
              <a:pathLst>
                <a:path extrusionOk="0" h="2873" w="102">
                  <a:moveTo>
                    <a:pt x="50" y="0"/>
                  </a:moveTo>
                  <a:cubicBezTo>
                    <a:pt x="24" y="0"/>
                    <a:pt x="0" y="17"/>
                    <a:pt x="4" y="51"/>
                  </a:cubicBezTo>
                  <a:lnTo>
                    <a:pt x="4" y="2820"/>
                  </a:lnTo>
                  <a:cubicBezTo>
                    <a:pt x="4" y="2850"/>
                    <a:pt x="26" y="2873"/>
                    <a:pt x="49" y="2873"/>
                  </a:cubicBezTo>
                  <a:cubicBezTo>
                    <a:pt x="79" y="2873"/>
                    <a:pt x="101" y="2850"/>
                    <a:pt x="101" y="2820"/>
                  </a:cubicBezTo>
                  <a:lnTo>
                    <a:pt x="101" y="51"/>
                  </a:lnTo>
                  <a:cubicBezTo>
                    <a:pt x="101" y="17"/>
                    <a:pt x="75" y="0"/>
                    <a:pt x="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11"/>
            <p:cNvSpPr/>
            <p:nvPr/>
          </p:nvSpPr>
          <p:spPr>
            <a:xfrm>
              <a:off x="3488549" y="3445606"/>
              <a:ext cx="27676" cy="616474"/>
            </a:xfrm>
            <a:custGeom>
              <a:rect b="b" l="l" r="r" t="t"/>
              <a:pathLst>
                <a:path extrusionOk="0" h="2183" w="98">
                  <a:moveTo>
                    <a:pt x="49" y="1"/>
                  </a:moveTo>
                  <a:cubicBezTo>
                    <a:pt x="25" y="1"/>
                    <a:pt x="0" y="17"/>
                    <a:pt x="0" y="51"/>
                  </a:cubicBezTo>
                  <a:lnTo>
                    <a:pt x="0" y="2130"/>
                  </a:lnTo>
                  <a:cubicBezTo>
                    <a:pt x="0" y="2160"/>
                    <a:pt x="23" y="2182"/>
                    <a:pt x="53" y="2182"/>
                  </a:cubicBezTo>
                  <a:cubicBezTo>
                    <a:pt x="75" y="2182"/>
                    <a:pt x="98" y="2160"/>
                    <a:pt x="98" y="2130"/>
                  </a:cubicBezTo>
                  <a:lnTo>
                    <a:pt x="98" y="51"/>
                  </a:lnTo>
                  <a:cubicBezTo>
                    <a:pt x="98" y="17"/>
                    <a:pt x="74" y="1"/>
                    <a:pt x="4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11"/>
            <p:cNvSpPr/>
            <p:nvPr/>
          </p:nvSpPr>
          <p:spPr>
            <a:xfrm>
              <a:off x="4066085" y="3479493"/>
              <a:ext cx="28806" cy="544462"/>
            </a:xfrm>
            <a:custGeom>
              <a:rect b="b" l="l" r="r" t="t"/>
              <a:pathLst>
                <a:path extrusionOk="0" h="1928" w="102">
                  <a:moveTo>
                    <a:pt x="50" y="1"/>
                  </a:moveTo>
                  <a:cubicBezTo>
                    <a:pt x="25" y="1"/>
                    <a:pt x="0" y="17"/>
                    <a:pt x="4" y="51"/>
                  </a:cubicBezTo>
                  <a:lnTo>
                    <a:pt x="4" y="1875"/>
                  </a:lnTo>
                  <a:cubicBezTo>
                    <a:pt x="4" y="1905"/>
                    <a:pt x="27" y="1927"/>
                    <a:pt x="49" y="1927"/>
                  </a:cubicBezTo>
                  <a:cubicBezTo>
                    <a:pt x="79" y="1927"/>
                    <a:pt x="102" y="1905"/>
                    <a:pt x="102" y="1875"/>
                  </a:cubicBezTo>
                  <a:lnTo>
                    <a:pt x="102" y="51"/>
                  </a:lnTo>
                  <a:cubicBezTo>
                    <a:pt x="102" y="17"/>
                    <a:pt x="75" y="1"/>
                    <a:pt x="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8" name="Google Shape;3248;p11"/>
            <p:cNvSpPr/>
            <p:nvPr/>
          </p:nvSpPr>
          <p:spPr>
            <a:xfrm>
              <a:off x="4355276" y="3354392"/>
              <a:ext cx="28806" cy="790148"/>
            </a:xfrm>
            <a:custGeom>
              <a:rect b="b" l="l" r="r" t="t"/>
              <a:pathLst>
                <a:path extrusionOk="0" h="2798" w="102">
                  <a:moveTo>
                    <a:pt x="52" y="1"/>
                  </a:moveTo>
                  <a:cubicBezTo>
                    <a:pt x="27" y="1"/>
                    <a:pt x="1" y="18"/>
                    <a:pt x="1" y="52"/>
                  </a:cubicBezTo>
                  <a:lnTo>
                    <a:pt x="1" y="2745"/>
                  </a:lnTo>
                  <a:cubicBezTo>
                    <a:pt x="1" y="2775"/>
                    <a:pt x="23" y="2798"/>
                    <a:pt x="53" y="2798"/>
                  </a:cubicBezTo>
                  <a:cubicBezTo>
                    <a:pt x="76" y="2798"/>
                    <a:pt x="98" y="2775"/>
                    <a:pt x="98" y="2745"/>
                  </a:cubicBezTo>
                  <a:lnTo>
                    <a:pt x="98" y="52"/>
                  </a:lnTo>
                  <a:cubicBezTo>
                    <a:pt x="102" y="18"/>
                    <a:pt x="78" y="1"/>
                    <a:pt x="5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9" name="Google Shape;3249;p11"/>
            <p:cNvSpPr/>
            <p:nvPr/>
          </p:nvSpPr>
          <p:spPr>
            <a:xfrm>
              <a:off x="4644468" y="3358627"/>
              <a:ext cx="29088" cy="785912"/>
            </a:xfrm>
            <a:custGeom>
              <a:rect b="b" l="l" r="r" t="t"/>
              <a:pathLst>
                <a:path extrusionOk="0" h="2783" w="103">
                  <a:moveTo>
                    <a:pt x="51" y="1"/>
                  </a:moveTo>
                  <a:cubicBezTo>
                    <a:pt x="25" y="1"/>
                    <a:pt x="1" y="18"/>
                    <a:pt x="5" y="52"/>
                  </a:cubicBezTo>
                  <a:lnTo>
                    <a:pt x="5" y="2730"/>
                  </a:lnTo>
                  <a:cubicBezTo>
                    <a:pt x="5" y="2760"/>
                    <a:pt x="27" y="2783"/>
                    <a:pt x="50" y="2783"/>
                  </a:cubicBezTo>
                  <a:cubicBezTo>
                    <a:pt x="80" y="2783"/>
                    <a:pt x="102" y="2760"/>
                    <a:pt x="102" y="2730"/>
                  </a:cubicBezTo>
                  <a:lnTo>
                    <a:pt x="102" y="52"/>
                  </a:lnTo>
                  <a:cubicBezTo>
                    <a:pt x="102" y="18"/>
                    <a:pt x="76" y="1"/>
                    <a:pt x="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11"/>
            <p:cNvSpPr/>
            <p:nvPr/>
          </p:nvSpPr>
          <p:spPr>
            <a:xfrm>
              <a:off x="4933942" y="3485988"/>
              <a:ext cx="27676" cy="527236"/>
            </a:xfrm>
            <a:custGeom>
              <a:rect b="b" l="l" r="r" t="t"/>
              <a:pathLst>
                <a:path extrusionOk="0" h="1867" w="98">
                  <a:moveTo>
                    <a:pt x="49" y="0"/>
                  </a:moveTo>
                  <a:cubicBezTo>
                    <a:pt x="25" y="0"/>
                    <a:pt x="0" y="17"/>
                    <a:pt x="0" y="51"/>
                  </a:cubicBezTo>
                  <a:lnTo>
                    <a:pt x="0" y="1822"/>
                  </a:lnTo>
                  <a:cubicBezTo>
                    <a:pt x="0" y="1844"/>
                    <a:pt x="23" y="1867"/>
                    <a:pt x="53" y="1867"/>
                  </a:cubicBezTo>
                  <a:cubicBezTo>
                    <a:pt x="75" y="1867"/>
                    <a:pt x="98" y="1852"/>
                    <a:pt x="98" y="1822"/>
                  </a:cubicBezTo>
                  <a:lnTo>
                    <a:pt x="98" y="51"/>
                  </a:lnTo>
                  <a:cubicBezTo>
                    <a:pt x="98" y="17"/>
                    <a:pt x="73" y="0"/>
                    <a:pt x="4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11"/>
            <p:cNvSpPr/>
            <p:nvPr/>
          </p:nvSpPr>
          <p:spPr>
            <a:xfrm>
              <a:off x="5511478" y="3435157"/>
              <a:ext cx="28806" cy="628899"/>
            </a:xfrm>
            <a:custGeom>
              <a:rect b="b" l="l" r="r" t="t"/>
              <a:pathLst>
                <a:path extrusionOk="0" h="2227" w="102">
                  <a:moveTo>
                    <a:pt x="50" y="0"/>
                  </a:moveTo>
                  <a:cubicBezTo>
                    <a:pt x="24" y="0"/>
                    <a:pt x="0" y="17"/>
                    <a:pt x="4" y="51"/>
                  </a:cubicBezTo>
                  <a:lnTo>
                    <a:pt x="4" y="2174"/>
                  </a:lnTo>
                  <a:cubicBezTo>
                    <a:pt x="4" y="2204"/>
                    <a:pt x="26" y="2227"/>
                    <a:pt x="49" y="2227"/>
                  </a:cubicBezTo>
                  <a:cubicBezTo>
                    <a:pt x="79" y="2227"/>
                    <a:pt x="101" y="2204"/>
                    <a:pt x="101" y="2174"/>
                  </a:cubicBezTo>
                  <a:lnTo>
                    <a:pt x="101" y="51"/>
                  </a:lnTo>
                  <a:cubicBezTo>
                    <a:pt x="101" y="17"/>
                    <a:pt x="75" y="0"/>
                    <a:pt x="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11"/>
            <p:cNvSpPr/>
            <p:nvPr/>
          </p:nvSpPr>
          <p:spPr>
            <a:xfrm>
              <a:off x="5800669" y="3343943"/>
              <a:ext cx="28806" cy="811328"/>
            </a:xfrm>
            <a:custGeom>
              <a:rect b="b" l="l" r="r" t="t"/>
              <a:pathLst>
                <a:path extrusionOk="0" h="2873" w="102">
                  <a:moveTo>
                    <a:pt x="52" y="0"/>
                  </a:moveTo>
                  <a:cubicBezTo>
                    <a:pt x="27" y="0"/>
                    <a:pt x="0" y="17"/>
                    <a:pt x="0" y="51"/>
                  </a:cubicBezTo>
                  <a:lnTo>
                    <a:pt x="0" y="2820"/>
                  </a:lnTo>
                  <a:cubicBezTo>
                    <a:pt x="0" y="2850"/>
                    <a:pt x="23" y="2873"/>
                    <a:pt x="53" y="2873"/>
                  </a:cubicBezTo>
                  <a:cubicBezTo>
                    <a:pt x="75" y="2873"/>
                    <a:pt x="98" y="2850"/>
                    <a:pt x="98" y="2820"/>
                  </a:cubicBezTo>
                  <a:lnTo>
                    <a:pt x="98" y="51"/>
                  </a:lnTo>
                  <a:cubicBezTo>
                    <a:pt x="102" y="17"/>
                    <a:pt x="77" y="0"/>
                    <a:pt x="5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53" name="Google Shape;3253;p11"/>
          <p:cNvSpPr txBox="1"/>
          <p:nvPr/>
        </p:nvSpPr>
        <p:spPr>
          <a:xfrm>
            <a:off x="366783" y="1277750"/>
            <a:ext cx="6410100" cy="3224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Fira Sans"/>
              <a:buChar char="●"/>
            </a:pPr>
            <a:r>
              <a:rPr lang="en-GB">
                <a:latin typeface="Fira Sans"/>
                <a:ea typeface="Fira Sans"/>
                <a:cs typeface="Fira Sans"/>
                <a:sym typeface="Fira Sans"/>
              </a:rPr>
              <a:t>Human characteristics such as height, skin color and intelligence could be determined by the interaction of </a:t>
            </a:r>
            <a:r>
              <a:rPr lang="en-GB">
                <a:solidFill>
                  <a:srgbClr val="FF0000"/>
                </a:solidFill>
                <a:latin typeface="Fira Sans"/>
                <a:ea typeface="Fira Sans"/>
                <a:cs typeface="Fira Sans"/>
                <a:sym typeface="Fira Sans"/>
              </a:rPr>
              <a:t>many genes</a:t>
            </a:r>
            <a:r>
              <a:rPr lang="en-GB">
                <a:latin typeface="Fira Sans"/>
                <a:ea typeface="Fira Sans"/>
                <a:cs typeface="Fira Sans"/>
                <a:sym typeface="Fira Sans"/>
              </a:rPr>
              <a:t>, each exerting a small additive effect.</a:t>
            </a:r>
            <a:endParaRPr>
              <a:latin typeface="Fira Sans"/>
              <a:ea typeface="Fira Sans"/>
              <a:cs typeface="Fira Sans"/>
              <a:sym typeface="Fira Sans"/>
            </a:endParaRPr>
          </a:p>
          <a:p>
            <a:pPr indent="0" lvl="0" marL="0" rtl="0" algn="l">
              <a:spcBef>
                <a:spcPts val="0"/>
              </a:spcBef>
              <a:spcAft>
                <a:spcPts val="0"/>
              </a:spcAft>
              <a:buNone/>
            </a:pPr>
            <a:r>
              <a:t/>
            </a:r>
            <a:endParaRPr>
              <a:latin typeface="Fira Sans"/>
              <a:ea typeface="Fira Sans"/>
              <a:cs typeface="Fira Sans"/>
              <a:sym typeface="Fira Sans"/>
            </a:endParaRPr>
          </a:p>
          <a:p>
            <a:pPr indent="-317500" lvl="0" marL="457200" rtl="0" algn="l">
              <a:spcBef>
                <a:spcPts val="0"/>
              </a:spcBef>
              <a:spcAft>
                <a:spcPts val="0"/>
              </a:spcAft>
              <a:buSzPts val="1400"/>
              <a:buFont typeface="Fira Sans"/>
              <a:buChar char="●"/>
            </a:pPr>
            <a:r>
              <a:rPr lang="en-GB">
                <a:latin typeface="Fira Sans"/>
                <a:ea typeface="Fira Sans"/>
                <a:cs typeface="Fira Sans"/>
                <a:sym typeface="Fira Sans"/>
              </a:rPr>
              <a:t>This model of quantitative inheritance  can explain the pattern of inheritance for many relatively common conditions including:</a:t>
            </a:r>
            <a:endParaRPr>
              <a:latin typeface="Fira Sans"/>
              <a:ea typeface="Fira Sans"/>
              <a:cs typeface="Fira Sans"/>
              <a:sym typeface="Fira Sans"/>
            </a:endParaRPr>
          </a:p>
          <a:p>
            <a:pPr indent="0" lvl="0" marL="0" rtl="0" algn="l">
              <a:spcBef>
                <a:spcPts val="0"/>
              </a:spcBef>
              <a:spcAft>
                <a:spcPts val="0"/>
              </a:spcAft>
              <a:buNone/>
            </a:pPr>
            <a:r>
              <a:t/>
            </a:r>
            <a:endParaRPr sz="500">
              <a:latin typeface="Fira Sans"/>
              <a:ea typeface="Fira Sans"/>
              <a:cs typeface="Fira Sans"/>
              <a:sym typeface="Fira Sans"/>
            </a:endParaRPr>
          </a:p>
          <a:p>
            <a:pPr indent="0" lvl="0" marL="0" rtl="0" algn="l">
              <a:spcBef>
                <a:spcPts val="0"/>
              </a:spcBef>
              <a:spcAft>
                <a:spcPts val="0"/>
              </a:spcAft>
              <a:buNone/>
            </a:pPr>
            <a:r>
              <a:rPr lang="en-GB">
                <a:latin typeface="Fira Sans"/>
                <a:ea typeface="Fira Sans"/>
                <a:cs typeface="Fira Sans"/>
                <a:sym typeface="Fira Sans"/>
              </a:rPr>
              <a:t>– congenital malformations such as </a:t>
            </a:r>
            <a:r>
              <a:rPr b="1" lang="en-GB">
                <a:latin typeface="Fira Sans"/>
                <a:ea typeface="Fira Sans"/>
                <a:cs typeface="Fira Sans"/>
                <a:sym typeface="Fira Sans"/>
              </a:rPr>
              <a:t>cleft lip </a:t>
            </a:r>
            <a:r>
              <a:rPr lang="en-GB">
                <a:latin typeface="Fira Sans"/>
                <a:ea typeface="Fira Sans"/>
                <a:cs typeface="Fira Sans"/>
                <a:sym typeface="Fira Sans"/>
              </a:rPr>
              <a:t>and </a:t>
            </a:r>
            <a:r>
              <a:rPr b="1" lang="en-GB">
                <a:latin typeface="Fira Sans"/>
                <a:ea typeface="Fira Sans"/>
                <a:cs typeface="Fira Sans"/>
                <a:sym typeface="Fira Sans"/>
              </a:rPr>
              <a:t>palate</a:t>
            </a:r>
            <a:r>
              <a:rPr lang="en-GB">
                <a:latin typeface="Fira Sans"/>
                <a:ea typeface="Fira Sans"/>
                <a:cs typeface="Fira Sans"/>
                <a:sym typeface="Fira Sans"/>
              </a:rPr>
              <a:t> </a:t>
            </a:r>
            <a:endParaRPr>
              <a:latin typeface="Fira Sans"/>
              <a:ea typeface="Fira Sans"/>
              <a:cs typeface="Fira Sans"/>
              <a:sym typeface="Fira Sans"/>
            </a:endParaRPr>
          </a:p>
          <a:p>
            <a:pPr indent="0" lvl="0" marL="0" rtl="0" algn="l">
              <a:spcBef>
                <a:spcPts val="0"/>
              </a:spcBef>
              <a:spcAft>
                <a:spcPts val="0"/>
              </a:spcAft>
              <a:buNone/>
            </a:pPr>
            <a:r>
              <a:rPr lang="en-GB">
                <a:latin typeface="Fira Sans"/>
                <a:ea typeface="Fira Sans"/>
                <a:cs typeface="Fira Sans"/>
                <a:sym typeface="Fira Sans"/>
              </a:rPr>
              <a:t>– late-onset conditions such as:</a:t>
            </a:r>
            <a:endParaRPr>
              <a:latin typeface="Fira Sans"/>
              <a:ea typeface="Fira Sans"/>
              <a:cs typeface="Fira Sans"/>
              <a:sym typeface="Fira Sans"/>
            </a:endParaRPr>
          </a:p>
          <a:p>
            <a:pPr indent="0" lvl="0" marL="0" rtl="0" algn="l">
              <a:spcBef>
                <a:spcPts val="0"/>
              </a:spcBef>
              <a:spcAft>
                <a:spcPts val="0"/>
              </a:spcAft>
              <a:buNone/>
            </a:pPr>
            <a:r>
              <a:rPr lang="en-GB">
                <a:latin typeface="Fira Sans"/>
                <a:ea typeface="Fira Sans"/>
                <a:cs typeface="Fira Sans"/>
                <a:sym typeface="Fira Sans"/>
              </a:rPr>
              <a:t>• </a:t>
            </a:r>
            <a:r>
              <a:rPr b="1" lang="en-GB">
                <a:latin typeface="Fira Sans"/>
                <a:ea typeface="Fira Sans"/>
                <a:cs typeface="Fira Sans"/>
                <a:sym typeface="Fira Sans"/>
              </a:rPr>
              <a:t>Hypertension</a:t>
            </a:r>
            <a:endParaRPr b="1">
              <a:latin typeface="Fira Sans"/>
              <a:ea typeface="Fira Sans"/>
              <a:cs typeface="Fira Sans"/>
              <a:sym typeface="Fira Sans"/>
            </a:endParaRPr>
          </a:p>
          <a:p>
            <a:pPr indent="0" lvl="0" marL="0" rtl="0" algn="l">
              <a:spcBef>
                <a:spcPts val="0"/>
              </a:spcBef>
              <a:spcAft>
                <a:spcPts val="0"/>
              </a:spcAft>
              <a:buNone/>
            </a:pPr>
            <a:r>
              <a:rPr b="1" lang="en-GB">
                <a:latin typeface="Fira Sans"/>
                <a:ea typeface="Fira Sans"/>
                <a:cs typeface="Fira Sans"/>
                <a:sym typeface="Fira Sans"/>
              </a:rPr>
              <a:t>• Diabetes mellitus </a:t>
            </a:r>
            <a:r>
              <a:rPr b="1" lang="en-GB" sz="1000">
                <a:solidFill>
                  <a:srgbClr val="666666"/>
                </a:solidFill>
                <a:latin typeface="Fira Sans"/>
                <a:ea typeface="Fira Sans"/>
                <a:cs typeface="Fira Sans"/>
                <a:sym typeface="Fira Sans"/>
              </a:rPr>
              <a:t>Type II to be specific.</a:t>
            </a:r>
            <a:endParaRPr b="1" sz="1000">
              <a:solidFill>
                <a:srgbClr val="666666"/>
              </a:solidFill>
              <a:latin typeface="Fira Sans"/>
              <a:ea typeface="Fira Sans"/>
              <a:cs typeface="Fira Sans"/>
              <a:sym typeface="Fira Sans"/>
            </a:endParaRPr>
          </a:p>
          <a:p>
            <a:pPr indent="0" lvl="0" marL="0" rtl="0" algn="l">
              <a:spcBef>
                <a:spcPts val="0"/>
              </a:spcBef>
              <a:spcAft>
                <a:spcPts val="0"/>
              </a:spcAft>
              <a:buNone/>
            </a:pPr>
            <a:r>
              <a:rPr b="1" lang="en-GB">
                <a:latin typeface="Fira Sans"/>
                <a:ea typeface="Fira Sans"/>
                <a:cs typeface="Fira Sans"/>
                <a:sym typeface="Fira Sans"/>
              </a:rPr>
              <a:t>• Alzheimer disease</a:t>
            </a:r>
            <a:endParaRPr b="1">
              <a:latin typeface="Fira Sans"/>
              <a:ea typeface="Fira Sans"/>
              <a:cs typeface="Fira Sans"/>
              <a:sym typeface="Fira Sans"/>
            </a:endParaRPr>
          </a:p>
          <a:p>
            <a:pPr indent="0" lvl="0" marL="0" rtl="0" algn="l">
              <a:spcBef>
                <a:spcPts val="0"/>
              </a:spcBef>
              <a:spcAft>
                <a:spcPts val="0"/>
              </a:spcAft>
              <a:buNone/>
            </a:pPr>
            <a:r>
              <a:t/>
            </a:r>
            <a:endParaRPr b="1">
              <a:latin typeface="Fira Sans"/>
              <a:ea typeface="Fira Sans"/>
              <a:cs typeface="Fira Sans"/>
              <a:sym typeface="Fira Sans"/>
            </a:endParaRPr>
          </a:p>
          <a:p>
            <a:pPr indent="-317500" lvl="0" marL="457200" rtl="0" algn="l">
              <a:spcBef>
                <a:spcPts val="0"/>
              </a:spcBef>
              <a:spcAft>
                <a:spcPts val="0"/>
              </a:spcAft>
              <a:buSzPts val="1400"/>
              <a:buFont typeface="Fira Sans"/>
              <a:buChar char="●"/>
            </a:pPr>
            <a:r>
              <a:rPr lang="en-GB">
                <a:latin typeface="Fira Sans"/>
                <a:ea typeface="Fira Sans"/>
                <a:cs typeface="Fira Sans"/>
                <a:sym typeface="Fira Sans"/>
              </a:rPr>
              <a:t>The prevailing view is that genes at several loci interact to generate a susceptibility to the effects of adverse environmental trigger factors</a:t>
            </a:r>
            <a:r>
              <a:rPr b="1" lang="en-GB">
                <a:latin typeface="Fira Sans"/>
                <a:ea typeface="Fira Sans"/>
                <a:cs typeface="Fira Sans"/>
                <a:sym typeface="Fira Sans"/>
              </a:rPr>
              <a:t>.</a:t>
            </a:r>
            <a:endParaRPr>
              <a:latin typeface="Fira Sans"/>
              <a:ea typeface="Fira Sans"/>
              <a:cs typeface="Fira Sans"/>
              <a:sym typeface="Fir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7" name="Shape 3257"/>
        <p:cNvGrpSpPr/>
        <p:nvPr/>
      </p:nvGrpSpPr>
      <p:grpSpPr>
        <a:xfrm>
          <a:off x="0" y="0"/>
          <a:ext cx="0" cy="0"/>
          <a:chOff x="0" y="0"/>
          <a:chExt cx="0" cy="0"/>
        </a:xfrm>
      </p:grpSpPr>
      <p:sp>
        <p:nvSpPr>
          <p:cNvPr id="3258" name="Google Shape;3258;g49daf4b63afd930b_106"/>
          <p:cNvSpPr txBox="1"/>
          <p:nvPr>
            <p:ph type="ctrTitle"/>
          </p:nvPr>
        </p:nvSpPr>
        <p:spPr>
          <a:xfrm>
            <a:off x="438600" y="2247438"/>
            <a:ext cx="8266800" cy="506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1600"/>
              <a:t>The role of imprinting in the development of Angelman and Prader-Willi syndromes</a:t>
            </a:r>
            <a:endParaRPr sz="1600"/>
          </a:p>
        </p:txBody>
      </p:sp>
      <p:sp>
        <p:nvSpPr>
          <p:cNvPr id="3259" name="Google Shape;3259;g49daf4b63afd930b_106"/>
          <p:cNvSpPr txBox="1"/>
          <p:nvPr>
            <p:ph idx="1" type="subTitle"/>
          </p:nvPr>
        </p:nvSpPr>
        <p:spPr>
          <a:xfrm>
            <a:off x="116475" y="2855100"/>
            <a:ext cx="5139000" cy="21558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Fira Sans"/>
              <a:buChar char="●"/>
            </a:pPr>
            <a:r>
              <a:rPr lang="en-GB" sz="1000">
                <a:latin typeface="Fira Sans"/>
                <a:ea typeface="Fira Sans"/>
                <a:cs typeface="Fira Sans"/>
                <a:sym typeface="Fira Sans"/>
              </a:rPr>
              <a:t>A small region on chromosome 15 contains two different genes designated the AS gene and PWS gene in this figure. </a:t>
            </a:r>
            <a:endParaRPr sz="1000">
              <a:latin typeface="Fira Sans"/>
              <a:ea typeface="Fira Sans"/>
              <a:cs typeface="Fira Sans"/>
              <a:sym typeface="Fira Sans"/>
            </a:endParaRPr>
          </a:p>
          <a:p>
            <a:pPr indent="0" lvl="0" marL="0" rtl="0" algn="l">
              <a:spcBef>
                <a:spcPts val="0"/>
              </a:spcBef>
              <a:spcAft>
                <a:spcPts val="0"/>
              </a:spcAft>
              <a:buNone/>
            </a:pPr>
            <a:r>
              <a:t/>
            </a:r>
            <a:endParaRPr sz="1000">
              <a:latin typeface="Fira Sans"/>
              <a:ea typeface="Fira Sans"/>
              <a:cs typeface="Fira Sans"/>
              <a:sym typeface="Fira Sans"/>
            </a:endParaRPr>
          </a:p>
          <a:p>
            <a:pPr indent="-292100" lvl="0" marL="457200" rtl="0" algn="l">
              <a:spcBef>
                <a:spcPts val="0"/>
              </a:spcBef>
              <a:spcAft>
                <a:spcPts val="0"/>
              </a:spcAft>
              <a:buSzPts val="1000"/>
              <a:buFont typeface="Fira Sans"/>
              <a:buChar char="●"/>
            </a:pPr>
            <a:r>
              <a:rPr lang="en-GB" sz="1000">
                <a:latin typeface="Fira Sans"/>
                <a:ea typeface="Fira Sans"/>
                <a:cs typeface="Fira Sans"/>
                <a:sym typeface="Fira Sans"/>
              </a:rPr>
              <a:t>If a chromosome 15 deletion is inherited from the mother, Angelman syndrome occurs because the offspring does not inherit an active copy of the AS gene (left).</a:t>
            </a:r>
            <a:endParaRPr sz="1000">
              <a:latin typeface="Fira Sans"/>
              <a:ea typeface="Fira Sans"/>
              <a:cs typeface="Fira Sans"/>
              <a:sym typeface="Fira Sans"/>
            </a:endParaRPr>
          </a:p>
          <a:p>
            <a:pPr indent="0" lvl="0" marL="0" rtl="0" algn="l">
              <a:spcBef>
                <a:spcPts val="0"/>
              </a:spcBef>
              <a:spcAft>
                <a:spcPts val="0"/>
              </a:spcAft>
              <a:buNone/>
            </a:pPr>
            <a:r>
              <a:t/>
            </a:r>
            <a:endParaRPr sz="1000">
              <a:latin typeface="Fira Sans"/>
              <a:ea typeface="Fira Sans"/>
              <a:cs typeface="Fira Sans"/>
              <a:sym typeface="Fira Sans"/>
            </a:endParaRPr>
          </a:p>
          <a:p>
            <a:pPr indent="-292100" lvl="0" marL="457200" rtl="0" algn="l">
              <a:spcBef>
                <a:spcPts val="0"/>
              </a:spcBef>
              <a:spcAft>
                <a:spcPts val="0"/>
              </a:spcAft>
              <a:buSzPts val="1000"/>
              <a:buFont typeface="Fira Sans"/>
              <a:buChar char="●"/>
            </a:pPr>
            <a:r>
              <a:rPr lang="en-GB" sz="1000">
                <a:latin typeface="Fira Sans"/>
                <a:ea typeface="Fira Sans"/>
                <a:cs typeface="Fira Sans"/>
                <a:sym typeface="Fira Sans"/>
              </a:rPr>
              <a:t>Alternatively, the chromosome 15 deletion may be inherited from the father, leading to Prader-Willi syndrome.</a:t>
            </a:r>
            <a:endParaRPr sz="1000">
              <a:latin typeface="Fira Sans"/>
              <a:ea typeface="Fira Sans"/>
              <a:cs typeface="Fira Sans"/>
              <a:sym typeface="Fira Sans"/>
            </a:endParaRPr>
          </a:p>
          <a:p>
            <a:pPr indent="0" lvl="0" marL="0" rtl="0" algn="l">
              <a:spcBef>
                <a:spcPts val="0"/>
              </a:spcBef>
              <a:spcAft>
                <a:spcPts val="0"/>
              </a:spcAft>
              <a:buNone/>
            </a:pPr>
            <a:r>
              <a:rPr lang="en-GB" sz="1000">
                <a:latin typeface="Fira Sans"/>
                <a:ea typeface="Fira Sans"/>
                <a:cs typeface="Fira Sans"/>
                <a:sym typeface="Fira Sans"/>
              </a:rPr>
              <a:t> </a:t>
            </a:r>
            <a:endParaRPr sz="1000">
              <a:latin typeface="Fira Sans"/>
              <a:ea typeface="Fira Sans"/>
              <a:cs typeface="Fira Sans"/>
              <a:sym typeface="Fira Sans"/>
            </a:endParaRPr>
          </a:p>
          <a:p>
            <a:pPr indent="-292100" lvl="0" marL="457200" rtl="0" algn="l">
              <a:spcBef>
                <a:spcPts val="0"/>
              </a:spcBef>
              <a:spcAft>
                <a:spcPts val="0"/>
              </a:spcAft>
              <a:buSzPts val="1000"/>
              <a:buFont typeface="Fira Sans"/>
              <a:buChar char="●"/>
            </a:pPr>
            <a:r>
              <a:rPr lang="en-GB" sz="1000">
                <a:latin typeface="Fira Sans"/>
                <a:ea typeface="Fira Sans"/>
                <a:cs typeface="Fira Sans"/>
                <a:sym typeface="Fira Sans"/>
              </a:rPr>
              <a:t>The phenotype of this syndrome occurs because the offspring does not inherit an active copy of the PWS gene (right).</a:t>
            </a:r>
            <a:endParaRPr sz="1000">
              <a:latin typeface="Fira Sans"/>
              <a:ea typeface="Fira Sans"/>
              <a:cs typeface="Fira Sans"/>
              <a:sym typeface="Fira Sans"/>
            </a:endParaRPr>
          </a:p>
        </p:txBody>
      </p:sp>
      <p:pic>
        <p:nvPicPr>
          <p:cNvPr id="3260" name="Google Shape;3260;g49daf4b63afd930b_106"/>
          <p:cNvPicPr preferRelativeResize="0"/>
          <p:nvPr/>
        </p:nvPicPr>
        <p:blipFill>
          <a:blip r:embed="rId3">
            <a:alphaModFix/>
          </a:blip>
          <a:stretch>
            <a:fillRect/>
          </a:stretch>
        </p:blipFill>
        <p:spPr>
          <a:xfrm>
            <a:off x="6726375" y="2855105"/>
            <a:ext cx="1587749" cy="2003826"/>
          </a:xfrm>
          <a:prstGeom prst="rect">
            <a:avLst/>
          </a:prstGeom>
          <a:noFill/>
          <a:ln>
            <a:noFill/>
          </a:ln>
        </p:spPr>
      </p:pic>
      <p:sp>
        <p:nvSpPr>
          <p:cNvPr id="3261" name="Google Shape;3261;g49daf4b63afd930b_106"/>
          <p:cNvSpPr txBox="1"/>
          <p:nvPr>
            <p:ph idx="4294967295" type="title"/>
          </p:nvPr>
        </p:nvSpPr>
        <p:spPr>
          <a:xfrm>
            <a:off x="2261549" y="142074"/>
            <a:ext cx="4620900" cy="89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1800"/>
              <a:t>GENOMIC IMPRINTING</a:t>
            </a:r>
            <a:endParaRPr sz="1800"/>
          </a:p>
          <a:p>
            <a:pPr indent="0" lvl="0" marL="0" rtl="0" algn="ctr">
              <a:lnSpc>
                <a:spcPct val="100000"/>
              </a:lnSpc>
              <a:spcBef>
                <a:spcPts val="0"/>
              </a:spcBef>
              <a:spcAft>
                <a:spcPts val="0"/>
              </a:spcAft>
              <a:buSzPts val="2800"/>
              <a:buNone/>
            </a:pPr>
            <a:r>
              <a:t/>
            </a:r>
            <a:endParaRPr sz="1500"/>
          </a:p>
          <a:p>
            <a:pPr indent="0" lvl="0" marL="0" rtl="0" algn="ctr">
              <a:lnSpc>
                <a:spcPct val="100000"/>
              </a:lnSpc>
              <a:spcBef>
                <a:spcPts val="0"/>
              </a:spcBef>
              <a:spcAft>
                <a:spcPts val="0"/>
              </a:spcAft>
              <a:buSzPts val="2800"/>
              <a:buNone/>
            </a:pPr>
            <a:r>
              <a:rPr lang="en-GB" sz="1500">
                <a:solidFill>
                  <a:srgbClr val="FFD966"/>
                </a:solidFill>
              </a:rPr>
              <a:t> </a:t>
            </a:r>
            <a:r>
              <a:rPr lang="en-GB" sz="1500">
                <a:solidFill>
                  <a:srgbClr val="CC0000"/>
                </a:solidFill>
              </a:rPr>
              <a:t>An example of Non-Mendelian Inheritance</a:t>
            </a:r>
            <a:endParaRPr sz="1500">
              <a:solidFill>
                <a:srgbClr val="CC0000"/>
              </a:solidFill>
            </a:endParaRPr>
          </a:p>
          <a:p>
            <a:pPr indent="0" lvl="0" marL="0" rtl="0" algn="ctr">
              <a:lnSpc>
                <a:spcPct val="100000"/>
              </a:lnSpc>
              <a:spcBef>
                <a:spcPts val="0"/>
              </a:spcBef>
              <a:spcAft>
                <a:spcPts val="0"/>
              </a:spcAft>
              <a:buSzPts val="2800"/>
              <a:buNone/>
            </a:pPr>
            <a:r>
              <a:t/>
            </a:r>
            <a:endParaRPr sz="1500"/>
          </a:p>
        </p:txBody>
      </p:sp>
      <p:pic>
        <p:nvPicPr>
          <p:cNvPr id="3262" name="Google Shape;3262;g49daf4b63afd930b_106"/>
          <p:cNvPicPr preferRelativeResize="0"/>
          <p:nvPr/>
        </p:nvPicPr>
        <p:blipFill>
          <a:blip r:embed="rId4">
            <a:alphaModFix/>
          </a:blip>
          <a:stretch>
            <a:fillRect/>
          </a:stretch>
        </p:blipFill>
        <p:spPr>
          <a:xfrm>
            <a:off x="6886925" y="279675"/>
            <a:ext cx="1266651" cy="1866226"/>
          </a:xfrm>
          <a:prstGeom prst="rect">
            <a:avLst/>
          </a:prstGeom>
          <a:noFill/>
          <a:ln>
            <a:noFill/>
          </a:ln>
        </p:spPr>
      </p:pic>
      <p:sp>
        <p:nvSpPr>
          <p:cNvPr id="3263" name="Google Shape;3263;g49daf4b63afd930b_106"/>
          <p:cNvSpPr txBox="1"/>
          <p:nvPr/>
        </p:nvSpPr>
        <p:spPr>
          <a:xfrm>
            <a:off x="586807" y="1037266"/>
            <a:ext cx="51390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100">
                <a:latin typeface="Fira Sans"/>
                <a:ea typeface="Fira Sans"/>
                <a:cs typeface="Fira Sans"/>
                <a:sym typeface="Fira Sans"/>
              </a:rPr>
              <a:t>Certain chromosomes retain a memory or “imprint” of parental origin that influences whether genes are expressed or not during gametogenesis</a:t>
            </a:r>
            <a:endParaRPr sz="1100">
              <a:latin typeface="Fira Sans"/>
              <a:ea typeface="Fira Sans"/>
              <a:cs typeface="Fira Sans"/>
              <a:sym typeface="Fira Sans"/>
            </a:endParaRPr>
          </a:p>
          <a:p>
            <a:pPr indent="0" lvl="0" marL="0" rtl="0" algn="l">
              <a:spcBef>
                <a:spcPts val="0"/>
              </a:spcBef>
              <a:spcAft>
                <a:spcPts val="0"/>
              </a:spcAft>
              <a:buNone/>
            </a:pPr>
            <a:r>
              <a:t/>
            </a:r>
            <a:endParaRPr sz="1100">
              <a:latin typeface="Fira Sans"/>
              <a:ea typeface="Fira Sans"/>
              <a:cs typeface="Fira Sans"/>
              <a:sym typeface="Fira Sans"/>
            </a:endParaRPr>
          </a:p>
        </p:txBody>
      </p:sp>
      <p:sp>
        <p:nvSpPr>
          <p:cNvPr id="3264" name="Google Shape;3264;g49daf4b63afd930b_106"/>
          <p:cNvSpPr/>
          <p:nvPr/>
        </p:nvSpPr>
        <p:spPr>
          <a:xfrm rot="-498">
            <a:off x="-66037" y="1926677"/>
            <a:ext cx="3152265" cy="39044"/>
          </a:xfrm>
          <a:custGeom>
            <a:rect b="b" l="l" r="r" t="t"/>
            <a:pathLst>
              <a:path extrusionOk="0" h="1930" w="91284">
                <a:moveTo>
                  <a:pt x="1292" y="0"/>
                </a:moveTo>
                <a:cubicBezTo>
                  <a:pt x="0" y="0"/>
                  <a:pt x="0" y="1929"/>
                  <a:pt x="1292" y="1929"/>
                </a:cubicBezTo>
                <a:lnTo>
                  <a:pt x="90011" y="1929"/>
                </a:lnTo>
                <a:cubicBezTo>
                  <a:pt x="91284" y="1929"/>
                  <a:pt x="91284" y="0"/>
                  <a:pt x="90011" y="0"/>
                </a:cubicBezTo>
                <a:close/>
              </a:path>
            </a:pathLst>
          </a:custGeom>
          <a:solidFill>
            <a:srgbClr val="FCD35E"/>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5" name="Google Shape;3265;g49daf4b63afd930b_106"/>
          <p:cNvSpPr txBox="1"/>
          <p:nvPr/>
        </p:nvSpPr>
        <p:spPr>
          <a:xfrm>
            <a:off x="3462991" y="405913"/>
            <a:ext cx="3749700" cy="36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solidFill>
                  <a:srgbClr val="6AA84F"/>
                </a:solidFill>
                <a:latin typeface="Fira Sans"/>
                <a:ea typeface="Fira Sans"/>
                <a:cs typeface="Fira Sans"/>
                <a:sym typeface="Fira Sans"/>
              </a:rPr>
              <a:t>It affects so many generations </a:t>
            </a:r>
            <a:endParaRPr sz="1200">
              <a:solidFill>
                <a:srgbClr val="6AA84F"/>
              </a:solidFill>
              <a:latin typeface="Fira Sans"/>
              <a:ea typeface="Fira Sans"/>
              <a:cs typeface="Fira Sans"/>
              <a:sym typeface="Fir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9" name="Shape 3269"/>
        <p:cNvGrpSpPr/>
        <p:nvPr/>
      </p:nvGrpSpPr>
      <p:grpSpPr>
        <a:xfrm>
          <a:off x="0" y="0"/>
          <a:ext cx="0" cy="0"/>
          <a:chOff x="0" y="0"/>
          <a:chExt cx="0" cy="0"/>
        </a:xfrm>
      </p:grpSpPr>
      <p:sp>
        <p:nvSpPr>
          <p:cNvPr id="3270" name="Google Shape;3270;g6fea1397568f8a9d_2"/>
          <p:cNvSpPr txBox="1"/>
          <p:nvPr>
            <p:ph type="title"/>
          </p:nvPr>
        </p:nvSpPr>
        <p:spPr>
          <a:xfrm>
            <a:off x="457207" y="576150"/>
            <a:ext cx="8229600" cy="340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2200">
                <a:solidFill>
                  <a:srgbClr val="000000"/>
                </a:solidFill>
              </a:rPr>
              <a:t>TAKE HOME MESSAGE:</a:t>
            </a:r>
            <a:endParaRPr>
              <a:solidFill>
                <a:srgbClr val="000000"/>
              </a:solidFill>
            </a:endParaRPr>
          </a:p>
        </p:txBody>
      </p:sp>
      <p:sp>
        <p:nvSpPr>
          <p:cNvPr id="3271" name="Google Shape;3271;g6fea1397568f8a9d_2"/>
          <p:cNvSpPr txBox="1"/>
          <p:nvPr/>
        </p:nvSpPr>
        <p:spPr>
          <a:xfrm>
            <a:off x="-42000" y="1493971"/>
            <a:ext cx="9228000" cy="29361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Fira Sans"/>
              <a:buChar char="●"/>
            </a:pPr>
            <a:r>
              <a:rPr lang="en-GB" sz="1600">
                <a:latin typeface="Fira Sans"/>
                <a:ea typeface="Fira Sans"/>
                <a:cs typeface="Fira Sans"/>
                <a:sym typeface="Fira Sans"/>
              </a:rPr>
              <a:t>An accurate determination of the family pedigree is an important part of the workup of every patient. </a:t>
            </a:r>
            <a:endParaRPr sz="1600">
              <a:latin typeface="Fira Sans"/>
              <a:ea typeface="Fira Sans"/>
              <a:cs typeface="Fira Sans"/>
              <a:sym typeface="Fira Sans"/>
            </a:endParaRPr>
          </a:p>
          <a:p>
            <a:pPr indent="0" lvl="0" marL="0" rtl="0" algn="l">
              <a:spcBef>
                <a:spcPts val="0"/>
              </a:spcBef>
              <a:spcAft>
                <a:spcPts val="0"/>
              </a:spcAft>
              <a:buNone/>
            </a:pPr>
            <a:r>
              <a:t/>
            </a:r>
            <a:endParaRPr sz="1600">
              <a:latin typeface="Fira Sans"/>
              <a:ea typeface="Fira Sans"/>
              <a:cs typeface="Fira Sans"/>
              <a:sym typeface="Fira Sans"/>
            </a:endParaRPr>
          </a:p>
          <a:p>
            <a:pPr indent="-330200" lvl="0" marL="457200" rtl="0" algn="l">
              <a:spcBef>
                <a:spcPts val="0"/>
              </a:spcBef>
              <a:spcAft>
                <a:spcPts val="0"/>
              </a:spcAft>
              <a:buSzPts val="1600"/>
              <a:buFont typeface="Fira Sans"/>
              <a:buChar char="●"/>
            </a:pPr>
            <a:r>
              <a:rPr lang="en-GB" sz="1600">
                <a:latin typeface="Fira Sans"/>
                <a:ea typeface="Fira Sans"/>
                <a:cs typeface="Fira Sans"/>
                <a:sym typeface="Fira Sans"/>
              </a:rPr>
              <a:t>Exceptions to Mendelian inheritance do occur in single-gene disorders.</a:t>
            </a:r>
            <a:endParaRPr sz="1600">
              <a:latin typeface="Fira Sans"/>
              <a:ea typeface="Fira Sans"/>
              <a:cs typeface="Fira Sans"/>
              <a:sym typeface="Fira Sans"/>
            </a:endParaRPr>
          </a:p>
          <a:p>
            <a:pPr indent="0" lvl="0" marL="0" rtl="0" algn="l">
              <a:spcBef>
                <a:spcPts val="0"/>
              </a:spcBef>
              <a:spcAft>
                <a:spcPts val="0"/>
              </a:spcAft>
              <a:buNone/>
            </a:pPr>
            <a:r>
              <a:t/>
            </a:r>
            <a:endParaRPr sz="1600">
              <a:latin typeface="Fira Sans"/>
              <a:ea typeface="Fira Sans"/>
              <a:cs typeface="Fira Sans"/>
              <a:sym typeface="Fira Sans"/>
            </a:endParaRPr>
          </a:p>
          <a:p>
            <a:pPr indent="-330200" lvl="0" marL="457200" rtl="0" algn="l">
              <a:spcBef>
                <a:spcPts val="0"/>
              </a:spcBef>
              <a:spcAft>
                <a:spcPts val="0"/>
              </a:spcAft>
              <a:buSzPts val="1600"/>
              <a:buFont typeface="Fira Sans"/>
              <a:buChar char="●"/>
            </a:pPr>
            <a:r>
              <a:rPr lang="en-GB" sz="1600">
                <a:latin typeface="Fira Sans"/>
                <a:ea typeface="Fira Sans"/>
                <a:cs typeface="Fira Sans"/>
                <a:sym typeface="Fira Sans"/>
              </a:rPr>
              <a:t>The inheritance pattern of an individual pedigree may be obscured by a number of other factors that may make the mode of inheritance difficult to interpret. </a:t>
            </a:r>
            <a:endParaRPr sz="1600">
              <a:latin typeface="Fira Sans"/>
              <a:ea typeface="Fira Sans"/>
              <a:cs typeface="Fira Sans"/>
              <a:sym typeface="Fira Sans"/>
            </a:endParaRPr>
          </a:p>
          <a:p>
            <a:pPr indent="0" lvl="0" marL="0" rtl="0" algn="l">
              <a:spcBef>
                <a:spcPts val="0"/>
              </a:spcBef>
              <a:spcAft>
                <a:spcPts val="0"/>
              </a:spcAft>
              <a:buNone/>
            </a:pPr>
            <a:r>
              <a:t/>
            </a:r>
            <a:endParaRPr sz="1600">
              <a:latin typeface="Fira Sans"/>
              <a:ea typeface="Fira Sans"/>
              <a:cs typeface="Fira Sans"/>
              <a:sym typeface="Fira Sans"/>
            </a:endParaRPr>
          </a:p>
          <a:p>
            <a:pPr indent="-330200" lvl="0" marL="457200" rtl="0" algn="l">
              <a:spcBef>
                <a:spcPts val="0"/>
              </a:spcBef>
              <a:spcAft>
                <a:spcPts val="0"/>
              </a:spcAft>
              <a:buSzPts val="1600"/>
              <a:buFont typeface="Fira Sans"/>
              <a:buChar char="●"/>
            </a:pPr>
            <a:r>
              <a:rPr lang="en-GB" sz="1600">
                <a:latin typeface="Fira Sans"/>
                <a:ea typeface="Fira Sans"/>
                <a:cs typeface="Fira Sans"/>
                <a:sym typeface="Fira Sans"/>
              </a:rPr>
              <a:t>Some characteristics and many common familial disorders, do not usually follow a simple pattern of Mendelian inheritance.</a:t>
            </a:r>
            <a:endParaRPr sz="1600">
              <a:latin typeface="Fira Sans"/>
              <a:ea typeface="Fira Sans"/>
              <a:cs typeface="Fira Sans"/>
              <a:sym typeface="Fira Sans"/>
            </a:endParaRPr>
          </a:p>
          <a:p>
            <a:pPr indent="0" lvl="0" marL="0" rtl="0" algn="l">
              <a:spcBef>
                <a:spcPts val="0"/>
              </a:spcBef>
              <a:spcAft>
                <a:spcPts val="0"/>
              </a:spcAft>
              <a:buNone/>
            </a:pPr>
            <a:r>
              <a:t/>
            </a:r>
            <a:endParaRPr sz="1600">
              <a:latin typeface="Fira Sans"/>
              <a:ea typeface="Fira Sans"/>
              <a:cs typeface="Fira Sans"/>
              <a:sym typeface="Fira Sans"/>
            </a:endParaRPr>
          </a:p>
        </p:txBody>
      </p:sp>
      <p:grpSp>
        <p:nvGrpSpPr>
          <p:cNvPr id="3272" name="Google Shape;3272;g6fea1397568f8a9d_2"/>
          <p:cNvGrpSpPr/>
          <p:nvPr/>
        </p:nvGrpSpPr>
        <p:grpSpPr>
          <a:xfrm rot="-8099821">
            <a:off x="301386" y="-2833551"/>
            <a:ext cx="1123218" cy="6099414"/>
            <a:chOff x="2362075" y="455085"/>
            <a:chExt cx="825222" cy="4233350"/>
          </a:xfrm>
        </p:grpSpPr>
        <p:sp>
          <p:nvSpPr>
            <p:cNvPr id="3273" name="Google Shape;3273;g6fea1397568f8a9d_2"/>
            <p:cNvSpPr/>
            <p:nvPr/>
          </p:nvSpPr>
          <p:spPr>
            <a:xfrm>
              <a:off x="2362075" y="455085"/>
              <a:ext cx="813125" cy="4233350"/>
            </a:xfrm>
            <a:custGeom>
              <a:rect b="b" l="l" r="r" t="t"/>
              <a:pathLst>
                <a:path extrusionOk="0" h="209261" w="40194">
                  <a:moveTo>
                    <a:pt x="37918" y="0"/>
                  </a:moveTo>
                  <a:cubicBezTo>
                    <a:pt x="37918" y="2893"/>
                    <a:pt x="36201" y="5516"/>
                    <a:pt x="32498" y="7927"/>
                  </a:cubicBezTo>
                  <a:cubicBezTo>
                    <a:pt x="29046" y="10203"/>
                    <a:pt x="24282" y="12093"/>
                    <a:pt x="19672" y="13906"/>
                  </a:cubicBezTo>
                  <a:cubicBezTo>
                    <a:pt x="10010" y="17724"/>
                    <a:pt x="0" y="21659"/>
                    <a:pt x="0" y="29914"/>
                  </a:cubicBezTo>
                  <a:cubicBezTo>
                    <a:pt x="0" y="38168"/>
                    <a:pt x="10010" y="42103"/>
                    <a:pt x="19672" y="45922"/>
                  </a:cubicBezTo>
                  <a:cubicBezTo>
                    <a:pt x="24282" y="47735"/>
                    <a:pt x="29046" y="49605"/>
                    <a:pt x="32498" y="51881"/>
                  </a:cubicBezTo>
                  <a:cubicBezTo>
                    <a:pt x="36201" y="54311"/>
                    <a:pt x="37918" y="56819"/>
                    <a:pt x="37918" y="59808"/>
                  </a:cubicBezTo>
                  <a:cubicBezTo>
                    <a:pt x="37918" y="62778"/>
                    <a:pt x="36201" y="65305"/>
                    <a:pt x="32498" y="67735"/>
                  </a:cubicBezTo>
                  <a:cubicBezTo>
                    <a:pt x="29046" y="69991"/>
                    <a:pt x="24282" y="71882"/>
                    <a:pt x="19672" y="73694"/>
                  </a:cubicBezTo>
                  <a:cubicBezTo>
                    <a:pt x="10010" y="77513"/>
                    <a:pt x="0" y="81448"/>
                    <a:pt x="0" y="89702"/>
                  </a:cubicBezTo>
                  <a:cubicBezTo>
                    <a:pt x="0" y="97938"/>
                    <a:pt x="10010" y="101892"/>
                    <a:pt x="19672" y="105691"/>
                  </a:cubicBezTo>
                  <a:cubicBezTo>
                    <a:pt x="24282" y="107523"/>
                    <a:pt x="29046" y="109394"/>
                    <a:pt x="32498" y="111670"/>
                  </a:cubicBezTo>
                  <a:cubicBezTo>
                    <a:pt x="36201" y="114081"/>
                    <a:pt x="37918" y="116607"/>
                    <a:pt x="37918" y="119578"/>
                  </a:cubicBezTo>
                  <a:cubicBezTo>
                    <a:pt x="37918" y="122567"/>
                    <a:pt x="36201" y="125074"/>
                    <a:pt x="32498" y="127504"/>
                  </a:cubicBezTo>
                  <a:cubicBezTo>
                    <a:pt x="29046" y="129780"/>
                    <a:pt x="24282" y="131651"/>
                    <a:pt x="19672" y="133464"/>
                  </a:cubicBezTo>
                  <a:cubicBezTo>
                    <a:pt x="10010" y="137283"/>
                    <a:pt x="0" y="141237"/>
                    <a:pt x="0" y="149472"/>
                  </a:cubicBezTo>
                  <a:cubicBezTo>
                    <a:pt x="0" y="157727"/>
                    <a:pt x="10010" y="161661"/>
                    <a:pt x="19672" y="165480"/>
                  </a:cubicBezTo>
                  <a:cubicBezTo>
                    <a:pt x="24282" y="167293"/>
                    <a:pt x="29046" y="169183"/>
                    <a:pt x="32498" y="171439"/>
                  </a:cubicBezTo>
                  <a:cubicBezTo>
                    <a:pt x="36201" y="173870"/>
                    <a:pt x="37918" y="176396"/>
                    <a:pt x="37918" y="179366"/>
                  </a:cubicBezTo>
                  <a:cubicBezTo>
                    <a:pt x="37918" y="182356"/>
                    <a:pt x="36201" y="184863"/>
                    <a:pt x="32498" y="187293"/>
                  </a:cubicBezTo>
                  <a:cubicBezTo>
                    <a:pt x="29046" y="189569"/>
                    <a:pt x="24282" y="191440"/>
                    <a:pt x="19672" y="193253"/>
                  </a:cubicBezTo>
                  <a:cubicBezTo>
                    <a:pt x="10010" y="197072"/>
                    <a:pt x="0" y="201006"/>
                    <a:pt x="0" y="209261"/>
                  </a:cubicBezTo>
                  <a:lnTo>
                    <a:pt x="2276" y="209261"/>
                  </a:lnTo>
                  <a:cubicBezTo>
                    <a:pt x="2276" y="206291"/>
                    <a:pt x="3992" y="203764"/>
                    <a:pt x="7695" y="201334"/>
                  </a:cubicBezTo>
                  <a:cubicBezTo>
                    <a:pt x="11148" y="199058"/>
                    <a:pt x="15911" y="197187"/>
                    <a:pt x="20521" y="195374"/>
                  </a:cubicBezTo>
                  <a:cubicBezTo>
                    <a:pt x="30184" y="191556"/>
                    <a:pt x="40193" y="187621"/>
                    <a:pt x="40193" y="179366"/>
                  </a:cubicBezTo>
                  <a:cubicBezTo>
                    <a:pt x="40193" y="171112"/>
                    <a:pt x="30184" y="167177"/>
                    <a:pt x="20521" y="163358"/>
                  </a:cubicBezTo>
                  <a:cubicBezTo>
                    <a:pt x="15911" y="161545"/>
                    <a:pt x="11148" y="159675"/>
                    <a:pt x="7695" y="157399"/>
                  </a:cubicBezTo>
                  <a:cubicBezTo>
                    <a:pt x="3992" y="154969"/>
                    <a:pt x="2276" y="152461"/>
                    <a:pt x="2276" y="149472"/>
                  </a:cubicBezTo>
                  <a:cubicBezTo>
                    <a:pt x="2276" y="146502"/>
                    <a:pt x="3992" y="143975"/>
                    <a:pt x="7695" y="141545"/>
                  </a:cubicBezTo>
                  <a:cubicBezTo>
                    <a:pt x="11148" y="139289"/>
                    <a:pt x="15911" y="137398"/>
                    <a:pt x="20521" y="135586"/>
                  </a:cubicBezTo>
                  <a:cubicBezTo>
                    <a:pt x="30184" y="131786"/>
                    <a:pt x="40193" y="127832"/>
                    <a:pt x="40193" y="119578"/>
                  </a:cubicBezTo>
                  <a:cubicBezTo>
                    <a:pt x="40193" y="111342"/>
                    <a:pt x="30184" y="107388"/>
                    <a:pt x="20521" y="103589"/>
                  </a:cubicBezTo>
                  <a:cubicBezTo>
                    <a:pt x="15911" y="101757"/>
                    <a:pt x="11148" y="99886"/>
                    <a:pt x="7695" y="97610"/>
                  </a:cubicBezTo>
                  <a:cubicBezTo>
                    <a:pt x="3992" y="95199"/>
                    <a:pt x="2276" y="92673"/>
                    <a:pt x="2276" y="89702"/>
                  </a:cubicBezTo>
                  <a:cubicBezTo>
                    <a:pt x="2276" y="86713"/>
                    <a:pt x="3992" y="84206"/>
                    <a:pt x="7695" y="81776"/>
                  </a:cubicBezTo>
                  <a:cubicBezTo>
                    <a:pt x="11148" y="79500"/>
                    <a:pt x="15911" y="77629"/>
                    <a:pt x="20521" y="75816"/>
                  </a:cubicBezTo>
                  <a:cubicBezTo>
                    <a:pt x="30184" y="71997"/>
                    <a:pt x="40193" y="68043"/>
                    <a:pt x="40193" y="59808"/>
                  </a:cubicBezTo>
                  <a:cubicBezTo>
                    <a:pt x="40193" y="51553"/>
                    <a:pt x="30184" y="47619"/>
                    <a:pt x="20521" y="43800"/>
                  </a:cubicBezTo>
                  <a:cubicBezTo>
                    <a:pt x="15911" y="41987"/>
                    <a:pt x="11148" y="40097"/>
                    <a:pt x="7695" y="37841"/>
                  </a:cubicBezTo>
                  <a:cubicBezTo>
                    <a:pt x="3992" y="35410"/>
                    <a:pt x="2276" y="32884"/>
                    <a:pt x="2276" y="29914"/>
                  </a:cubicBezTo>
                  <a:cubicBezTo>
                    <a:pt x="2276" y="26924"/>
                    <a:pt x="3992" y="24417"/>
                    <a:pt x="7695" y="21987"/>
                  </a:cubicBezTo>
                  <a:cubicBezTo>
                    <a:pt x="11148" y="19711"/>
                    <a:pt x="15911" y="17840"/>
                    <a:pt x="20521" y="16008"/>
                  </a:cubicBezTo>
                  <a:cubicBezTo>
                    <a:pt x="30184" y="12208"/>
                    <a:pt x="40193" y="8197"/>
                    <a:pt x="40193"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4" name="Google Shape;3274;g6fea1397568f8a9d_2"/>
            <p:cNvSpPr/>
            <p:nvPr/>
          </p:nvSpPr>
          <p:spPr>
            <a:xfrm>
              <a:off x="2374152" y="455085"/>
              <a:ext cx="813145" cy="4233350"/>
            </a:xfrm>
            <a:custGeom>
              <a:rect b="b" l="l" r="r" t="t"/>
              <a:pathLst>
                <a:path extrusionOk="0" h="209261" w="40195">
                  <a:moveTo>
                    <a:pt x="1" y="0"/>
                  </a:moveTo>
                  <a:cubicBezTo>
                    <a:pt x="1" y="8197"/>
                    <a:pt x="10011" y="12208"/>
                    <a:pt x="19693" y="16008"/>
                  </a:cubicBezTo>
                  <a:cubicBezTo>
                    <a:pt x="24283" y="17840"/>
                    <a:pt x="29047" y="19730"/>
                    <a:pt x="32518" y="21987"/>
                  </a:cubicBezTo>
                  <a:cubicBezTo>
                    <a:pt x="36202" y="24417"/>
                    <a:pt x="37918" y="26944"/>
                    <a:pt x="37918" y="29914"/>
                  </a:cubicBezTo>
                  <a:cubicBezTo>
                    <a:pt x="37918" y="32903"/>
                    <a:pt x="36202" y="35410"/>
                    <a:pt x="32518" y="37841"/>
                  </a:cubicBezTo>
                  <a:cubicBezTo>
                    <a:pt x="29047" y="40116"/>
                    <a:pt x="24283" y="41987"/>
                    <a:pt x="19693" y="43800"/>
                  </a:cubicBezTo>
                  <a:cubicBezTo>
                    <a:pt x="10011" y="47619"/>
                    <a:pt x="1" y="51553"/>
                    <a:pt x="1" y="59808"/>
                  </a:cubicBezTo>
                  <a:cubicBezTo>
                    <a:pt x="1" y="68043"/>
                    <a:pt x="10011" y="71997"/>
                    <a:pt x="19693" y="75816"/>
                  </a:cubicBezTo>
                  <a:cubicBezTo>
                    <a:pt x="24283" y="77629"/>
                    <a:pt x="29047" y="79500"/>
                    <a:pt x="32518" y="81776"/>
                  </a:cubicBezTo>
                  <a:cubicBezTo>
                    <a:pt x="36202" y="84206"/>
                    <a:pt x="37918" y="86713"/>
                    <a:pt x="37918" y="89702"/>
                  </a:cubicBezTo>
                  <a:cubicBezTo>
                    <a:pt x="37918" y="92673"/>
                    <a:pt x="36202" y="95199"/>
                    <a:pt x="32518" y="97610"/>
                  </a:cubicBezTo>
                  <a:cubicBezTo>
                    <a:pt x="29047" y="99886"/>
                    <a:pt x="24283" y="101757"/>
                    <a:pt x="19693" y="103589"/>
                  </a:cubicBezTo>
                  <a:cubicBezTo>
                    <a:pt x="10011" y="107388"/>
                    <a:pt x="1" y="111342"/>
                    <a:pt x="1" y="119578"/>
                  </a:cubicBezTo>
                  <a:cubicBezTo>
                    <a:pt x="1" y="127832"/>
                    <a:pt x="10011" y="131786"/>
                    <a:pt x="19693" y="135586"/>
                  </a:cubicBezTo>
                  <a:cubicBezTo>
                    <a:pt x="24283" y="137398"/>
                    <a:pt x="29047" y="139289"/>
                    <a:pt x="32518" y="141545"/>
                  </a:cubicBezTo>
                  <a:cubicBezTo>
                    <a:pt x="36202" y="143975"/>
                    <a:pt x="37918" y="146502"/>
                    <a:pt x="37918" y="149472"/>
                  </a:cubicBezTo>
                  <a:cubicBezTo>
                    <a:pt x="37918" y="152461"/>
                    <a:pt x="36202" y="154969"/>
                    <a:pt x="32518" y="157399"/>
                  </a:cubicBezTo>
                  <a:cubicBezTo>
                    <a:pt x="29047" y="159675"/>
                    <a:pt x="24283" y="161545"/>
                    <a:pt x="19693" y="163358"/>
                  </a:cubicBezTo>
                  <a:cubicBezTo>
                    <a:pt x="10011" y="167177"/>
                    <a:pt x="1" y="171112"/>
                    <a:pt x="1" y="179366"/>
                  </a:cubicBezTo>
                  <a:cubicBezTo>
                    <a:pt x="1" y="187621"/>
                    <a:pt x="10011" y="191556"/>
                    <a:pt x="19693" y="195374"/>
                  </a:cubicBezTo>
                  <a:cubicBezTo>
                    <a:pt x="24283" y="197187"/>
                    <a:pt x="29047" y="199058"/>
                    <a:pt x="32518" y="201334"/>
                  </a:cubicBezTo>
                  <a:cubicBezTo>
                    <a:pt x="36202" y="203764"/>
                    <a:pt x="37918" y="206291"/>
                    <a:pt x="37918" y="209261"/>
                  </a:cubicBezTo>
                  <a:lnTo>
                    <a:pt x="40194" y="209261"/>
                  </a:lnTo>
                  <a:cubicBezTo>
                    <a:pt x="40194" y="201006"/>
                    <a:pt x="30204" y="197072"/>
                    <a:pt x="20522" y="193253"/>
                  </a:cubicBezTo>
                  <a:cubicBezTo>
                    <a:pt x="15912" y="191440"/>
                    <a:pt x="11149" y="189569"/>
                    <a:pt x="7696" y="187293"/>
                  </a:cubicBezTo>
                  <a:cubicBezTo>
                    <a:pt x="3993" y="184863"/>
                    <a:pt x="2277" y="182356"/>
                    <a:pt x="2277" y="179366"/>
                  </a:cubicBezTo>
                  <a:cubicBezTo>
                    <a:pt x="2277" y="176396"/>
                    <a:pt x="3993" y="173870"/>
                    <a:pt x="7696" y="171439"/>
                  </a:cubicBezTo>
                  <a:cubicBezTo>
                    <a:pt x="11149" y="169183"/>
                    <a:pt x="15912" y="167293"/>
                    <a:pt x="20522" y="165480"/>
                  </a:cubicBezTo>
                  <a:cubicBezTo>
                    <a:pt x="30184" y="161661"/>
                    <a:pt x="40194" y="157727"/>
                    <a:pt x="40194" y="149472"/>
                  </a:cubicBezTo>
                  <a:cubicBezTo>
                    <a:pt x="40194" y="141237"/>
                    <a:pt x="30204" y="137283"/>
                    <a:pt x="20522" y="133483"/>
                  </a:cubicBezTo>
                  <a:cubicBezTo>
                    <a:pt x="15912" y="131651"/>
                    <a:pt x="11149" y="129780"/>
                    <a:pt x="7696" y="127504"/>
                  </a:cubicBezTo>
                  <a:cubicBezTo>
                    <a:pt x="3993" y="125074"/>
                    <a:pt x="2277" y="122567"/>
                    <a:pt x="2277" y="119578"/>
                  </a:cubicBezTo>
                  <a:cubicBezTo>
                    <a:pt x="2277" y="116607"/>
                    <a:pt x="3993" y="114081"/>
                    <a:pt x="7696" y="111670"/>
                  </a:cubicBezTo>
                  <a:cubicBezTo>
                    <a:pt x="11149" y="109394"/>
                    <a:pt x="15912" y="107523"/>
                    <a:pt x="20522" y="105691"/>
                  </a:cubicBezTo>
                  <a:cubicBezTo>
                    <a:pt x="30184" y="101892"/>
                    <a:pt x="40194" y="97938"/>
                    <a:pt x="40194" y="89702"/>
                  </a:cubicBezTo>
                  <a:cubicBezTo>
                    <a:pt x="40194" y="81448"/>
                    <a:pt x="30204" y="77513"/>
                    <a:pt x="20522" y="73694"/>
                  </a:cubicBezTo>
                  <a:cubicBezTo>
                    <a:pt x="15912" y="71882"/>
                    <a:pt x="11149" y="69991"/>
                    <a:pt x="7696" y="67735"/>
                  </a:cubicBezTo>
                  <a:cubicBezTo>
                    <a:pt x="3993" y="65305"/>
                    <a:pt x="2277" y="62778"/>
                    <a:pt x="2277" y="59808"/>
                  </a:cubicBezTo>
                  <a:cubicBezTo>
                    <a:pt x="2277" y="56819"/>
                    <a:pt x="3993" y="54311"/>
                    <a:pt x="7696" y="51881"/>
                  </a:cubicBezTo>
                  <a:cubicBezTo>
                    <a:pt x="11149" y="49605"/>
                    <a:pt x="15912" y="47735"/>
                    <a:pt x="20522" y="45922"/>
                  </a:cubicBezTo>
                  <a:cubicBezTo>
                    <a:pt x="30184" y="42103"/>
                    <a:pt x="40194" y="38168"/>
                    <a:pt x="40194" y="29914"/>
                  </a:cubicBezTo>
                  <a:cubicBezTo>
                    <a:pt x="40194" y="21659"/>
                    <a:pt x="30204" y="17724"/>
                    <a:pt x="20522" y="13906"/>
                  </a:cubicBezTo>
                  <a:cubicBezTo>
                    <a:pt x="15912" y="12093"/>
                    <a:pt x="11149" y="10203"/>
                    <a:pt x="7696" y="7927"/>
                  </a:cubicBezTo>
                  <a:cubicBezTo>
                    <a:pt x="3993" y="5516"/>
                    <a:pt x="2277" y="2893"/>
                    <a:pt x="2277"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5" name="Google Shape;3275;g6fea1397568f8a9d_2"/>
            <p:cNvSpPr/>
            <p:nvPr/>
          </p:nvSpPr>
          <p:spPr>
            <a:xfrm>
              <a:off x="2584079" y="2708302"/>
              <a:ext cx="190405" cy="53872"/>
            </a:xfrm>
            <a:custGeom>
              <a:rect b="b" l="l" r="r" t="t"/>
              <a:pathLst>
                <a:path extrusionOk="0" h="2663" w="9412">
                  <a:moveTo>
                    <a:pt x="1331" y="1"/>
                  </a:moveTo>
                  <a:cubicBezTo>
                    <a:pt x="598" y="1"/>
                    <a:pt x="0" y="599"/>
                    <a:pt x="0" y="1331"/>
                  </a:cubicBezTo>
                  <a:cubicBezTo>
                    <a:pt x="0" y="2064"/>
                    <a:pt x="598" y="2662"/>
                    <a:pt x="1331" y="2662"/>
                  </a:cubicBezTo>
                  <a:lnTo>
                    <a:pt x="8081" y="2662"/>
                  </a:lnTo>
                  <a:cubicBezTo>
                    <a:pt x="8814" y="2662"/>
                    <a:pt x="9412" y="2064"/>
                    <a:pt x="9412" y="1331"/>
                  </a:cubicBezTo>
                  <a:cubicBezTo>
                    <a:pt x="9412" y="599"/>
                    <a:pt x="8814" y="1"/>
                    <a:pt x="8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6" name="Google Shape;3276;g6fea1397568f8a9d_2"/>
            <p:cNvSpPr/>
            <p:nvPr/>
          </p:nvSpPr>
          <p:spPr>
            <a:xfrm>
              <a:off x="2774463" y="2708302"/>
              <a:ext cx="190041" cy="53872"/>
            </a:xfrm>
            <a:custGeom>
              <a:rect b="b" l="l" r="r" t="t"/>
              <a:pathLst>
                <a:path extrusionOk="0" h="2663" w="9394">
                  <a:moveTo>
                    <a:pt x="1312" y="1"/>
                  </a:moveTo>
                  <a:cubicBezTo>
                    <a:pt x="580" y="1"/>
                    <a:pt x="1" y="599"/>
                    <a:pt x="1" y="1331"/>
                  </a:cubicBezTo>
                  <a:cubicBezTo>
                    <a:pt x="1" y="2064"/>
                    <a:pt x="580" y="2662"/>
                    <a:pt x="1312" y="2662"/>
                  </a:cubicBezTo>
                  <a:lnTo>
                    <a:pt x="8063" y="2662"/>
                  </a:lnTo>
                  <a:cubicBezTo>
                    <a:pt x="8796" y="2662"/>
                    <a:pt x="9394" y="2064"/>
                    <a:pt x="9394" y="1331"/>
                  </a:cubicBezTo>
                  <a:cubicBezTo>
                    <a:pt x="9394" y="599"/>
                    <a:pt x="8796"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7" name="Google Shape;3277;g6fea1397568f8a9d_2"/>
            <p:cNvSpPr/>
            <p:nvPr/>
          </p:nvSpPr>
          <p:spPr>
            <a:xfrm>
              <a:off x="2584079" y="2981427"/>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8" name="Google Shape;3278;g6fea1397568f8a9d_2"/>
            <p:cNvSpPr/>
            <p:nvPr/>
          </p:nvSpPr>
          <p:spPr>
            <a:xfrm>
              <a:off x="2774463" y="2981427"/>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79" name="Google Shape;3279;g6fea1397568f8a9d_2"/>
            <p:cNvSpPr/>
            <p:nvPr/>
          </p:nvSpPr>
          <p:spPr>
            <a:xfrm>
              <a:off x="2467028" y="2844875"/>
              <a:ext cx="307456" cy="53852"/>
            </a:xfrm>
            <a:custGeom>
              <a:rect b="b" l="l" r="r" t="t"/>
              <a:pathLst>
                <a:path extrusionOk="0" h="2662" w="15198">
                  <a:moveTo>
                    <a:pt x="1331" y="0"/>
                  </a:moveTo>
                  <a:cubicBezTo>
                    <a:pt x="598" y="0"/>
                    <a:pt x="0" y="598"/>
                    <a:pt x="0" y="1331"/>
                  </a:cubicBezTo>
                  <a:cubicBezTo>
                    <a:pt x="0" y="2064"/>
                    <a:pt x="598" y="2662"/>
                    <a:pt x="1331" y="2662"/>
                  </a:cubicBezTo>
                  <a:lnTo>
                    <a:pt x="13867" y="2662"/>
                  </a:lnTo>
                  <a:cubicBezTo>
                    <a:pt x="14600" y="2662"/>
                    <a:pt x="15198" y="2064"/>
                    <a:pt x="15198" y="1331"/>
                  </a:cubicBezTo>
                  <a:cubicBezTo>
                    <a:pt x="15198" y="598"/>
                    <a:pt x="14600" y="0"/>
                    <a:pt x="138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0" name="Google Shape;3280;g6fea1397568f8a9d_2"/>
            <p:cNvSpPr/>
            <p:nvPr/>
          </p:nvSpPr>
          <p:spPr>
            <a:xfrm>
              <a:off x="2774463" y="2844875"/>
              <a:ext cx="312169" cy="53852"/>
            </a:xfrm>
            <a:custGeom>
              <a:rect b="b" l="l" r="r" t="t"/>
              <a:pathLst>
                <a:path extrusionOk="0" h="2662" w="15431">
                  <a:moveTo>
                    <a:pt x="1428" y="0"/>
                  </a:moveTo>
                  <a:cubicBezTo>
                    <a:pt x="657" y="19"/>
                    <a:pt x="40" y="617"/>
                    <a:pt x="1" y="1369"/>
                  </a:cubicBezTo>
                  <a:lnTo>
                    <a:pt x="1" y="1408"/>
                  </a:lnTo>
                  <a:cubicBezTo>
                    <a:pt x="1" y="2141"/>
                    <a:pt x="695" y="2662"/>
                    <a:pt x="1428" y="2662"/>
                  </a:cubicBezTo>
                  <a:lnTo>
                    <a:pt x="13984" y="2662"/>
                  </a:lnTo>
                  <a:cubicBezTo>
                    <a:pt x="14717" y="2662"/>
                    <a:pt x="15430" y="2141"/>
                    <a:pt x="15430" y="1408"/>
                  </a:cubicBezTo>
                  <a:lnTo>
                    <a:pt x="15430" y="1369"/>
                  </a:lnTo>
                  <a:cubicBezTo>
                    <a:pt x="15372" y="617"/>
                    <a:pt x="14755" y="19"/>
                    <a:pt x="139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1" name="Google Shape;3281;g6fea1397568f8a9d_2"/>
            <p:cNvSpPr/>
            <p:nvPr/>
          </p:nvSpPr>
          <p:spPr>
            <a:xfrm>
              <a:off x="2584079" y="3913161"/>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2" name="Google Shape;3282;g6fea1397568f8a9d_2"/>
            <p:cNvSpPr/>
            <p:nvPr/>
          </p:nvSpPr>
          <p:spPr>
            <a:xfrm>
              <a:off x="2774463" y="3913161"/>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3" name="Google Shape;3283;g6fea1397568f8a9d_2"/>
            <p:cNvSpPr/>
            <p:nvPr/>
          </p:nvSpPr>
          <p:spPr>
            <a:xfrm>
              <a:off x="2584079" y="4181188"/>
              <a:ext cx="190405" cy="53872"/>
            </a:xfrm>
            <a:custGeom>
              <a:rect b="b" l="l" r="r" t="t"/>
              <a:pathLst>
                <a:path extrusionOk="0" h="2663" w="9412">
                  <a:moveTo>
                    <a:pt x="1331" y="1"/>
                  </a:moveTo>
                  <a:cubicBezTo>
                    <a:pt x="598" y="1"/>
                    <a:pt x="0" y="599"/>
                    <a:pt x="0" y="1332"/>
                  </a:cubicBezTo>
                  <a:cubicBezTo>
                    <a:pt x="0" y="2065"/>
                    <a:pt x="598" y="2663"/>
                    <a:pt x="1331" y="2663"/>
                  </a:cubicBezTo>
                  <a:lnTo>
                    <a:pt x="8081" y="2663"/>
                  </a:lnTo>
                  <a:cubicBezTo>
                    <a:pt x="8814" y="2663"/>
                    <a:pt x="9412" y="2065"/>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4" name="Google Shape;3284;g6fea1397568f8a9d_2"/>
            <p:cNvSpPr/>
            <p:nvPr/>
          </p:nvSpPr>
          <p:spPr>
            <a:xfrm>
              <a:off x="2774463" y="4181188"/>
              <a:ext cx="190041" cy="53872"/>
            </a:xfrm>
            <a:custGeom>
              <a:rect b="b" l="l" r="r" t="t"/>
              <a:pathLst>
                <a:path extrusionOk="0" h="2663" w="9394">
                  <a:moveTo>
                    <a:pt x="1312" y="1"/>
                  </a:moveTo>
                  <a:cubicBezTo>
                    <a:pt x="580" y="1"/>
                    <a:pt x="1" y="599"/>
                    <a:pt x="1" y="1332"/>
                  </a:cubicBezTo>
                  <a:cubicBezTo>
                    <a:pt x="1" y="2065"/>
                    <a:pt x="580" y="2663"/>
                    <a:pt x="1312" y="2663"/>
                  </a:cubicBezTo>
                  <a:lnTo>
                    <a:pt x="8063" y="2663"/>
                  </a:lnTo>
                  <a:cubicBezTo>
                    <a:pt x="8796" y="2663"/>
                    <a:pt x="9394" y="2065"/>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5" name="Google Shape;3285;g6fea1397568f8a9d_2"/>
            <p:cNvSpPr/>
            <p:nvPr/>
          </p:nvSpPr>
          <p:spPr>
            <a:xfrm>
              <a:off x="2467028" y="4044635"/>
              <a:ext cx="307456" cy="53872"/>
            </a:xfrm>
            <a:custGeom>
              <a:rect b="b" l="l" r="r" t="t"/>
              <a:pathLst>
                <a:path extrusionOk="0" h="2663" w="15198">
                  <a:moveTo>
                    <a:pt x="1331" y="1"/>
                  </a:moveTo>
                  <a:cubicBezTo>
                    <a:pt x="598" y="1"/>
                    <a:pt x="0" y="599"/>
                    <a:pt x="0" y="1331"/>
                  </a:cubicBezTo>
                  <a:cubicBezTo>
                    <a:pt x="0" y="2064"/>
                    <a:pt x="598" y="2662"/>
                    <a:pt x="1331" y="2662"/>
                  </a:cubicBezTo>
                  <a:lnTo>
                    <a:pt x="13867" y="2662"/>
                  </a:lnTo>
                  <a:cubicBezTo>
                    <a:pt x="14600" y="2662"/>
                    <a:pt x="15198" y="2064"/>
                    <a:pt x="15198" y="1331"/>
                  </a:cubicBezTo>
                  <a:cubicBezTo>
                    <a:pt x="15198" y="59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6" name="Google Shape;3286;g6fea1397568f8a9d_2"/>
            <p:cNvSpPr/>
            <p:nvPr/>
          </p:nvSpPr>
          <p:spPr>
            <a:xfrm>
              <a:off x="2774463" y="4044635"/>
              <a:ext cx="307091" cy="53872"/>
            </a:xfrm>
            <a:custGeom>
              <a:rect b="b" l="l" r="r" t="t"/>
              <a:pathLst>
                <a:path extrusionOk="0" h="2663" w="15180">
                  <a:moveTo>
                    <a:pt x="1312" y="1"/>
                  </a:moveTo>
                  <a:cubicBezTo>
                    <a:pt x="580" y="1"/>
                    <a:pt x="1" y="599"/>
                    <a:pt x="1" y="1331"/>
                  </a:cubicBezTo>
                  <a:cubicBezTo>
                    <a:pt x="1" y="2064"/>
                    <a:pt x="580" y="2662"/>
                    <a:pt x="1312" y="2662"/>
                  </a:cubicBezTo>
                  <a:lnTo>
                    <a:pt x="13849" y="2662"/>
                  </a:lnTo>
                  <a:cubicBezTo>
                    <a:pt x="14582" y="2662"/>
                    <a:pt x="15180" y="2064"/>
                    <a:pt x="15180" y="1331"/>
                  </a:cubicBezTo>
                  <a:cubicBezTo>
                    <a:pt x="15180" y="59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7" name="Google Shape;3287;g6fea1397568f8a9d_2"/>
            <p:cNvSpPr/>
            <p:nvPr/>
          </p:nvSpPr>
          <p:spPr>
            <a:xfrm>
              <a:off x="2774463" y="2381729"/>
              <a:ext cx="190041" cy="53488"/>
            </a:xfrm>
            <a:custGeom>
              <a:rect b="b" l="l" r="r" t="t"/>
              <a:pathLst>
                <a:path extrusionOk="0" h="2644" w="9394">
                  <a:moveTo>
                    <a:pt x="1312" y="1"/>
                  </a:moveTo>
                  <a:cubicBezTo>
                    <a:pt x="580" y="1"/>
                    <a:pt x="1" y="579"/>
                    <a:pt x="1" y="1312"/>
                  </a:cubicBezTo>
                  <a:cubicBezTo>
                    <a:pt x="1" y="2045"/>
                    <a:pt x="580" y="2643"/>
                    <a:pt x="1312" y="2643"/>
                  </a:cubicBezTo>
                  <a:lnTo>
                    <a:pt x="8063" y="2643"/>
                  </a:lnTo>
                  <a:cubicBezTo>
                    <a:pt x="8796" y="2643"/>
                    <a:pt x="9394" y="2045"/>
                    <a:pt x="9394" y="1312"/>
                  </a:cubicBezTo>
                  <a:cubicBezTo>
                    <a:pt x="9394" y="57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8" name="Google Shape;3288;g6fea1397568f8a9d_2"/>
            <p:cNvSpPr/>
            <p:nvPr/>
          </p:nvSpPr>
          <p:spPr>
            <a:xfrm>
              <a:off x="2584079" y="2381729"/>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89" name="Google Shape;3289;g6fea1397568f8a9d_2"/>
            <p:cNvSpPr/>
            <p:nvPr/>
          </p:nvSpPr>
          <p:spPr>
            <a:xfrm>
              <a:off x="2774463" y="2108624"/>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0" name="Google Shape;3290;g6fea1397568f8a9d_2"/>
            <p:cNvSpPr/>
            <p:nvPr/>
          </p:nvSpPr>
          <p:spPr>
            <a:xfrm>
              <a:off x="2584079" y="2108624"/>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1" name="Google Shape;3291;g6fea1397568f8a9d_2"/>
            <p:cNvSpPr/>
            <p:nvPr/>
          </p:nvSpPr>
          <p:spPr>
            <a:xfrm>
              <a:off x="2774463" y="2245177"/>
              <a:ext cx="307091" cy="53468"/>
            </a:xfrm>
            <a:custGeom>
              <a:rect b="b" l="l" r="r" t="t"/>
              <a:pathLst>
                <a:path extrusionOk="0" h="2643" w="15180">
                  <a:moveTo>
                    <a:pt x="1312" y="0"/>
                  </a:moveTo>
                  <a:cubicBezTo>
                    <a:pt x="580" y="0"/>
                    <a:pt x="1" y="579"/>
                    <a:pt x="1" y="1312"/>
                  </a:cubicBezTo>
                  <a:cubicBezTo>
                    <a:pt x="1" y="2045"/>
                    <a:pt x="580" y="2643"/>
                    <a:pt x="1312" y="2643"/>
                  </a:cubicBezTo>
                  <a:lnTo>
                    <a:pt x="13849" y="2643"/>
                  </a:lnTo>
                  <a:cubicBezTo>
                    <a:pt x="14582" y="2643"/>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2" name="Google Shape;3292;g6fea1397568f8a9d_2"/>
            <p:cNvSpPr/>
            <p:nvPr/>
          </p:nvSpPr>
          <p:spPr>
            <a:xfrm>
              <a:off x="2467028" y="2245177"/>
              <a:ext cx="307456" cy="53468"/>
            </a:xfrm>
            <a:custGeom>
              <a:rect b="b" l="l" r="r" t="t"/>
              <a:pathLst>
                <a:path extrusionOk="0" h="2643" w="15198">
                  <a:moveTo>
                    <a:pt x="1331" y="0"/>
                  </a:moveTo>
                  <a:cubicBezTo>
                    <a:pt x="598" y="0"/>
                    <a:pt x="0" y="579"/>
                    <a:pt x="0" y="1312"/>
                  </a:cubicBezTo>
                  <a:cubicBezTo>
                    <a:pt x="0" y="2045"/>
                    <a:pt x="598" y="2643"/>
                    <a:pt x="1331" y="2643"/>
                  </a:cubicBezTo>
                  <a:lnTo>
                    <a:pt x="13867" y="2643"/>
                  </a:lnTo>
                  <a:cubicBezTo>
                    <a:pt x="14600" y="2643"/>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3" name="Google Shape;3293;g6fea1397568f8a9d_2"/>
            <p:cNvSpPr/>
            <p:nvPr/>
          </p:nvSpPr>
          <p:spPr>
            <a:xfrm>
              <a:off x="2774463" y="1167140"/>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4" name="Google Shape;3294;g6fea1397568f8a9d_2"/>
            <p:cNvSpPr/>
            <p:nvPr/>
          </p:nvSpPr>
          <p:spPr>
            <a:xfrm>
              <a:off x="2584079" y="1167140"/>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5" name="Google Shape;3295;g6fea1397568f8a9d_2"/>
            <p:cNvSpPr/>
            <p:nvPr/>
          </p:nvSpPr>
          <p:spPr>
            <a:xfrm>
              <a:off x="2774463" y="894015"/>
              <a:ext cx="190041" cy="53872"/>
            </a:xfrm>
            <a:custGeom>
              <a:rect b="b" l="l" r="r" t="t"/>
              <a:pathLst>
                <a:path extrusionOk="0" h="2663" w="9394">
                  <a:moveTo>
                    <a:pt x="1312" y="1"/>
                  </a:moveTo>
                  <a:cubicBezTo>
                    <a:pt x="580" y="1"/>
                    <a:pt x="1" y="598"/>
                    <a:pt x="1" y="1331"/>
                  </a:cubicBezTo>
                  <a:cubicBezTo>
                    <a:pt x="1" y="2064"/>
                    <a:pt x="580" y="2662"/>
                    <a:pt x="1312" y="2662"/>
                  </a:cubicBezTo>
                  <a:lnTo>
                    <a:pt x="8063" y="2662"/>
                  </a:lnTo>
                  <a:cubicBezTo>
                    <a:pt x="8796" y="2662"/>
                    <a:pt x="9394" y="2064"/>
                    <a:pt x="9394" y="1331"/>
                  </a:cubicBezTo>
                  <a:cubicBezTo>
                    <a:pt x="9394" y="598"/>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6" name="Google Shape;3296;g6fea1397568f8a9d_2"/>
            <p:cNvSpPr/>
            <p:nvPr/>
          </p:nvSpPr>
          <p:spPr>
            <a:xfrm>
              <a:off x="2584079" y="894015"/>
              <a:ext cx="190405" cy="53872"/>
            </a:xfrm>
            <a:custGeom>
              <a:rect b="b" l="l" r="r" t="t"/>
              <a:pathLst>
                <a:path extrusionOk="0" h="2663" w="9412">
                  <a:moveTo>
                    <a:pt x="1331" y="1"/>
                  </a:moveTo>
                  <a:cubicBezTo>
                    <a:pt x="598" y="1"/>
                    <a:pt x="0" y="598"/>
                    <a:pt x="0" y="1331"/>
                  </a:cubicBezTo>
                  <a:cubicBezTo>
                    <a:pt x="0" y="2064"/>
                    <a:pt x="598" y="2662"/>
                    <a:pt x="1331" y="2662"/>
                  </a:cubicBezTo>
                  <a:lnTo>
                    <a:pt x="8081" y="2662"/>
                  </a:lnTo>
                  <a:cubicBezTo>
                    <a:pt x="8814" y="2662"/>
                    <a:pt x="9412" y="2064"/>
                    <a:pt x="9412" y="1331"/>
                  </a:cubicBezTo>
                  <a:cubicBezTo>
                    <a:pt x="9412" y="598"/>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7" name="Google Shape;3297;g6fea1397568f8a9d_2"/>
            <p:cNvSpPr/>
            <p:nvPr/>
          </p:nvSpPr>
          <p:spPr>
            <a:xfrm>
              <a:off x="2774463" y="1030568"/>
              <a:ext cx="307091" cy="53872"/>
            </a:xfrm>
            <a:custGeom>
              <a:rect b="b" l="l" r="r" t="t"/>
              <a:pathLst>
                <a:path extrusionOk="0" h="2663" w="15180">
                  <a:moveTo>
                    <a:pt x="1312" y="1"/>
                  </a:moveTo>
                  <a:cubicBezTo>
                    <a:pt x="580" y="1"/>
                    <a:pt x="1" y="599"/>
                    <a:pt x="1" y="1332"/>
                  </a:cubicBezTo>
                  <a:cubicBezTo>
                    <a:pt x="1" y="2065"/>
                    <a:pt x="580" y="2662"/>
                    <a:pt x="1312" y="2662"/>
                  </a:cubicBezTo>
                  <a:lnTo>
                    <a:pt x="13849" y="2662"/>
                  </a:lnTo>
                  <a:cubicBezTo>
                    <a:pt x="14582" y="2662"/>
                    <a:pt x="15180" y="2065"/>
                    <a:pt x="15180" y="1332"/>
                  </a:cubicBezTo>
                  <a:cubicBezTo>
                    <a:pt x="15180" y="599"/>
                    <a:pt x="14582" y="1"/>
                    <a:pt x="13849"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8" name="Google Shape;3298;g6fea1397568f8a9d_2"/>
            <p:cNvSpPr/>
            <p:nvPr/>
          </p:nvSpPr>
          <p:spPr>
            <a:xfrm>
              <a:off x="2467028" y="1030568"/>
              <a:ext cx="307456" cy="53872"/>
            </a:xfrm>
            <a:custGeom>
              <a:rect b="b" l="l" r="r" t="t"/>
              <a:pathLst>
                <a:path extrusionOk="0" h="2663" w="15198">
                  <a:moveTo>
                    <a:pt x="1331" y="1"/>
                  </a:moveTo>
                  <a:cubicBezTo>
                    <a:pt x="598" y="1"/>
                    <a:pt x="0" y="599"/>
                    <a:pt x="0" y="1332"/>
                  </a:cubicBezTo>
                  <a:cubicBezTo>
                    <a:pt x="0" y="2065"/>
                    <a:pt x="598" y="2662"/>
                    <a:pt x="1331" y="2662"/>
                  </a:cubicBezTo>
                  <a:lnTo>
                    <a:pt x="13867" y="2662"/>
                  </a:lnTo>
                  <a:cubicBezTo>
                    <a:pt x="14600" y="2662"/>
                    <a:pt x="15198" y="2065"/>
                    <a:pt x="15198" y="1332"/>
                  </a:cubicBezTo>
                  <a:cubicBezTo>
                    <a:pt x="15198" y="599"/>
                    <a:pt x="14600" y="1"/>
                    <a:pt x="138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299" name="Google Shape;3299;g6fea1397568f8a9d_2"/>
            <p:cNvSpPr/>
            <p:nvPr/>
          </p:nvSpPr>
          <p:spPr>
            <a:xfrm>
              <a:off x="2774463" y="3586183"/>
              <a:ext cx="190041" cy="53872"/>
            </a:xfrm>
            <a:custGeom>
              <a:rect b="b" l="l" r="r" t="t"/>
              <a:pathLst>
                <a:path extrusionOk="0" h="2663" w="9394">
                  <a:moveTo>
                    <a:pt x="1312" y="1"/>
                  </a:moveTo>
                  <a:cubicBezTo>
                    <a:pt x="580" y="1"/>
                    <a:pt x="1" y="599"/>
                    <a:pt x="1" y="1332"/>
                  </a:cubicBezTo>
                  <a:cubicBezTo>
                    <a:pt x="1" y="2064"/>
                    <a:pt x="580" y="2662"/>
                    <a:pt x="1312" y="2662"/>
                  </a:cubicBezTo>
                  <a:lnTo>
                    <a:pt x="8063" y="2662"/>
                  </a:lnTo>
                  <a:cubicBezTo>
                    <a:pt x="8796" y="2662"/>
                    <a:pt x="9394" y="2064"/>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0" name="Google Shape;3300;g6fea1397568f8a9d_2"/>
            <p:cNvSpPr/>
            <p:nvPr/>
          </p:nvSpPr>
          <p:spPr>
            <a:xfrm>
              <a:off x="2584079" y="3586183"/>
              <a:ext cx="190405" cy="53872"/>
            </a:xfrm>
            <a:custGeom>
              <a:rect b="b" l="l" r="r" t="t"/>
              <a:pathLst>
                <a:path extrusionOk="0" h="2663" w="9412">
                  <a:moveTo>
                    <a:pt x="1331" y="1"/>
                  </a:moveTo>
                  <a:cubicBezTo>
                    <a:pt x="598" y="1"/>
                    <a:pt x="0" y="599"/>
                    <a:pt x="0" y="1332"/>
                  </a:cubicBezTo>
                  <a:cubicBezTo>
                    <a:pt x="0" y="2064"/>
                    <a:pt x="598" y="2662"/>
                    <a:pt x="1331" y="2662"/>
                  </a:cubicBezTo>
                  <a:lnTo>
                    <a:pt x="8081" y="2662"/>
                  </a:lnTo>
                  <a:cubicBezTo>
                    <a:pt x="8814" y="2662"/>
                    <a:pt x="9412" y="2064"/>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1" name="Google Shape;3301;g6fea1397568f8a9d_2"/>
            <p:cNvSpPr/>
            <p:nvPr/>
          </p:nvSpPr>
          <p:spPr>
            <a:xfrm>
              <a:off x="2774463" y="3317751"/>
              <a:ext cx="190809" cy="53872"/>
            </a:xfrm>
            <a:custGeom>
              <a:rect b="b" l="l" r="r" t="t"/>
              <a:pathLst>
                <a:path extrusionOk="0" h="2663" w="9432">
                  <a:moveTo>
                    <a:pt x="8211" y="0"/>
                  </a:moveTo>
                  <a:cubicBezTo>
                    <a:pt x="8200" y="0"/>
                    <a:pt x="8189" y="0"/>
                    <a:pt x="8179" y="1"/>
                  </a:cubicBezTo>
                  <a:lnTo>
                    <a:pt x="1428" y="1"/>
                  </a:lnTo>
                  <a:cubicBezTo>
                    <a:pt x="695" y="1"/>
                    <a:pt x="1" y="541"/>
                    <a:pt x="1" y="1273"/>
                  </a:cubicBezTo>
                  <a:lnTo>
                    <a:pt x="1" y="1312"/>
                  </a:lnTo>
                  <a:cubicBezTo>
                    <a:pt x="40" y="2064"/>
                    <a:pt x="657" y="2662"/>
                    <a:pt x="1428" y="2662"/>
                  </a:cubicBezTo>
                  <a:lnTo>
                    <a:pt x="8179" y="2662"/>
                  </a:lnTo>
                  <a:cubicBezTo>
                    <a:pt x="8911" y="2662"/>
                    <a:pt x="9394" y="2045"/>
                    <a:pt x="9394" y="1312"/>
                  </a:cubicBezTo>
                  <a:lnTo>
                    <a:pt x="9394" y="1273"/>
                  </a:lnTo>
                  <a:cubicBezTo>
                    <a:pt x="9432" y="590"/>
                    <a:pt x="8890" y="0"/>
                    <a:pt x="821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2" name="Google Shape;3302;g6fea1397568f8a9d_2"/>
            <p:cNvSpPr/>
            <p:nvPr/>
          </p:nvSpPr>
          <p:spPr>
            <a:xfrm>
              <a:off x="2584079" y="3318136"/>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3" name="Google Shape;3303;g6fea1397568f8a9d_2"/>
            <p:cNvSpPr/>
            <p:nvPr/>
          </p:nvSpPr>
          <p:spPr>
            <a:xfrm>
              <a:off x="2774463" y="3454708"/>
              <a:ext cx="307091" cy="53468"/>
            </a:xfrm>
            <a:custGeom>
              <a:rect b="b" l="l" r="r" t="t"/>
              <a:pathLst>
                <a:path extrusionOk="0" h="2643" w="15180">
                  <a:moveTo>
                    <a:pt x="1312" y="0"/>
                  </a:moveTo>
                  <a:cubicBezTo>
                    <a:pt x="580" y="0"/>
                    <a:pt x="1" y="579"/>
                    <a:pt x="1" y="1312"/>
                  </a:cubicBezTo>
                  <a:cubicBezTo>
                    <a:pt x="1" y="2045"/>
                    <a:pt x="580" y="2642"/>
                    <a:pt x="1312" y="2642"/>
                  </a:cubicBezTo>
                  <a:lnTo>
                    <a:pt x="13849" y="2642"/>
                  </a:lnTo>
                  <a:cubicBezTo>
                    <a:pt x="14582" y="2642"/>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4" name="Google Shape;3304;g6fea1397568f8a9d_2"/>
            <p:cNvSpPr/>
            <p:nvPr/>
          </p:nvSpPr>
          <p:spPr>
            <a:xfrm>
              <a:off x="2467028" y="3454708"/>
              <a:ext cx="307456" cy="53468"/>
            </a:xfrm>
            <a:custGeom>
              <a:rect b="b" l="l" r="r" t="t"/>
              <a:pathLst>
                <a:path extrusionOk="0" h="2643" w="15198">
                  <a:moveTo>
                    <a:pt x="1331" y="0"/>
                  </a:moveTo>
                  <a:cubicBezTo>
                    <a:pt x="598" y="0"/>
                    <a:pt x="0" y="579"/>
                    <a:pt x="0" y="1312"/>
                  </a:cubicBezTo>
                  <a:cubicBezTo>
                    <a:pt x="0" y="2045"/>
                    <a:pt x="598" y="2642"/>
                    <a:pt x="1331" y="2642"/>
                  </a:cubicBezTo>
                  <a:lnTo>
                    <a:pt x="13867" y="2642"/>
                  </a:lnTo>
                  <a:cubicBezTo>
                    <a:pt x="14600" y="2642"/>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5" name="Google Shape;3305;g6fea1397568f8a9d_2"/>
            <p:cNvSpPr/>
            <p:nvPr/>
          </p:nvSpPr>
          <p:spPr>
            <a:xfrm>
              <a:off x="2584079" y="1498771"/>
              <a:ext cx="190405" cy="53872"/>
            </a:xfrm>
            <a:custGeom>
              <a:rect b="b" l="l" r="r" t="t"/>
              <a:pathLst>
                <a:path extrusionOk="0" h="2663" w="9412">
                  <a:moveTo>
                    <a:pt x="1331" y="1"/>
                  </a:moveTo>
                  <a:cubicBezTo>
                    <a:pt x="598" y="1"/>
                    <a:pt x="0" y="599"/>
                    <a:pt x="0" y="1332"/>
                  </a:cubicBezTo>
                  <a:cubicBezTo>
                    <a:pt x="0" y="2065"/>
                    <a:pt x="598" y="2662"/>
                    <a:pt x="1331" y="2662"/>
                  </a:cubicBezTo>
                  <a:lnTo>
                    <a:pt x="8081" y="2662"/>
                  </a:lnTo>
                  <a:cubicBezTo>
                    <a:pt x="8814" y="2662"/>
                    <a:pt x="9412" y="2065"/>
                    <a:pt x="9412" y="1332"/>
                  </a:cubicBezTo>
                  <a:cubicBezTo>
                    <a:pt x="9412" y="59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6" name="Google Shape;3306;g6fea1397568f8a9d_2"/>
            <p:cNvSpPr/>
            <p:nvPr/>
          </p:nvSpPr>
          <p:spPr>
            <a:xfrm>
              <a:off x="2774463" y="1498771"/>
              <a:ext cx="190041" cy="53872"/>
            </a:xfrm>
            <a:custGeom>
              <a:rect b="b" l="l" r="r" t="t"/>
              <a:pathLst>
                <a:path extrusionOk="0" h="2663" w="9394">
                  <a:moveTo>
                    <a:pt x="1312" y="1"/>
                  </a:moveTo>
                  <a:cubicBezTo>
                    <a:pt x="580" y="1"/>
                    <a:pt x="1" y="599"/>
                    <a:pt x="1" y="1332"/>
                  </a:cubicBezTo>
                  <a:cubicBezTo>
                    <a:pt x="1" y="2065"/>
                    <a:pt x="580" y="2662"/>
                    <a:pt x="1312" y="2662"/>
                  </a:cubicBezTo>
                  <a:lnTo>
                    <a:pt x="8063" y="2662"/>
                  </a:lnTo>
                  <a:cubicBezTo>
                    <a:pt x="8796" y="2662"/>
                    <a:pt x="9394" y="2065"/>
                    <a:pt x="9394" y="1332"/>
                  </a:cubicBezTo>
                  <a:cubicBezTo>
                    <a:pt x="9394" y="599"/>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7" name="Google Shape;3307;g6fea1397568f8a9d_2"/>
            <p:cNvSpPr/>
            <p:nvPr/>
          </p:nvSpPr>
          <p:spPr>
            <a:xfrm>
              <a:off x="2584079" y="1767223"/>
              <a:ext cx="190405" cy="53468"/>
            </a:xfrm>
            <a:custGeom>
              <a:rect b="b" l="l" r="r" t="t"/>
              <a:pathLst>
                <a:path extrusionOk="0" h="2643" w="9412">
                  <a:moveTo>
                    <a:pt x="1331" y="0"/>
                  </a:moveTo>
                  <a:cubicBezTo>
                    <a:pt x="598" y="0"/>
                    <a:pt x="0" y="579"/>
                    <a:pt x="0" y="1312"/>
                  </a:cubicBezTo>
                  <a:cubicBezTo>
                    <a:pt x="0" y="2045"/>
                    <a:pt x="598" y="2642"/>
                    <a:pt x="1331" y="2642"/>
                  </a:cubicBezTo>
                  <a:lnTo>
                    <a:pt x="8081" y="2642"/>
                  </a:lnTo>
                  <a:cubicBezTo>
                    <a:pt x="8814" y="2642"/>
                    <a:pt x="9412" y="2045"/>
                    <a:pt x="9412" y="1312"/>
                  </a:cubicBezTo>
                  <a:cubicBezTo>
                    <a:pt x="9412" y="579"/>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8" name="Google Shape;3308;g6fea1397568f8a9d_2"/>
            <p:cNvSpPr/>
            <p:nvPr/>
          </p:nvSpPr>
          <p:spPr>
            <a:xfrm>
              <a:off x="2774463" y="1767223"/>
              <a:ext cx="190041" cy="53468"/>
            </a:xfrm>
            <a:custGeom>
              <a:rect b="b" l="l" r="r" t="t"/>
              <a:pathLst>
                <a:path extrusionOk="0" h="2643" w="9394">
                  <a:moveTo>
                    <a:pt x="1312" y="0"/>
                  </a:moveTo>
                  <a:cubicBezTo>
                    <a:pt x="580" y="0"/>
                    <a:pt x="1" y="579"/>
                    <a:pt x="1" y="1312"/>
                  </a:cubicBezTo>
                  <a:cubicBezTo>
                    <a:pt x="1" y="2045"/>
                    <a:pt x="580" y="2642"/>
                    <a:pt x="1312" y="2642"/>
                  </a:cubicBezTo>
                  <a:lnTo>
                    <a:pt x="8063" y="2642"/>
                  </a:lnTo>
                  <a:cubicBezTo>
                    <a:pt x="8796" y="2642"/>
                    <a:pt x="9394" y="2045"/>
                    <a:pt x="9394" y="1312"/>
                  </a:cubicBezTo>
                  <a:cubicBezTo>
                    <a:pt x="9394" y="579"/>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09" name="Google Shape;3309;g6fea1397568f8a9d_2"/>
            <p:cNvSpPr/>
            <p:nvPr/>
          </p:nvSpPr>
          <p:spPr>
            <a:xfrm>
              <a:off x="2467028" y="1630650"/>
              <a:ext cx="307456" cy="53488"/>
            </a:xfrm>
            <a:custGeom>
              <a:rect b="b" l="l" r="r" t="t"/>
              <a:pathLst>
                <a:path extrusionOk="0" h="2644" w="15198">
                  <a:moveTo>
                    <a:pt x="1331" y="1"/>
                  </a:moveTo>
                  <a:cubicBezTo>
                    <a:pt x="598" y="1"/>
                    <a:pt x="0" y="579"/>
                    <a:pt x="0" y="1312"/>
                  </a:cubicBezTo>
                  <a:cubicBezTo>
                    <a:pt x="0" y="2045"/>
                    <a:pt x="598" y="2643"/>
                    <a:pt x="1331" y="2643"/>
                  </a:cubicBezTo>
                  <a:lnTo>
                    <a:pt x="13867" y="2643"/>
                  </a:lnTo>
                  <a:cubicBezTo>
                    <a:pt x="14600" y="2643"/>
                    <a:pt x="15198" y="2045"/>
                    <a:pt x="15198" y="1312"/>
                  </a:cubicBezTo>
                  <a:cubicBezTo>
                    <a:pt x="15198" y="57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sp>
          <p:nvSpPr>
            <p:cNvPr id="3310" name="Google Shape;3310;g6fea1397568f8a9d_2"/>
            <p:cNvSpPr/>
            <p:nvPr/>
          </p:nvSpPr>
          <p:spPr>
            <a:xfrm>
              <a:off x="2774463" y="1630650"/>
              <a:ext cx="307091" cy="53488"/>
            </a:xfrm>
            <a:custGeom>
              <a:rect b="b" l="l" r="r" t="t"/>
              <a:pathLst>
                <a:path extrusionOk="0" h="2644" w="15180">
                  <a:moveTo>
                    <a:pt x="1312" y="1"/>
                  </a:moveTo>
                  <a:cubicBezTo>
                    <a:pt x="580" y="1"/>
                    <a:pt x="1" y="579"/>
                    <a:pt x="1" y="1312"/>
                  </a:cubicBezTo>
                  <a:cubicBezTo>
                    <a:pt x="1" y="2045"/>
                    <a:pt x="580" y="2643"/>
                    <a:pt x="1312" y="2643"/>
                  </a:cubicBezTo>
                  <a:lnTo>
                    <a:pt x="13849" y="2643"/>
                  </a:lnTo>
                  <a:cubicBezTo>
                    <a:pt x="14582" y="2643"/>
                    <a:pt x="15180" y="2045"/>
                    <a:pt x="15180" y="1312"/>
                  </a:cubicBezTo>
                  <a:cubicBezTo>
                    <a:pt x="15180" y="57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latin typeface="Fira Sans"/>
                <a:ea typeface="Fira Sans"/>
                <a:cs typeface="Fira Sans"/>
                <a:sym typeface="Fira Sans"/>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4" name="Shape 3314"/>
        <p:cNvGrpSpPr/>
        <p:nvPr/>
      </p:nvGrpSpPr>
      <p:grpSpPr>
        <a:xfrm>
          <a:off x="0" y="0"/>
          <a:ext cx="0" cy="0"/>
          <a:chOff x="0" y="0"/>
          <a:chExt cx="0" cy="0"/>
        </a:xfrm>
      </p:grpSpPr>
      <p:graphicFrame>
        <p:nvGraphicFramePr>
          <p:cNvPr id="3315" name="Google Shape;3315;gfaac217dd0_3_0"/>
          <p:cNvGraphicFramePr/>
          <p:nvPr/>
        </p:nvGraphicFramePr>
        <p:xfrm>
          <a:off x="952500" y="296333"/>
          <a:ext cx="3000000" cy="3000000"/>
        </p:xfrm>
        <a:graphic>
          <a:graphicData uri="http://schemas.openxmlformats.org/drawingml/2006/table">
            <a:tbl>
              <a:tblPr>
                <a:noFill/>
                <a:tableStyleId>{0041EB03-4DB5-42A7-85C9-34121D90EA3C}</a:tableStyleId>
              </a:tblPr>
              <a:tblGrid>
                <a:gridCol w="7239000"/>
              </a:tblGrid>
              <a:tr h="392400">
                <a:tc>
                  <a:txBody>
                    <a:bodyPr/>
                    <a:lstStyle/>
                    <a:p>
                      <a:pPr indent="-298450" lvl="0" marL="457200" marR="0" rtl="0" algn="l">
                        <a:lnSpc>
                          <a:spcPct val="100000"/>
                        </a:lnSpc>
                        <a:spcBef>
                          <a:spcPts val="0"/>
                        </a:spcBef>
                        <a:spcAft>
                          <a:spcPts val="0"/>
                        </a:spcAft>
                        <a:buClr>
                          <a:srgbClr val="000000"/>
                        </a:buClr>
                        <a:buSzPts val="1100"/>
                        <a:buFont typeface="Fira Sans"/>
                        <a:buAutoNum type="arabicPeriod"/>
                      </a:pPr>
                      <a:r>
                        <a:rPr b="1" lang="en-GB" sz="1100">
                          <a:latin typeface="Fira Sans"/>
                          <a:ea typeface="Fira Sans"/>
                          <a:cs typeface="Fira Sans"/>
                          <a:sym typeface="Fira Sans"/>
                        </a:rPr>
                        <a:t>The majority of genes exist in:</a:t>
                      </a:r>
                      <a:endParaRPr b="1" sz="1100" u="none" cap="none" strike="noStrike">
                        <a:latin typeface="Fira Sans"/>
                        <a:ea typeface="Fira Sans"/>
                        <a:cs typeface="Fira Sans"/>
                        <a:sym typeface="Fira Sans"/>
                      </a:endParaRPr>
                    </a:p>
                  </a:txBody>
                  <a:tcPr marT="91425" marB="91425" marR="91425" marL="91425" anchor="ctr">
                    <a:solidFill>
                      <a:srgbClr val="25AC9B"/>
                    </a:solidFill>
                  </a:tcPr>
                </a:tc>
              </a:tr>
            </a:tbl>
          </a:graphicData>
        </a:graphic>
      </p:graphicFrame>
      <p:graphicFrame>
        <p:nvGraphicFramePr>
          <p:cNvPr id="3316" name="Google Shape;3316;gfaac217dd0_3_0"/>
          <p:cNvGraphicFramePr/>
          <p:nvPr/>
        </p:nvGraphicFramePr>
        <p:xfrm>
          <a:off x="952500" y="968684"/>
          <a:ext cx="3000000" cy="3000000"/>
        </p:xfrm>
        <a:graphic>
          <a:graphicData uri="http://schemas.openxmlformats.org/drawingml/2006/table">
            <a:tbl>
              <a:tblPr>
                <a:noFill/>
                <a:tableStyleId>{0041EB03-4DB5-42A7-85C9-34121D90EA3C}</a:tableStyleId>
              </a:tblPr>
              <a:tblGrid>
                <a:gridCol w="7239000"/>
              </a:tblGrid>
              <a:tr h="405300">
                <a:tc>
                  <a:txBody>
                    <a:bodyPr/>
                    <a:lstStyle/>
                    <a:p>
                      <a:pPr indent="0" lvl="0" marL="0" marR="0" rtl="0" algn="l">
                        <a:lnSpc>
                          <a:spcPct val="100000"/>
                        </a:lnSpc>
                        <a:spcBef>
                          <a:spcPts val="0"/>
                        </a:spcBef>
                        <a:spcAft>
                          <a:spcPts val="0"/>
                        </a:spcAft>
                        <a:buClr>
                          <a:srgbClr val="000000"/>
                        </a:buClr>
                        <a:buSzPts val="1200"/>
                        <a:buFont typeface="Arial"/>
                        <a:buNone/>
                      </a:pPr>
                      <a:r>
                        <a:rPr b="1" lang="en-GB" sz="1100">
                          <a:latin typeface="Fira Sans"/>
                          <a:ea typeface="Fira Sans"/>
                          <a:cs typeface="Fira Sans"/>
                          <a:sym typeface="Fira Sans"/>
                        </a:rPr>
                        <a:t>     </a:t>
                      </a:r>
                      <a:r>
                        <a:rPr b="1" lang="en-GB" sz="1100" u="none" cap="none" strike="noStrike">
                          <a:latin typeface="Fira Sans"/>
                          <a:ea typeface="Fira Sans"/>
                          <a:cs typeface="Fira Sans"/>
                          <a:sym typeface="Fira Sans"/>
                        </a:rPr>
                        <a:t>2.      </a:t>
                      </a:r>
                      <a:r>
                        <a:rPr b="1" lang="en-GB" sz="1100">
                          <a:latin typeface="Fira Sans"/>
                          <a:ea typeface="Fira Sans"/>
                          <a:cs typeface="Fira Sans"/>
                          <a:sym typeface="Fira Sans"/>
                        </a:rPr>
                        <a:t> The type of inheritance where the inheritance of a recessive trait mimics a dominant pattern is:</a:t>
                      </a:r>
                      <a:endParaRPr b="1" sz="1100" u="none" cap="none" strike="noStrike">
                        <a:latin typeface="Fira Sans"/>
                        <a:ea typeface="Fira Sans"/>
                        <a:cs typeface="Fira Sans"/>
                        <a:sym typeface="Fira Sans"/>
                      </a:endParaRPr>
                    </a:p>
                  </a:txBody>
                  <a:tcPr marT="91425" marB="91425" marR="91425" marL="91425" anchor="ctr">
                    <a:solidFill>
                      <a:srgbClr val="25AC9B"/>
                    </a:solidFill>
                  </a:tcPr>
                </a:tc>
              </a:tr>
            </a:tbl>
          </a:graphicData>
        </a:graphic>
      </p:graphicFrame>
      <p:graphicFrame>
        <p:nvGraphicFramePr>
          <p:cNvPr id="3317" name="Google Shape;3317;gfaac217dd0_3_0"/>
          <p:cNvGraphicFramePr/>
          <p:nvPr/>
        </p:nvGraphicFramePr>
        <p:xfrm>
          <a:off x="952495" y="1831145"/>
          <a:ext cx="3000000" cy="3000000"/>
        </p:xfrm>
        <a:graphic>
          <a:graphicData uri="http://schemas.openxmlformats.org/drawingml/2006/table">
            <a:tbl>
              <a:tblPr>
                <a:noFill/>
                <a:tableStyleId>{0041EB03-4DB5-42A7-85C9-34121D90EA3C}</a:tableStyleId>
              </a:tblPr>
              <a:tblGrid>
                <a:gridCol w="7239000"/>
              </a:tblGrid>
              <a:tr h="1251550">
                <a:tc>
                  <a:txBody>
                    <a:bodyPr/>
                    <a:lstStyle/>
                    <a:p>
                      <a:pPr indent="0" lvl="0" marL="0" marR="0" rtl="0" algn="l">
                        <a:lnSpc>
                          <a:spcPct val="100000"/>
                        </a:lnSpc>
                        <a:spcBef>
                          <a:spcPts val="0"/>
                        </a:spcBef>
                        <a:spcAft>
                          <a:spcPts val="0"/>
                        </a:spcAft>
                        <a:buClr>
                          <a:srgbClr val="000000"/>
                        </a:buClr>
                        <a:buSzPts val="1100"/>
                        <a:buFont typeface="Arial"/>
                        <a:buNone/>
                      </a:pPr>
                      <a:r>
                        <a:t/>
                      </a:r>
                      <a:endParaRPr sz="9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100"/>
                        <a:buFont typeface="Arial"/>
                        <a:buNone/>
                      </a:pPr>
                      <a:r>
                        <a:rPr b="1" lang="en-GB" sz="1100">
                          <a:latin typeface="Fira Sans"/>
                          <a:ea typeface="Fira Sans"/>
                          <a:cs typeface="Fira Sans"/>
                          <a:sym typeface="Fira Sans"/>
                        </a:rPr>
                        <a:t>  </a:t>
                      </a:r>
                      <a:r>
                        <a:rPr b="1" lang="en-GB" sz="1100">
                          <a:latin typeface="Fira Sans"/>
                          <a:ea typeface="Fira Sans"/>
                          <a:cs typeface="Fira Sans"/>
                          <a:sym typeface="Fira Sans"/>
                        </a:rPr>
                        <a:t>   3.</a:t>
                      </a:r>
                      <a:r>
                        <a:rPr b="1" lang="en-GB" sz="1100" u="none" cap="none" strike="noStrike">
                          <a:latin typeface="Fira Sans"/>
                          <a:ea typeface="Fira Sans"/>
                          <a:cs typeface="Fira Sans"/>
                          <a:sym typeface="Fira Sans"/>
                        </a:rPr>
                        <a:t>      </a:t>
                      </a:r>
                      <a:r>
                        <a:rPr b="1" lang="en-GB" sz="1100">
                          <a:solidFill>
                            <a:srgbClr val="252A30"/>
                          </a:solidFill>
                          <a:latin typeface="Fira Sans"/>
                          <a:ea typeface="Fira Sans"/>
                          <a:cs typeface="Fira Sans"/>
                          <a:sym typeface="Fira Sans"/>
                        </a:rPr>
                        <a:t>The following pedigree shows:</a:t>
                      </a:r>
                      <a:endParaRPr b="1" sz="1100">
                        <a:solidFill>
                          <a:srgbClr val="252A30"/>
                        </a:solidFill>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700"/>
                        <a:buFont typeface="Arial"/>
                        <a:buNone/>
                      </a:pPr>
                      <a:r>
                        <a:t/>
                      </a:r>
                      <a:endParaRPr sz="900" u="none" cap="none" strike="noStrike">
                        <a:latin typeface="Fira Sans"/>
                        <a:ea typeface="Fira Sans"/>
                        <a:cs typeface="Fira Sans"/>
                        <a:sym typeface="Fira Sans"/>
                      </a:endParaRPr>
                    </a:p>
                  </a:txBody>
                  <a:tcPr marT="0" marB="1278000" marR="91425" marL="91425" anchor="ctr">
                    <a:solidFill>
                      <a:srgbClr val="25AC9B"/>
                    </a:solidFill>
                  </a:tcPr>
                </a:tc>
              </a:tr>
            </a:tbl>
          </a:graphicData>
        </a:graphic>
      </p:graphicFrame>
      <p:graphicFrame>
        <p:nvGraphicFramePr>
          <p:cNvPr id="3318" name="Google Shape;3318;gfaac217dd0_3_0"/>
          <p:cNvGraphicFramePr/>
          <p:nvPr/>
        </p:nvGraphicFramePr>
        <p:xfrm>
          <a:off x="952500" y="677071"/>
          <a:ext cx="3000000" cy="3000000"/>
        </p:xfrm>
        <a:graphic>
          <a:graphicData uri="http://schemas.openxmlformats.org/drawingml/2006/table">
            <a:tbl>
              <a:tblPr>
                <a:noFill/>
                <a:tableStyleId>{0041EB03-4DB5-42A7-85C9-34121D90EA3C}</a:tableStyleId>
              </a:tblPr>
              <a:tblGrid>
                <a:gridCol w="1809750"/>
                <a:gridCol w="1809750"/>
                <a:gridCol w="1809750"/>
                <a:gridCol w="1809750"/>
              </a:tblGrid>
              <a:tr h="316200">
                <a:tc>
                  <a:txBody>
                    <a:bodyPr/>
                    <a:lstStyle/>
                    <a:p>
                      <a:pPr indent="-285750" lvl="0" marL="457200" marR="0" rtl="0" algn="l">
                        <a:lnSpc>
                          <a:spcPct val="100000"/>
                        </a:lnSpc>
                        <a:spcBef>
                          <a:spcPts val="0"/>
                        </a:spcBef>
                        <a:spcAft>
                          <a:spcPts val="0"/>
                        </a:spcAft>
                        <a:buClr>
                          <a:srgbClr val="000000"/>
                        </a:buClr>
                        <a:buSzPts val="900"/>
                        <a:buFont typeface="Fira Sans"/>
                        <a:buAutoNum type="alphaUcParenR"/>
                      </a:pPr>
                      <a:r>
                        <a:rPr lang="en-GB" sz="900">
                          <a:latin typeface="Fira Sans"/>
                          <a:ea typeface="Fira Sans"/>
                          <a:cs typeface="Fira Sans"/>
                          <a:sym typeface="Fira Sans"/>
                        </a:rPr>
                        <a:t>Single allele</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B)   </a:t>
                      </a:r>
                      <a:r>
                        <a:rPr lang="en-GB" sz="900">
                          <a:latin typeface="Fira Sans"/>
                          <a:ea typeface="Fira Sans"/>
                          <a:cs typeface="Fira Sans"/>
                          <a:sym typeface="Fira Sans"/>
                        </a:rPr>
                        <a:t>Multiple alleles</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C)  </a:t>
                      </a:r>
                      <a:r>
                        <a:rPr lang="en-GB" sz="900">
                          <a:latin typeface="Fira Sans"/>
                          <a:ea typeface="Fira Sans"/>
                          <a:cs typeface="Fira Sans"/>
                          <a:sym typeface="Fira Sans"/>
                        </a:rPr>
                        <a:t>Without any allele</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D)  </a:t>
                      </a:r>
                      <a:r>
                        <a:rPr lang="en-GB" sz="900">
                          <a:latin typeface="Fira Sans"/>
                          <a:ea typeface="Fira Sans"/>
                          <a:cs typeface="Fira Sans"/>
                          <a:sym typeface="Fira Sans"/>
                        </a:rPr>
                        <a:t>None </a:t>
                      </a:r>
                      <a:endParaRPr sz="900" u="none" cap="none" strike="noStrike">
                        <a:latin typeface="Fira Sans"/>
                        <a:ea typeface="Fira Sans"/>
                        <a:cs typeface="Fira Sans"/>
                        <a:sym typeface="Fira Sans"/>
                      </a:endParaRPr>
                    </a:p>
                  </a:txBody>
                  <a:tcPr marT="91425" marB="91425" marR="91425" marL="91425" anchor="ctr">
                    <a:solidFill>
                      <a:srgbClr val="EFEFEF"/>
                    </a:solidFill>
                  </a:tcPr>
                </a:tc>
              </a:tr>
            </a:tbl>
          </a:graphicData>
        </a:graphic>
      </p:graphicFrame>
      <p:graphicFrame>
        <p:nvGraphicFramePr>
          <p:cNvPr id="3319" name="Google Shape;3319;gfaac217dd0_3_0"/>
          <p:cNvGraphicFramePr/>
          <p:nvPr/>
        </p:nvGraphicFramePr>
        <p:xfrm>
          <a:off x="952500" y="1373983"/>
          <a:ext cx="3000000" cy="3000000"/>
        </p:xfrm>
        <a:graphic>
          <a:graphicData uri="http://schemas.openxmlformats.org/drawingml/2006/table">
            <a:tbl>
              <a:tblPr>
                <a:noFill/>
                <a:tableStyleId>{0041EB03-4DB5-42A7-85C9-34121D90EA3C}</a:tableStyleId>
              </a:tblPr>
              <a:tblGrid>
                <a:gridCol w="1809750"/>
                <a:gridCol w="1809750"/>
                <a:gridCol w="1809750"/>
                <a:gridCol w="1809750"/>
              </a:tblGrid>
              <a:tr h="120725">
                <a:tc>
                  <a:txBody>
                    <a:bodyPr/>
                    <a:lstStyle/>
                    <a:p>
                      <a:pPr indent="-285750" lvl="0" marL="457200" marR="0" rtl="0" algn="l">
                        <a:lnSpc>
                          <a:spcPct val="100000"/>
                        </a:lnSpc>
                        <a:spcBef>
                          <a:spcPts val="0"/>
                        </a:spcBef>
                        <a:spcAft>
                          <a:spcPts val="0"/>
                        </a:spcAft>
                        <a:buClr>
                          <a:srgbClr val="000000"/>
                        </a:buClr>
                        <a:buSzPts val="900"/>
                        <a:buFont typeface="Fira Sans"/>
                        <a:buAutoNum type="alphaUcParenR"/>
                      </a:pPr>
                      <a:r>
                        <a:rPr lang="en-GB" sz="900">
                          <a:latin typeface="Fira Sans"/>
                          <a:ea typeface="Fira Sans"/>
                          <a:cs typeface="Fira Sans"/>
                          <a:sym typeface="Fira Sans"/>
                        </a:rPr>
                        <a:t>Codominant inheritance</a:t>
                      </a:r>
                      <a:endParaRPr sz="800">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B)   Re</a:t>
                      </a:r>
                      <a:r>
                        <a:rPr lang="en-GB" sz="900">
                          <a:latin typeface="Fira Sans"/>
                          <a:ea typeface="Fira Sans"/>
                          <a:cs typeface="Fira Sans"/>
                          <a:sym typeface="Fira Sans"/>
                        </a:rPr>
                        <a:t>cessive inheritance</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C)  </a:t>
                      </a:r>
                      <a:r>
                        <a:rPr lang="en-GB" sz="900">
                          <a:latin typeface="Fira Sans"/>
                          <a:ea typeface="Fira Sans"/>
                          <a:cs typeface="Fira Sans"/>
                          <a:sym typeface="Fira Sans"/>
                        </a:rPr>
                        <a:t>D</a:t>
                      </a:r>
                      <a:r>
                        <a:rPr lang="en-GB" sz="900" u="none" cap="none" strike="noStrike">
                          <a:latin typeface="Fira Sans"/>
                          <a:ea typeface="Fira Sans"/>
                          <a:cs typeface="Fira Sans"/>
                          <a:sym typeface="Fira Sans"/>
                        </a:rPr>
                        <a:t>ominant </a:t>
                      </a:r>
                      <a:r>
                        <a:rPr lang="en-GB" sz="900">
                          <a:latin typeface="Fira Sans"/>
                          <a:ea typeface="Fira Sans"/>
                          <a:cs typeface="Fira Sans"/>
                          <a:sym typeface="Fira Sans"/>
                        </a:rPr>
                        <a:t>inheritance</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D)  Pseudodominant   inheritance</a:t>
                      </a:r>
                      <a:endParaRPr sz="900" u="none" cap="none" strike="noStrike">
                        <a:latin typeface="Fira Sans"/>
                        <a:ea typeface="Fira Sans"/>
                        <a:cs typeface="Fira Sans"/>
                        <a:sym typeface="Fira Sans"/>
                      </a:endParaRPr>
                    </a:p>
                  </a:txBody>
                  <a:tcPr marT="91425" marB="91425" marR="91425" marL="91425" anchor="ctr">
                    <a:solidFill>
                      <a:srgbClr val="EFEFEF"/>
                    </a:solidFill>
                  </a:tcPr>
                </a:tc>
              </a:tr>
            </a:tbl>
          </a:graphicData>
        </a:graphic>
      </p:graphicFrame>
      <p:graphicFrame>
        <p:nvGraphicFramePr>
          <p:cNvPr id="3320" name="Google Shape;3320;gfaac217dd0_3_0"/>
          <p:cNvGraphicFramePr/>
          <p:nvPr/>
        </p:nvGraphicFramePr>
        <p:xfrm>
          <a:off x="952500" y="3084821"/>
          <a:ext cx="3000000" cy="3000000"/>
        </p:xfrm>
        <a:graphic>
          <a:graphicData uri="http://schemas.openxmlformats.org/drawingml/2006/table">
            <a:tbl>
              <a:tblPr>
                <a:noFill/>
                <a:tableStyleId>{0041EB03-4DB5-42A7-85C9-34121D90EA3C}</a:tableStyleId>
              </a:tblPr>
              <a:tblGrid>
                <a:gridCol w="1809750"/>
                <a:gridCol w="1809750"/>
                <a:gridCol w="1809750"/>
                <a:gridCol w="1809750"/>
              </a:tblGrid>
              <a:tr h="316200">
                <a:tc>
                  <a:txBody>
                    <a:bodyPr/>
                    <a:lstStyle/>
                    <a:p>
                      <a:pPr indent="-285750" lvl="0" marL="457200" rtl="0" algn="l">
                        <a:spcBef>
                          <a:spcPts val="0"/>
                        </a:spcBef>
                        <a:spcAft>
                          <a:spcPts val="0"/>
                        </a:spcAft>
                        <a:buClr>
                          <a:srgbClr val="252A30"/>
                        </a:buClr>
                        <a:buSzPts val="900"/>
                        <a:buFont typeface="Fira Sans"/>
                        <a:buAutoNum type="alphaUcParenR"/>
                      </a:pPr>
                      <a:r>
                        <a:rPr lang="en-GB" sz="900">
                          <a:solidFill>
                            <a:srgbClr val="252A30"/>
                          </a:solidFill>
                          <a:latin typeface="Fira Sans"/>
                          <a:ea typeface="Fira Sans"/>
                          <a:cs typeface="Fira Sans"/>
                          <a:sym typeface="Fira Sans"/>
                        </a:rPr>
                        <a:t>Codominant trait</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B)   </a:t>
                      </a:r>
                      <a:r>
                        <a:rPr lang="en-GB" sz="900">
                          <a:latin typeface="Fira Sans"/>
                          <a:ea typeface="Fira Sans"/>
                          <a:cs typeface="Fira Sans"/>
                          <a:sym typeface="Fira Sans"/>
                        </a:rPr>
                        <a:t>New mutations</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C)  A</a:t>
                      </a:r>
                      <a:r>
                        <a:rPr lang="en-GB" sz="900">
                          <a:latin typeface="Fira Sans"/>
                          <a:ea typeface="Fira Sans"/>
                          <a:cs typeface="Fira Sans"/>
                          <a:sym typeface="Fira Sans"/>
                        </a:rPr>
                        <a:t>nticipation</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D) Pleiotropy</a:t>
                      </a:r>
                      <a:endParaRPr sz="900" u="none" cap="none" strike="noStrike">
                        <a:solidFill>
                          <a:schemeClr val="dk1"/>
                        </a:solidFill>
                        <a:latin typeface="Fira Sans"/>
                        <a:ea typeface="Fira Sans"/>
                        <a:cs typeface="Fira Sans"/>
                        <a:sym typeface="Fira Sans"/>
                      </a:endParaRPr>
                    </a:p>
                  </a:txBody>
                  <a:tcPr marT="91425" marB="91425" marR="91425" marL="91425" anchor="ctr">
                    <a:solidFill>
                      <a:srgbClr val="EFEFEF"/>
                    </a:solidFill>
                  </a:tcPr>
                </a:tc>
              </a:tr>
            </a:tbl>
          </a:graphicData>
        </a:graphic>
      </p:graphicFrame>
      <p:sp>
        <p:nvSpPr>
          <p:cNvPr id="3321" name="Google Shape;3321;gfaac217dd0_3_0"/>
          <p:cNvSpPr txBox="1"/>
          <p:nvPr/>
        </p:nvSpPr>
        <p:spPr>
          <a:xfrm>
            <a:off x="0" y="65275"/>
            <a:ext cx="931200" cy="44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700" u="none" cap="none" strike="noStrike">
                <a:solidFill>
                  <a:srgbClr val="000000"/>
                </a:solidFill>
                <a:latin typeface="Fira Sans"/>
                <a:ea typeface="Fira Sans"/>
                <a:cs typeface="Fira Sans"/>
                <a:sym typeface="Fira Sans"/>
              </a:rPr>
              <a:t>MCQ’s</a:t>
            </a:r>
            <a:endParaRPr b="1" i="0" sz="1700" u="none" cap="none" strike="noStrike">
              <a:solidFill>
                <a:srgbClr val="000000"/>
              </a:solidFill>
              <a:latin typeface="Fira Sans"/>
              <a:ea typeface="Fira Sans"/>
              <a:cs typeface="Fira Sans"/>
              <a:sym typeface="Fira Sans"/>
            </a:endParaRPr>
          </a:p>
        </p:txBody>
      </p:sp>
      <p:sp>
        <p:nvSpPr>
          <p:cNvPr id="3322" name="Google Shape;3322;gfaac217dd0_3_0"/>
          <p:cNvSpPr txBox="1"/>
          <p:nvPr/>
        </p:nvSpPr>
        <p:spPr>
          <a:xfrm rot="-5400000">
            <a:off x="6081300" y="2410000"/>
            <a:ext cx="45591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GB" sz="1000" u="none" cap="none" strike="noStrike">
                <a:solidFill>
                  <a:schemeClr val="lt1"/>
                </a:solidFill>
                <a:latin typeface="Fira Sans"/>
                <a:ea typeface="Fira Sans"/>
                <a:cs typeface="Fira Sans"/>
                <a:sym typeface="Fira Sans"/>
              </a:rPr>
              <a:t>Answer keys</a:t>
            </a:r>
            <a:r>
              <a:rPr lang="en-GB" sz="1000">
                <a:solidFill>
                  <a:schemeClr val="lt1"/>
                </a:solidFill>
                <a:latin typeface="Fira Sans"/>
                <a:ea typeface="Fira Sans"/>
                <a:cs typeface="Fira Sans"/>
                <a:sym typeface="Fira Sans"/>
              </a:rPr>
              <a:t>: </a:t>
            </a:r>
            <a:r>
              <a:rPr lang="en-GB" sz="1000">
                <a:solidFill>
                  <a:schemeClr val="lt1"/>
                </a:solidFill>
                <a:latin typeface="Fira Sans"/>
                <a:ea typeface="Fira Sans"/>
                <a:cs typeface="Fira Sans"/>
                <a:sym typeface="Fira Sans"/>
              </a:rPr>
              <a:t>1B , 2D , 3C , 4C , 5B</a:t>
            </a:r>
            <a:endParaRPr sz="1000">
              <a:solidFill>
                <a:schemeClr val="lt1"/>
              </a:solidFill>
              <a:latin typeface="Fira Sans"/>
              <a:ea typeface="Fira Sans"/>
              <a:cs typeface="Fira Sans"/>
              <a:sym typeface="Fira Sans"/>
            </a:endParaRPr>
          </a:p>
        </p:txBody>
      </p:sp>
      <p:pic>
        <p:nvPicPr>
          <p:cNvPr id="3323" name="Google Shape;3323;gfaac217dd0_3_0"/>
          <p:cNvPicPr preferRelativeResize="0"/>
          <p:nvPr/>
        </p:nvPicPr>
        <p:blipFill rotWithShape="1">
          <a:blip r:embed="rId3">
            <a:alphaModFix/>
          </a:blip>
          <a:srcRect b="5725" l="4325" r="4416" t="25122"/>
          <a:stretch/>
        </p:blipFill>
        <p:spPr>
          <a:xfrm>
            <a:off x="5653657" y="1889411"/>
            <a:ext cx="1774068" cy="1129525"/>
          </a:xfrm>
          <a:prstGeom prst="rect">
            <a:avLst/>
          </a:prstGeom>
          <a:noFill/>
          <a:ln cap="flat" cmpd="sng" w="9525">
            <a:solidFill>
              <a:srgbClr val="B1CCC6"/>
            </a:solidFill>
            <a:prstDash val="dash"/>
            <a:round/>
            <a:headEnd len="sm" w="sm" type="none"/>
            <a:tailEnd len="sm" w="sm" type="none"/>
          </a:ln>
        </p:spPr>
      </p:pic>
      <p:graphicFrame>
        <p:nvGraphicFramePr>
          <p:cNvPr id="3324" name="Google Shape;3324;gfaac217dd0_3_0"/>
          <p:cNvGraphicFramePr/>
          <p:nvPr/>
        </p:nvGraphicFramePr>
        <p:xfrm>
          <a:off x="952500" y="3401008"/>
          <a:ext cx="3000000" cy="3000000"/>
        </p:xfrm>
        <a:graphic>
          <a:graphicData uri="http://schemas.openxmlformats.org/drawingml/2006/table">
            <a:tbl>
              <a:tblPr>
                <a:noFill/>
                <a:tableStyleId>{0041EB03-4DB5-42A7-85C9-34121D90EA3C}</a:tableStyleId>
              </a:tblPr>
              <a:tblGrid>
                <a:gridCol w="7239000"/>
              </a:tblGrid>
              <a:tr h="565025">
                <a:tc>
                  <a:txBody>
                    <a:bodyPr/>
                    <a:lstStyle/>
                    <a:p>
                      <a:pPr indent="0" lvl="0" marL="0" rtl="0" algn="l">
                        <a:spcBef>
                          <a:spcPts val="0"/>
                        </a:spcBef>
                        <a:spcAft>
                          <a:spcPts val="0"/>
                        </a:spcAft>
                        <a:buClr>
                          <a:schemeClr val="dk1"/>
                        </a:buClr>
                        <a:buSzPts val="1400"/>
                        <a:buFont typeface="Arial"/>
                        <a:buNone/>
                      </a:pPr>
                      <a:r>
                        <a:rPr lang="en-GB" sz="1100">
                          <a:solidFill>
                            <a:schemeClr val="dk1"/>
                          </a:solidFill>
                          <a:latin typeface="Fira Sans"/>
                          <a:ea typeface="Fira Sans"/>
                          <a:cs typeface="Fira Sans"/>
                          <a:sym typeface="Fira Sans"/>
                        </a:rPr>
                        <a:t>    </a:t>
                      </a:r>
                      <a:r>
                        <a:rPr b="1" lang="en-GB" sz="1100">
                          <a:solidFill>
                            <a:schemeClr val="dk1"/>
                          </a:solidFill>
                          <a:latin typeface="Fira Sans"/>
                          <a:ea typeface="Fira Sans"/>
                          <a:cs typeface="Fira Sans"/>
                          <a:sym typeface="Fira Sans"/>
                        </a:rPr>
                        <a:t>4.      Mitochondria (&amp; their DNA) are inherited from:</a:t>
                      </a:r>
                      <a:endParaRPr b="1" sz="1100">
                        <a:solidFill>
                          <a:schemeClr val="dk1"/>
                        </a:solidFill>
                        <a:latin typeface="Fira Sans"/>
                        <a:ea typeface="Fira Sans"/>
                        <a:cs typeface="Fira Sans"/>
                        <a:sym typeface="Fira Sans"/>
                      </a:endParaRPr>
                    </a:p>
                    <a:p>
                      <a:pPr indent="0" lvl="0" marL="457200" marR="0" rtl="0" algn="l">
                        <a:lnSpc>
                          <a:spcPct val="100000"/>
                        </a:lnSpc>
                        <a:spcBef>
                          <a:spcPts val="0"/>
                        </a:spcBef>
                        <a:spcAft>
                          <a:spcPts val="0"/>
                        </a:spcAft>
                        <a:buNone/>
                      </a:pPr>
                      <a:r>
                        <a:t/>
                      </a:r>
                      <a:endParaRPr b="1" sz="1100">
                        <a:latin typeface="Fira Sans"/>
                        <a:ea typeface="Fira Sans"/>
                        <a:cs typeface="Fira Sans"/>
                        <a:sym typeface="Fira Sans"/>
                      </a:endParaRPr>
                    </a:p>
                  </a:txBody>
                  <a:tcPr marT="91425" marB="91425" marR="91425" marL="91425" anchor="ctr">
                    <a:solidFill>
                      <a:srgbClr val="25AC9B"/>
                    </a:solidFill>
                  </a:tcPr>
                </a:tc>
              </a:tr>
            </a:tbl>
          </a:graphicData>
        </a:graphic>
      </p:graphicFrame>
      <p:graphicFrame>
        <p:nvGraphicFramePr>
          <p:cNvPr id="3325" name="Google Shape;3325;gfaac217dd0_3_0"/>
          <p:cNvGraphicFramePr/>
          <p:nvPr/>
        </p:nvGraphicFramePr>
        <p:xfrm>
          <a:off x="952500" y="4109596"/>
          <a:ext cx="3000000" cy="3000000"/>
        </p:xfrm>
        <a:graphic>
          <a:graphicData uri="http://schemas.openxmlformats.org/drawingml/2006/table">
            <a:tbl>
              <a:tblPr>
                <a:noFill/>
                <a:tableStyleId>{0041EB03-4DB5-42A7-85C9-34121D90EA3C}</a:tableStyleId>
              </a:tblPr>
              <a:tblGrid>
                <a:gridCol w="7239000"/>
              </a:tblGrid>
              <a:tr h="405300">
                <a:tc>
                  <a:txBody>
                    <a:bodyPr/>
                    <a:lstStyle/>
                    <a:p>
                      <a:pPr indent="0" lvl="0" marL="0" rtl="0" algn="l">
                        <a:spcBef>
                          <a:spcPts val="0"/>
                        </a:spcBef>
                        <a:spcAft>
                          <a:spcPts val="0"/>
                        </a:spcAft>
                        <a:buClr>
                          <a:schemeClr val="dk1"/>
                        </a:buClr>
                        <a:buSzPts val="1200"/>
                        <a:buFont typeface="Arial"/>
                        <a:buNone/>
                      </a:pPr>
                      <a:r>
                        <a:rPr b="1" lang="en-GB" sz="1100">
                          <a:solidFill>
                            <a:schemeClr val="dk1"/>
                          </a:solidFill>
                          <a:latin typeface="Fira Sans"/>
                          <a:ea typeface="Fira Sans"/>
                          <a:cs typeface="Fira Sans"/>
                          <a:sym typeface="Fira Sans"/>
                        </a:rPr>
                        <a:t>     5.      the presence of two populations of mtDNA</a:t>
                      </a:r>
                      <a:r>
                        <a:rPr b="1" lang="en-GB" sz="1100">
                          <a:solidFill>
                            <a:srgbClr val="0033CC"/>
                          </a:solidFill>
                          <a:latin typeface="Fira Sans"/>
                          <a:ea typeface="Fira Sans"/>
                          <a:cs typeface="Fira Sans"/>
                          <a:sym typeface="Fira Sans"/>
                        </a:rPr>
                        <a:t> </a:t>
                      </a:r>
                      <a:r>
                        <a:rPr b="1" lang="en-GB" sz="1100">
                          <a:solidFill>
                            <a:schemeClr val="dk1"/>
                          </a:solidFill>
                          <a:latin typeface="Fira Sans"/>
                          <a:ea typeface="Fira Sans"/>
                          <a:cs typeface="Fira Sans"/>
                          <a:sym typeface="Fira Sans"/>
                        </a:rPr>
                        <a:t>in a cell; the normal mtDNA &amp; the mutant mtDNA :</a:t>
                      </a:r>
                      <a:endParaRPr b="1" sz="1100" u="none" cap="none" strike="noStrike">
                        <a:latin typeface="Fira Sans"/>
                        <a:ea typeface="Fira Sans"/>
                        <a:cs typeface="Fira Sans"/>
                        <a:sym typeface="Fira Sans"/>
                      </a:endParaRPr>
                    </a:p>
                  </a:txBody>
                  <a:tcPr marT="91425" marB="91425" marR="91425" marL="91425" anchor="ctr">
                    <a:solidFill>
                      <a:srgbClr val="25AC9B"/>
                    </a:solidFill>
                  </a:tcPr>
                </a:tc>
              </a:tr>
            </a:tbl>
          </a:graphicData>
        </a:graphic>
      </p:graphicFrame>
      <p:graphicFrame>
        <p:nvGraphicFramePr>
          <p:cNvPr id="3326" name="Google Shape;3326;gfaac217dd0_3_0"/>
          <p:cNvGraphicFramePr/>
          <p:nvPr/>
        </p:nvGraphicFramePr>
        <p:xfrm>
          <a:off x="952500" y="3793408"/>
          <a:ext cx="3000000" cy="3000000"/>
        </p:xfrm>
        <a:graphic>
          <a:graphicData uri="http://schemas.openxmlformats.org/drawingml/2006/table">
            <a:tbl>
              <a:tblPr>
                <a:noFill/>
                <a:tableStyleId>{0041EB03-4DB5-42A7-85C9-34121D90EA3C}</a:tableStyleId>
              </a:tblPr>
              <a:tblGrid>
                <a:gridCol w="1809750"/>
                <a:gridCol w="1809750"/>
                <a:gridCol w="1809750"/>
                <a:gridCol w="1809750"/>
              </a:tblGrid>
              <a:tr h="316200">
                <a:tc>
                  <a:txBody>
                    <a:bodyPr/>
                    <a:lstStyle/>
                    <a:p>
                      <a:pPr indent="-285750" lvl="0" marL="457200" marR="0" rtl="0" algn="l">
                        <a:lnSpc>
                          <a:spcPct val="100000"/>
                        </a:lnSpc>
                        <a:spcBef>
                          <a:spcPts val="0"/>
                        </a:spcBef>
                        <a:spcAft>
                          <a:spcPts val="0"/>
                        </a:spcAft>
                        <a:buClr>
                          <a:srgbClr val="000000"/>
                        </a:buClr>
                        <a:buSzPts val="900"/>
                        <a:buFont typeface="Fira Sans"/>
                        <a:buAutoNum type="alphaUcParenR"/>
                      </a:pPr>
                      <a:r>
                        <a:rPr lang="en-GB" sz="900">
                          <a:latin typeface="Fira Sans"/>
                          <a:ea typeface="Fira Sans"/>
                          <a:cs typeface="Fira Sans"/>
                          <a:sym typeface="Fira Sans"/>
                        </a:rPr>
                        <a:t>Both parents</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B)   </a:t>
                      </a:r>
                      <a:r>
                        <a:rPr lang="en-GB" sz="900">
                          <a:latin typeface="Fira Sans"/>
                          <a:ea typeface="Fira Sans"/>
                          <a:cs typeface="Fira Sans"/>
                          <a:sym typeface="Fira Sans"/>
                        </a:rPr>
                        <a:t>The father</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C)  </a:t>
                      </a:r>
                      <a:r>
                        <a:rPr lang="en-GB" sz="900">
                          <a:latin typeface="Fira Sans"/>
                          <a:ea typeface="Fira Sans"/>
                          <a:cs typeface="Fira Sans"/>
                          <a:sym typeface="Fira Sans"/>
                        </a:rPr>
                        <a:t>The mother</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900" u="none" cap="none" strike="noStrike">
                          <a:latin typeface="Fira Sans"/>
                          <a:ea typeface="Fira Sans"/>
                          <a:cs typeface="Fira Sans"/>
                          <a:sym typeface="Fira Sans"/>
                        </a:rPr>
                        <a:t>D)  </a:t>
                      </a:r>
                      <a:r>
                        <a:rPr lang="en-GB" sz="900">
                          <a:latin typeface="Fira Sans"/>
                          <a:ea typeface="Fira Sans"/>
                          <a:cs typeface="Fira Sans"/>
                          <a:sym typeface="Fira Sans"/>
                        </a:rPr>
                        <a:t>None of them </a:t>
                      </a:r>
                      <a:endParaRPr sz="900" u="none" cap="none" strike="noStrike">
                        <a:latin typeface="Fira Sans"/>
                        <a:ea typeface="Fira Sans"/>
                        <a:cs typeface="Fira Sans"/>
                        <a:sym typeface="Fira Sans"/>
                      </a:endParaRPr>
                    </a:p>
                  </a:txBody>
                  <a:tcPr marT="91425" marB="91425" marR="91425" marL="91425" anchor="ctr">
                    <a:solidFill>
                      <a:srgbClr val="EFEFEF"/>
                    </a:solidFill>
                  </a:tcPr>
                </a:tc>
              </a:tr>
            </a:tbl>
          </a:graphicData>
        </a:graphic>
      </p:graphicFrame>
      <p:graphicFrame>
        <p:nvGraphicFramePr>
          <p:cNvPr id="3327" name="Google Shape;3327;gfaac217dd0_3_0"/>
          <p:cNvGraphicFramePr/>
          <p:nvPr/>
        </p:nvGraphicFramePr>
        <p:xfrm>
          <a:off x="952500" y="4514896"/>
          <a:ext cx="3000000" cy="3000000"/>
        </p:xfrm>
        <a:graphic>
          <a:graphicData uri="http://schemas.openxmlformats.org/drawingml/2006/table">
            <a:tbl>
              <a:tblPr>
                <a:noFill/>
                <a:tableStyleId>{0041EB03-4DB5-42A7-85C9-34121D90EA3C}</a:tableStyleId>
              </a:tblPr>
              <a:tblGrid>
                <a:gridCol w="1809750"/>
                <a:gridCol w="1809750"/>
                <a:gridCol w="1809750"/>
                <a:gridCol w="1809750"/>
              </a:tblGrid>
              <a:tr h="316200">
                <a:tc>
                  <a:txBody>
                    <a:bodyPr/>
                    <a:lstStyle/>
                    <a:p>
                      <a:pPr indent="-285750" lvl="0" marL="457200" marR="0" rtl="0" algn="l">
                        <a:lnSpc>
                          <a:spcPct val="100000"/>
                        </a:lnSpc>
                        <a:spcBef>
                          <a:spcPts val="0"/>
                        </a:spcBef>
                        <a:spcAft>
                          <a:spcPts val="0"/>
                        </a:spcAft>
                        <a:buClr>
                          <a:srgbClr val="000000"/>
                        </a:buClr>
                        <a:buSzPts val="900"/>
                        <a:buFont typeface="Fira Sans"/>
                        <a:buAutoNum type="alphaUcParenR"/>
                      </a:pPr>
                      <a:r>
                        <a:rPr lang="en-GB" sz="900">
                          <a:latin typeface="Fira Sans"/>
                          <a:ea typeface="Fira Sans"/>
                          <a:cs typeface="Fira Sans"/>
                          <a:sym typeface="Fira Sans"/>
                        </a:rPr>
                        <a:t>Homoplasmy</a:t>
                      </a:r>
                      <a:endParaRPr sz="900">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B)   </a:t>
                      </a:r>
                      <a:r>
                        <a:rPr lang="en-GB" sz="900">
                          <a:latin typeface="Fira Sans"/>
                          <a:ea typeface="Fira Sans"/>
                          <a:cs typeface="Fira Sans"/>
                          <a:sym typeface="Fira Sans"/>
                        </a:rPr>
                        <a:t>Heteroplasmy</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C)  </a:t>
                      </a:r>
                      <a:r>
                        <a:rPr lang="en-GB" sz="900">
                          <a:latin typeface="Fira Sans"/>
                          <a:ea typeface="Fira Sans"/>
                          <a:cs typeface="Fira Sans"/>
                          <a:sym typeface="Fira Sans"/>
                        </a:rPr>
                        <a:t>Homozygous</a:t>
                      </a:r>
                      <a:endParaRPr sz="900" u="none" cap="none" strike="noStrike">
                        <a:latin typeface="Fira Sans"/>
                        <a:ea typeface="Fira Sans"/>
                        <a:cs typeface="Fira Sans"/>
                        <a:sym typeface="Fira Sans"/>
                      </a:endParaRPr>
                    </a:p>
                  </a:txBody>
                  <a:tcPr marT="91425" marB="91425" marR="91425" marL="91425" anchor="ctr">
                    <a:solidFill>
                      <a:srgbClr val="EFEFE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900" u="none" cap="none" strike="noStrike">
                          <a:latin typeface="Fira Sans"/>
                          <a:ea typeface="Fira Sans"/>
                          <a:cs typeface="Fira Sans"/>
                          <a:sym typeface="Fira Sans"/>
                        </a:rPr>
                        <a:t>D)  </a:t>
                      </a:r>
                      <a:r>
                        <a:rPr lang="en-GB" sz="900">
                          <a:latin typeface="Fira Sans"/>
                          <a:ea typeface="Fira Sans"/>
                          <a:cs typeface="Fira Sans"/>
                          <a:sym typeface="Fira Sans"/>
                        </a:rPr>
                        <a:t>Heterozygous</a:t>
                      </a:r>
                      <a:endParaRPr sz="900" u="none" cap="none" strike="noStrike">
                        <a:latin typeface="Fira Sans"/>
                        <a:ea typeface="Fira Sans"/>
                        <a:cs typeface="Fira Sans"/>
                        <a:sym typeface="Fira Sans"/>
                      </a:endParaRPr>
                    </a:p>
                  </a:txBody>
                  <a:tcPr marT="91425" marB="91425" marR="91425" marL="91425" anchor="ctr">
                    <a:solidFill>
                      <a:srgbClr val="EFEFE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p:nvPr/>
        </p:nvSpPr>
        <p:spPr>
          <a:xfrm>
            <a:off x="232725" y="4010271"/>
            <a:ext cx="610800" cy="587700"/>
          </a:xfrm>
          <a:prstGeom prst="rect">
            <a:avLst/>
          </a:prstGeom>
          <a:solidFill>
            <a:srgbClr val="0070C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232725" y="3270529"/>
            <a:ext cx="610800" cy="5877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232725" y="2506767"/>
            <a:ext cx="610800" cy="587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232725" y="1743017"/>
            <a:ext cx="610800" cy="5877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232725" y="976079"/>
            <a:ext cx="610800" cy="5877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txBox="1"/>
          <p:nvPr/>
        </p:nvSpPr>
        <p:spPr>
          <a:xfrm>
            <a:off x="232725" y="3278629"/>
            <a:ext cx="599100" cy="57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2"/>
                </a:solidFill>
                <a:latin typeface="Fira Sans"/>
                <a:ea typeface="Fira Sans"/>
                <a:cs typeface="Fira Sans"/>
                <a:sym typeface="Fira Sans"/>
              </a:rPr>
              <a:t>04</a:t>
            </a:r>
            <a:endParaRPr b="0" i="0" sz="2400" u="none" cap="none" strike="noStrike">
              <a:solidFill>
                <a:schemeClr val="dk2"/>
              </a:solidFill>
              <a:latin typeface="Fira Sans"/>
              <a:ea typeface="Fira Sans"/>
              <a:cs typeface="Fira Sans"/>
              <a:sym typeface="Fira Sans"/>
            </a:endParaRPr>
          </a:p>
        </p:txBody>
      </p:sp>
      <p:sp>
        <p:nvSpPr>
          <p:cNvPr id="84" name="Google Shape;84;p2"/>
          <p:cNvSpPr txBox="1"/>
          <p:nvPr/>
        </p:nvSpPr>
        <p:spPr>
          <a:xfrm>
            <a:off x="232725" y="2500759"/>
            <a:ext cx="599100" cy="57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2"/>
                </a:solidFill>
                <a:latin typeface="Fira Sans"/>
                <a:ea typeface="Fira Sans"/>
                <a:cs typeface="Fira Sans"/>
                <a:sym typeface="Fira Sans"/>
              </a:rPr>
              <a:t>03</a:t>
            </a:r>
            <a:endParaRPr b="0" i="0" sz="2400" u="none" cap="none" strike="noStrike">
              <a:solidFill>
                <a:schemeClr val="dk2"/>
              </a:solidFill>
              <a:latin typeface="Fira Sans"/>
              <a:ea typeface="Fira Sans"/>
              <a:cs typeface="Fira Sans"/>
              <a:sym typeface="Fira Sans"/>
            </a:endParaRPr>
          </a:p>
        </p:txBody>
      </p:sp>
      <p:sp>
        <p:nvSpPr>
          <p:cNvPr id="85" name="Google Shape;85;p2"/>
          <p:cNvSpPr txBox="1"/>
          <p:nvPr/>
        </p:nvSpPr>
        <p:spPr>
          <a:xfrm>
            <a:off x="232725" y="1737009"/>
            <a:ext cx="599100" cy="57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2"/>
                </a:solidFill>
                <a:latin typeface="Fira Sans"/>
                <a:ea typeface="Fira Sans"/>
                <a:cs typeface="Fira Sans"/>
                <a:sym typeface="Fira Sans"/>
              </a:rPr>
              <a:t>02</a:t>
            </a:r>
            <a:endParaRPr b="0" i="0" sz="2400" u="none" cap="none" strike="noStrike">
              <a:solidFill>
                <a:schemeClr val="dk2"/>
              </a:solidFill>
              <a:latin typeface="Fira Sans"/>
              <a:ea typeface="Fira Sans"/>
              <a:cs typeface="Fira Sans"/>
              <a:sym typeface="Fira Sans"/>
            </a:endParaRPr>
          </a:p>
        </p:txBody>
      </p:sp>
      <p:sp>
        <p:nvSpPr>
          <p:cNvPr id="86" name="Google Shape;86;p2"/>
          <p:cNvSpPr txBox="1"/>
          <p:nvPr/>
        </p:nvSpPr>
        <p:spPr>
          <a:xfrm>
            <a:off x="232725" y="970071"/>
            <a:ext cx="599100" cy="57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2"/>
                </a:solidFill>
                <a:latin typeface="Fira Sans"/>
                <a:ea typeface="Fira Sans"/>
                <a:cs typeface="Fira Sans"/>
                <a:sym typeface="Fira Sans"/>
              </a:rPr>
              <a:t>01</a:t>
            </a:r>
            <a:endParaRPr b="0" i="0" sz="2400" u="none" cap="none" strike="noStrike">
              <a:solidFill>
                <a:schemeClr val="dk2"/>
              </a:solidFill>
              <a:latin typeface="Fira Sans"/>
              <a:ea typeface="Fira Sans"/>
              <a:cs typeface="Fira Sans"/>
              <a:sym typeface="Fira Sans"/>
            </a:endParaRPr>
          </a:p>
        </p:txBody>
      </p:sp>
      <p:sp>
        <p:nvSpPr>
          <p:cNvPr id="87" name="Google Shape;87;p2"/>
          <p:cNvSpPr txBox="1"/>
          <p:nvPr>
            <p:ph type="title"/>
          </p:nvPr>
        </p:nvSpPr>
        <p:spPr>
          <a:xfrm>
            <a:off x="457200" y="165050"/>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100">
                <a:solidFill>
                  <a:srgbClr val="000000"/>
                </a:solidFill>
              </a:rPr>
              <a:t>OBJECTIVES</a:t>
            </a:r>
            <a:endParaRPr sz="2100">
              <a:solidFill>
                <a:srgbClr val="000000"/>
              </a:solidFill>
            </a:endParaRPr>
          </a:p>
        </p:txBody>
      </p:sp>
      <p:sp>
        <p:nvSpPr>
          <p:cNvPr id="88" name="Google Shape;88;p2"/>
          <p:cNvSpPr/>
          <p:nvPr/>
        </p:nvSpPr>
        <p:spPr>
          <a:xfrm rot="-899945">
            <a:off x="2008476" y="2509790"/>
            <a:ext cx="21" cy="21"/>
          </a:xfrm>
          <a:custGeom>
            <a:rect b="b" l="l" r="r" t="t"/>
            <a:pathLst>
              <a:path extrusionOk="0" h="1" w="1">
                <a:moveTo>
                  <a:pt x="0" y="0"/>
                </a:move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u="none" cap="none" strike="noStrike">
              <a:latin typeface="Arial"/>
              <a:ea typeface="Arial"/>
              <a:cs typeface="Arial"/>
              <a:sym typeface="Arial"/>
            </a:endParaRPr>
          </a:p>
        </p:txBody>
      </p:sp>
      <p:sp>
        <p:nvSpPr>
          <p:cNvPr id="89" name="Google Shape;89;p2"/>
          <p:cNvSpPr txBox="1"/>
          <p:nvPr/>
        </p:nvSpPr>
        <p:spPr>
          <a:xfrm>
            <a:off x="843574" y="3444171"/>
            <a:ext cx="4202100" cy="27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lang="en-GB">
                <a:latin typeface="Fira Sans Medium"/>
                <a:ea typeface="Fira Sans Medium"/>
                <a:cs typeface="Fira Sans Medium"/>
                <a:sym typeface="Fira Sans Medium"/>
              </a:rPr>
              <a:t>New mutation &amp; Variable expressivity.</a:t>
            </a:r>
            <a:endParaRPr b="1" i="0" u="none" cap="none" strike="noStrike">
              <a:latin typeface="Fira Sans Medium"/>
              <a:ea typeface="Fira Sans Medium"/>
              <a:cs typeface="Fira Sans Medium"/>
              <a:sym typeface="Fira Sans Medium"/>
            </a:endParaRPr>
          </a:p>
        </p:txBody>
      </p:sp>
      <p:sp>
        <p:nvSpPr>
          <p:cNvPr id="90" name="Google Shape;90;p2"/>
          <p:cNvSpPr txBox="1"/>
          <p:nvPr/>
        </p:nvSpPr>
        <p:spPr>
          <a:xfrm>
            <a:off x="843546" y="2661421"/>
            <a:ext cx="3693300" cy="27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latin typeface="Fira Sans Medium"/>
                <a:ea typeface="Fira Sans Medium"/>
                <a:cs typeface="Fira Sans Medium"/>
                <a:sym typeface="Fira Sans Medium"/>
              </a:rPr>
              <a:t>Anticipation &amp; Pleiotropy.</a:t>
            </a:r>
            <a:endParaRPr b="1" i="0" u="none" cap="none" strike="noStrike">
              <a:latin typeface="Fira Sans Medium"/>
              <a:ea typeface="Fira Sans Medium"/>
              <a:cs typeface="Fira Sans Medium"/>
              <a:sym typeface="Fira Sans Medium"/>
            </a:endParaRPr>
          </a:p>
        </p:txBody>
      </p:sp>
      <p:sp>
        <p:nvSpPr>
          <p:cNvPr id="91" name="Google Shape;91;p2"/>
          <p:cNvSpPr txBox="1"/>
          <p:nvPr/>
        </p:nvSpPr>
        <p:spPr>
          <a:xfrm>
            <a:off x="843558" y="1887621"/>
            <a:ext cx="5688900" cy="27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latin typeface="Fira Sans Medium"/>
                <a:ea typeface="Fira Sans Medium"/>
                <a:cs typeface="Fira Sans Medium"/>
                <a:sym typeface="Fira Sans Medium"/>
              </a:rPr>
              <a:t>Heterogeneity &amp; Mitochondrial inheritance. </a:t>
            </a:r>
            <a:endParaRPr b="1" i="0" u="none" cap="none" strike="noStrike">
              <a:latin typeface="Fira Sans Medium"/>
              <a:ea typeface="Fira Sans Medium"/>
              <a:cs typeface="Fira Sans Medium"/>
              <a:sym typeface="Fira Sans Medium"/>
            </a:endParaRPr>
          </a:p>
        </p:txBody>
      </p:sp>
      <p:sp>
        <p:nvSpPr>
          <p:cNvPr id="92" name="Google Shape;92;p2"/>
          <p:cNvSpPr txBox="1"/>
          <p:nvPr/>
        </p:nvSpPr>
        <p:spPr>
          <a:xfrm>
            <a:off x="843556" y="1149696"/>
            <a:ext cx="5346900" cy="27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latin typeface="Fira Sans Medium"/>
                <a:ea typeface="Fira Sans Medium"/>
                <a:cs typeface="Fira Sans Medium"/>
                <a:sym typeface="Fira Sans Medium"/>
              </a:rPr>
              <a:t>Codominant traits &amp; Pseudodominant inheritance.</a:t>
            </a:r>
            <a:r>
              <a:rPr b="1" i="0" lang="en-GB" u="none" cap="none" strike="noStrike">
                <a:latin typeface="Fira Sans Medium"/>
                <a:ea typeface="Fira Sans Medium"/>
                <a:cs typeface="Fira Sans Medium"/>
                <a:sym typeface="Fira Sans Medium"/>
              </a:rPr>
              <a:t> </a:t>
            </a:r>
            <a:endParaRPr b="1" i="0" u="none" cap="none" strike="noStrike">
              <a:latin typeface="Fira Sans Medium"/>
              <a:ea typeface="Fira Sans Medium"/>
              <a:cs typeface="Fira Sans Medium"/>
              <a:sym typeface="Fira Sans Medium"/>
            </a:endParaRPr>
          </a:p>
        </p:txBody>
      </p:sp>
      <p:sp>
        <p:nvSpPr>
          <p:cNvPr id="93" name="Google Shape;93;p2"/>
          <p:cNvSpPr txBox="1"/>
          <p:nvPr/>
        </p:nvSpPr>
        <p:spPr>
          <a:xfrm>
            <a:off x="232725" y="4028270"/>
            <a:ext cx="599100" cy="579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2"/>
                </a:solidFill>
                <a:latin typeface="Fira Sans"/>
                <a:ea typeface="Fira Sans"/>
                <a:cs typeface="Fira Sans"/>
                <a:sym typeface="Fira Sans"/>
              </a:rPr>
              <a:t>05</a:t>
            </a:r>
            <a:endParaRPr b="0" i="0" sz="2400" u="none" cap="none" strike="noStrike">
              <a:solidFill>
                <a:schemeClr val="dk2"/>
              </a:solidFill>
              <a:latin typeface="Fira Sans"/>
              <a:ea typeface="Fira Sans"/>
              <a:cs typeface="Fira Sans"/>
              <a:sym typeface="Fira Sans"/>
            </a:endParaRPr>
          </a:p>
        </p:txBody>
      </p:sp>
      <p:sp>
        <p:nvSpPr>
          <p:cNvPr id="94" name="Google Shape;94;p2"/>
          <p:cNvSpPr txBox="1"/>
          <p:nvPr/>
        </p:nvSpPr>
        <p:spPr>
          <a:xfrm>
            <a:off x="843552" y="4164921"/>
            <a:ext cx="4596000" cy="278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a:latin typeface="Fira Sans Medium"/>
                <a:ea typeface="Fira Sans Medium"/>
                <a:cs typeface="Fira Sans Medium"/>
                <a:sym typeface="Fira Sans Medium"/>
              </a:rPr>
              <a:t>Complex trait: Multifactorial/Polygenic.</a:t>
            </a:r>
            <a:endParaRPr b="1" i="0" u="none" cap="none" strike="noStrike">
              <a:latin typeface="Fira Sans Medium"/>
              <a:ea typeface="Fira Sans Medium"/>
              <a:cs typeface="Fira Sans Medium"/>
              <a:sym typeface="Fira Sans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1" name="Shape 3331"/>
        <p:cNvGrpSpPr/>
        <p:nvPr/>
      </p:nvGrpSpPr>
      <p:grpSpPr>
        <a:xfrm>
          <a:off x="0" y="0"/>
          <a:ext cx="0" cy="0"/>
          <a:chOff x="0" y="0"/>
          <a:chExt cx="0" cy="0"/>
        </a:xfrm>
      </p:grpSpPr>
      <p:sp>
        <p:nvSpPr>
          <p:cNvPr id="3332" name="Google Shape;3332;p15"/>
          <p:cNvSpPr txBox="1"/>
          <p:nvPr>
            <p:ph type="title"/>
          </p:nvPr>
        </p:nvSpPr>
        <p:spPr>
          <a:xfrm>
            <a:off x="457200" y="121975"/>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a:t>Team members </a:t>
            </a:r>
            <a:endParaRPr/>
          </a:p>
        </p:txBody>
      </p:sp>
      <p:grpSp>
        <p:nvGrpSpPr>
          <p:cNvPr id="3333" name="Google Shape;3333;p15"/>
          <p:cNvGrpSpPr/>
          <p:nvPr/>
        </p:nvGrpSpPr>
        <p:grpSpPr>
          <a:xfrm>
            <a:off x="4003756" y="594127"/>
            <a:ext cx="1047826" cy="2997834"/>
            <a:chOff x="3716345" y="1895058"/>
            <a:chExt cx="802071" cy="2841549"/>
          </a:xfrm>
        </p:grpSpPr>
        <p:sp>
          <p:nvSpPr>
            <p:cNvPr id="3334" name="Google Shape;3334;p15"/>
            <p:cNvSpPr/>
            <p:nvPr/>
          </p:nvSpPr>
          <p:spPr>
            <a:xfrm>
              <a:off x="3716345" y="1895058"/>
              <a:ext cx="802071" cy="2841549"/>
            </a:xfrm>
            <a:custGeom>
              <a:rect b="b" l="l" r="r" t="t"/>
              <a:pathLst>
                <a:path extrusionOk="0" h="27173" w="7670">
                  <a:moveTo>
                    <a:pt x="6724" y="1"/>
                  </a:moveTo>
                  <a:cubicBezTo>
                    <a:pt x="6199" y="1"/>
                    <a:pt x="5779" y="428"/>
                    <a:pt x="5779" y="946"/>
                  </a:cubicBezTo>
                  <a:cubicBezTo>
                    <a:pt x="5779" y="3745"/>
                    <a:pt x="4556" y="5081"/>
                    <a:pt x="3137" y="6634"/>
                  </a:cubicBezTo>
                  <a:cubicBezTo>
                    <a:pt x="1666" y="8240"/>
                    <a:pt x="1" y="10064"/>
                    <a:pt x="1" y="13590"/>
                  </a:cubicBezTo>
                  <a:cubicBezTo>
                    <a:pt x="1" y="17117"/>
                    <a:pt x="1666" y="18941"/>
                    <a:pt x="3137" y="20547"/>
                  </a:cubicBezTo>
                  <a:cubicBezTo>
                    <a:pt x="4556" y="22100"/>
                    <a:pt x="5779" y="23436"/>
                    <a:pt x="5779" y="26235"/>
                  </a:cubicBezTo>
                  <a:cubicBezTo>
                    <a:pt x="5779" y="26753"/>
                    <a:pt x="6199" y="27173"/>
                    <a:pt x="6724" y="27173"/>
                  </a:cubicBezTo>
                  <a:cubicBezTo>
                    <a:pt x="7250" y="27173"/>
                    <a:pt x="7670" y="26753"/>
                    <a:pt x="7670" y="26227"/>
                  </a:cubicBezTo>
                  <a:cubicBezTo>
                    <a:pt x="7670" y="22700"/>
                    <a:pt x="6004" y="20884"/>
                    <a:pt x="4533" y="19271"/>
                  </a:cubicBezTo>
                  <a:cubicBezTo>
                    <a:pt x="3115" y="17725"/>
                    <a:pt x="1892" y="16382"/>
                    <a:pt x="1892" y="13590"/>
                  </a:cubicBezTo>
                  <a:cubicBezTo>
                    <a:pt x="1892" y="10799"/>
                    <a:pt x="3115" y="9456"/>
                    <a:pt x="4533" y="7910"/>
                  </a:cubicBezTo>
                  <a:cubicBezTo>
                    <a:pt x="6004" y="6296"/>
                    <a:pt x="7670" y="4473"/>
                    <a:pt x="7670" y="946"/>
                  </a:cubicBezTo>
                  <a:cubicBezTo>
                    <a:pt x="7670" y="428"/>
                    <a:pt x="7250" y="1"/>
                    <a:pt x="6724"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5" name="Google Shape;3335;p15"/>
            <p:cNvSpPr/>
            <p:nvPr/>
          </p:nvSpPr>
          <p:spPr>
            <a:xfrm>
              <a:off x="3756396" y="2061433"/>
              <a:ext cx="715694" cy="87945"/>
            </a:xfrm>
            <a:custGeom>
              <a:rect b="b" l="l" r="r" t="t"/>
              <a:pathLst>
                <a:path extrusionOk="0" h="841" w="6844">
                  <a:moveTo>
                    <a:pt x="563" y="0"/>
                  </a:moveTo>
                  <a:cubicBezTo>
                    <a:pt x="0" y="0"/>
                    <a:pt x="0" y="841"/>
                    <a:pt x="563" y="841"/>
                  </a:cubicBezTo>
                  <a:lnTo>
                    <a:pt x="6281" y="841"/>
                  </a:lnTo>
                  <a:cubicBezTo>
                    <a:pt x="6844" y="841"/>
                    <a:pt x="6844" y="0"/>
                    <a:pt x="6281"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6" name="Google Shape;3336;p15"/>
            <p:cNvSpPr/>
            <p:nvPr/>
          </p:nvSpPr>
          <p:spPr>
            <a:xfrm>
              <a:off x="3823114" y="2286682"/>
              <a:ext cx="588639" cy="87945"/>
            </a:xfrm>
            <a:custGeom>
              <a:rect b="b" l="l" r="r" t="t"/>
              <a:pathLst>
                <a:path extrusionOk="0" h="841" w="5629">
                  <a:moveTo>
                    <a:pt x="563" y="0"/>
                  </a:moveTo>
                  <a:cubicBezTo>
                    <a:pt x="0" y="0"/>
                    <a:pt x="0" y="841"/>
                    <a:pt x="563" y="841"/>
                  </a:cubicBezTo>
                  <a:lnTo>
                    <a:pt x="5065" y="841"/>
                  </a:lnTo>
                  <a:cubicBezTo>
                    <a:pt x="5628" y="841"/>
                    <a:pt x="5628" y="0"/>
                    <a:pt x="5065"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15"/>
            <p:cNvSpPr/>
            <p:nvPr/>
          </p:nvSpPr>
          <p:spPr>
            <a:xfrm>
              <a:off x="3756396" y="4476012"/>
              <a:ext cx="715694" cy="87945"/>
            </a:xfrm>
            <a:custGeom>
              <a:rect b="b" l="l" r="r" t="t"/>
              <a:pathLst>
                <a:path extrusionOk="0" h="841" w="6844">
                  <a:moveTo>
                    <a:pt x="563" y="1"/>
                  </a:moveTo>
                  <a:cubicBezTo>
                    <a:pt x="0" y="1"/>
                    <a:pt x="0" y="841"/>
                    <a:pt x="563" y="841"/>
                  </a:cubicBezTo>
                  <a:lnTo>
                    <a:pt x="6281" y="841"/>
                  </a:lnTo>
                  <a:cubicBezTo>
                    <a:pt x="6844" y="841"/>
                    <a:pt x="6844" y="1"/>
                    <a:pt x="6281"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p15"/>
            <p:cNvSpPr/>
            <p:nvPr/>
          </p:nvSpPr>
          <p:spPr>
            <a:xfrm>
              <a:off x="3816839" y="4250763"/>
              <a:ext cx="588639" cy="88050"/>
            </a:xfrm>
            <a:custGeom>
              <a:rect b="b" l="l" r="r" t="t"/>
              <a:pathLst>
                <a:path extrusionOk="0" h="842" w="5629">
                  <a:moveTo>
                    <a:pt x="563" y="1"/>
                  </a:moveTo>
                  <a:cubicBezTo>
                    <a:pt x="0" y="1"/>
                    <a:pt x="0" y="841"/>
                    <a:pt x="563" y="841"/>
                  </a:cubicBezTo>
                  <a:lnTo>
                    <a:pt x="5065" y="841"/>
                  </a:lnTo>
                  <a:cubicBezTo>
                    <a:pt x="5628" y="841"/>
                    <a:pt x="5628" y="1"/>
                    <a:pt x="5065"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9" name="Google Shape;3339;p15"/>
            <p:cNvSpPr/>
            <p:nvPr/>
          </p:nvSpPr>
          <p:spPr>
            <a:xfrm>
              <a:off x="3812133" y="2961488"/>
              <a:ext cx="610599" cy="88050"/>
            </a:xfrm>
            <a:custGeom>
              <a:rect b="b" l="l" r="r" t="t"/>
              <a:pathLst>
                <a:path extrusionOk="0" h="842" w="5839">
                  <a:moveTo>
                    <a:pt x="563" y="1"/>
                  </a:moveTo>
                  <a:cubicBezTo>
                    <a:pt x="0" y="1"/>
                    <a:pt x="0" y="841"/>
                    <a:pt x="563" y="841"/>
                  </a:cubicBezTo>
                  <a:lnTo>
                    <a:pt x="5275" y="841"/>
                  </a:lnTo>
                  <a:cubicBezTo>
                    <a:pt x="5838" y="841"/>
                    <a:pt x="5838" y="1"/>
                    <a:pt x="5275"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0" name="Google Shape;3340;p15"/>
            <p:cNvSpPr/>
            <p:nvPr/>
          </p:nvSpPr>
          <p:spPr>
            <a:xfrm>
              <a:off x="3812133" y="3593211"/>
              <a:ext cx="610599" cy="87945"/>
            </a:xfrm>
            <a:custGeom>
              <a:rect b="b" l="l" r="r" t="t"/>
              <a:pathLst>
                <a:path extrusionOk="0" h="841" w="5839">
                  <a:moveTo>
                    <a:pt x="563" y="0"/>
                  </a:moveTo>
                  <a:cubicBezTo>
                    <a:pt x="0" y="0"/>
                    <a:pt x="0" y="841"/>
                    <a:pt x="563" y="841"/>
                  </a:cubicBezTo>
                  <a:lnTo>
                    <a:pt x="5275" y="841"/>
                  </a:lnTo>
                  <a:cubicBezTo>
                    <a:pt x="5838" y="841"/>
                    <a:pt x="5838" y="0"/>
                    <a:pt x="5275"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p15"/>
            <p:cNvSpPr/>
            <p:nvPr/>
          </p:nvSpPr>
          <p:spPr>
            <a:xfrm>
              <a:off x="3756396" y="3299676"/>
              <a:ext cx="715694" cy="88050"/>
            </a:xfrm>
            <a:custGeom>
              <a:rect b="b" l="l" r="r" t="t"/>
              <a:pathLst>
                <a:path extrusionOk="0" h="842" w="6844">
                  <a:moveTo>
                    <a:pt x="563" y="1"/>
                  </a:moveTo>
                  <a:cubicBezTo>
                    <a:pt x="0" y="1"/>
                    <a:pt x="0" y="841"/>
                    <a:pt x="563" y="841"/>
                  </a:cubicBezTo>
                  <a:lnTo>
                    <a:pt x="6281" y="841"/>
                  </a:lnTo>
                  <a:cubicBezTo>
                    <a:pt x="6844" y="841"/>
                    <a:pt x="6844" y="1"/>
                    <a:pt x="6281"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15"/>
            <p:cNvSpPr/>
            <p:nvPr/>
          </p:nvSpPr>
          <p:spPr>
            <a:xfrm>
              <a:off x="3716345" y="1895058"/>
              <a:ext cx="802071" cy="2841549"/>
            </a:xfrm>
            <a:custGeom>
              <a:rect b="b" l="l" r="r" t="t"/>
              <a:pathLst>
                <a:path extrusionOk="0" h="27173" w="7670">
                  <a:moveTo>
                    <a:pt x="946" y="1"/>
                  </a:moveTo>
                  <a:cubicBezTo>
                    <a:pt x="421" y="1"/>
                    <a:pt x="1" y="428"/>
                    <a:pt x="1" y="946"/>
                  </a:cubicBezTo>
                  <a:cubicBezTo>
                    <a:pt x="1" y="4473"/>
                    <a:pt x="1666" y="6296"/>
                    <a:pt x="3137" y="7910"/>
                  </a:cubicBezTo>
                  <a:cubicBezTo>
                    <a:pt x="4556" y="9456"/>
                    <a:pt x="5779" y="10799"/>
                    <a:pt x="5779" y="13590"/>
                  </a:cubicBezTo>
                  <a:cubicBezTo>
                    <a:pt x="5779" y="16382"/>
                    <a:pt x="4556" y="17725"/>
                    <a:pt x="3137" y="19271"/>
                  </a:cubicBezTo>
                  <a:cubicBezTo>
                    <a:pt x="1666" y="20884"/>
                    <a:pt x="1" y="22708"/>
                    <a:pt x="1" y="26235"/>
                  </a:cubicBezTo>
                  <a:cubicBezTo>
                    <a:pt x="1" y="26753"/>
                    <a:pt x="421" y="27173"/>
                    <a:pt x="946" y="27173"/>
                  </a:cubicBezTo>
                  <a:cubicBezTo>
                    <a:pt x="1471" y="27173"/>
                    <a:pt x="1892" y="26753"/>
                    <a:pt x="1892" y="26235"/>
                  </a:cubicBezTo>
                  <a:cubicBezTo>
                    <a:pt x="1892" y="23436"/>
                    <a:pt x="3115" y="22100"/>
                    <a:pt x="4533" y="20547"/>
                  </a:cubicBezTo>
                  <a:cubicBezTo>
                    <a:pt x="6004" y="18941"/>
                    <a:pt x="7670" y="17117"/>
                    <a:pt x="7670" y="13590"/>
                  </a:cubicBezTo>
                  <a:cubicBezTo>
                    <a:pt x="7670" y="10064"/>
                    <a:pt x="6004" y="8240"/>
                    <a:pt x="4533" y="6634"/>
                  </a:cubicBezTo>
                  <a:cubicBezTo>
                    <a:pt x="3115" y="5081"/>
                    <a:pt x="1892" y="3745"/>
                    <a:pt x="1892" y="946"/>
                  </a:cubicBezTo>
                  <a:cubicBezTo>
                    <a:pt x="1892" y="428"/>
                    <a:pt x="1471" y="1"/>
                    <a:pt x="946"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4"/>
                </a:solidFill>
                <a:latin typeface="Arial"/>
                <a:ea typeface="Arial"/>
                <a:cs typeface="Arial"/>
                <a:sym typeface="Arial"/>
              </a:endParaRPr>
            </a:p>
          </p:txBody>
        </p:sp>
        <p:sp>
          <p:nvSpPr>
            <p:cNvPr id="3343" name="Google Shape;3343;p15"/>
            <p:cNvSpPr/>
            <p:nvPr/>
          </p:nvSpPr>
          <p:spPr>
            <a:xfrm>
              <a:off x="3873308" y="3724554"/>
              <a:ext cx="482707" cy="476119"/>
            </a:xfrm>
            <a:custGeom>
              <a:rect b="b" l="l" r="r" t="t"/>
              <a:pathLst>
                <a:path extrusionOk="0" h="4553" w="4616">
                  <a:moveTo>
                    <a:pt x="1069" y="1"/>
                  </a:moveTo>
                  <a:cubicBezTo>
                    <a:pt x="870" y="1"/>
                    <a:pt x="668" y="63"/>
                    <a:pt x="496" y="193"/>
                  </a:cubicBezTo>
                  <a:cubicBezTo>
                    <a:pt x="83" y="515"/>
                    <a:pt x="0" y="1108"/>
                    <a:pt x="316" y="1521"/>
                  </a:cubicBezTo>
                  <a:cubicBezTo>
                    <a:pt x="736" y="2069"/>
                    <a:pt x="1193" y="2572"/>
                    <a:pt x="1636" y="3052"/>
                  </a:cubicBezTo>
                  <a:cubicBezTo>
                    <a:pt x="1989" y="3442"/>
                    <a:pt x="2327" y="3810"/>
                    <a:pt x="2642" y="4200"/>
                  </a:cubicBezTo>
                  <a:cubicBezTo>
                    <a:pt x="2822" y="4425"/>
                    <a:pt x="3092" y="4553"/>
                    <a:pt x="3377" y="4553"/>
                  </a:cubicBezTo>
                  <a:cubicBezTo>
                    <a:pt x="4173" y="4553"/>
                    <a:pt x="4615" y="3630"/>
                    <a:pt x="4113" y="3014"/>
                  </a:cubicBezTo>
                  <a:cubicBezTo>
                    <a:pt x="3760" y="2579"/>
                    <a:pt x="3392" y="2174"/>
                    <a:pt x="3032" y="1776"/>
                  </a:cubicBezTo>
                  <a:cubicBezTo>
                    <a:pt x="2597" y="1303"/>
                    <a:pt x="2192" y="861"/>
                    <a:pt x="1824" y="373"/>
                  </a:cubicBezTo>
                  <a:cubicBezTo>
                    <a:pt x="1638" y="130"/>
                    <a:pt x="1356" y="1"/>
                    <a:pt x="1069" y="1"/>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15"/>
            <p:cNvSpPr/>
            <p:nvPr/>
          </p:nvSpPr>
          <p:spPr>
            <a:xfrm>
              <a:off x="3845806" y="2383934"/>
              <a:ext cx="529764" cy="539176"/>
            </a:xfrm>
            <a:custGeom>
              <a:rect b="b" l="l" r="r" t="t"/>
              <a:pathLst>
                <a:path extrusionOk="0" h="5156" w="5066">
                  <a:moveTo>
                    <a:pt x="3997" y="0"/>
                  </a:moveTo>
                  <a:cubicBezTo>
                    <a:pt x="3707" y="0"/>
                    <a:pt x="3420" y="134"/>
                    <a:pt x="3235" y="383"/>
                  </a:cubicBezTo>
                  <a:cubicBezTo>
                    <a:pt x="2815" y="931"/>
                    <a:pt x="2372" y="1456"/>
                    <a:pt x="1899" y="1959"/>
                  </a:cubicBezTo>
                  <a:cubicBezTo>
                    <a:pt x="1389" y="2492"/>
                    <a:pt x="909" y="3055"/>
                    <a:pt x="466" y="3648"/>
                  </a:cubicBezTo>
                  <a:cubicBezTo>
                    <a:pt x="1" y="4270"/>
                    <a:pt x="451" y="5156"/>
                    <a:pt x="1224" y="5156"/>
                  </a:cubicBezTo>
                  <a:cubicBezTo>
                    <a:pt x="1524" y="5156"/>
                    <a:pt x="1809" y="5013"/>
                    <a:pt x="1989" y="4766"/>
                  </a:cubicBezTo>
                  <a:cubicBezTo>
                    <a:pt x="2395" y="4233"/>
                    <a:pt x="2830" y="3723"/>
                    <a:pt x="3295" y="3235"/>
                  </a:cubicBezTo>
                  <a:cubicBezTo>
                    <a:pt x="3813" y="2680"/>
                    <a:pt x="4308" y="2102"/>
                    <a:pt x="4758" y="1501"/>
                  </a:cubicBezTo>
                  <a:cubicBezTo>
                    <a:pt x="5066" y="1074"/>
                    <a:pt x="4968" y="488"/>
                    <a:pt x="4548" y="181"/>
                  </a:cubicBezTo>
                  <a:cubicBezTo>
                    <a:pt x="4381" y="58"/>
                    <a:pt x="4188" y="0"/>
                    <a:pt x="3997"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45" name="Google Shape;3345;p15"/>
          <p:cNvSpPr txBox="1"/>
          <p:nvPr/>
        </p:nvSpPr>
        <p:spPr>
          <a:xfrm>
            <a:off x="1031972" y="4075658"/>
            <a:ext cx="2971800" cy="4737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Fira Sans"/>
                <a:ea typeface="Fira Sans"/>
                <a:cs typeface="Fira Sans"/>
                <a:sym typeface="Fira Sans"/>
              </a:rPr>
              <a:t>Nawaf Alrefaei “leader”</a:t>
            </a:r>
            <a:endParaRPr/>
          </a:p>
          <a:p>
            <a:pPr indent="0" lvl="0" marL="0" marR="0" rtl="0" algn="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Fira Sans"/>
                <a:ea typeface="Fira Sans"/>
                <a:cs typeface="Fira Sans"/>
                <a:sym typeface="Fira Sans"/>
              </a:rPr>
              <a:t>Ibrahim Alhezam “sub-leader”</a:t>
            </a:r>
            <a:endParaRPr b="0" i="0" sz="1400" u="none" cap="none" strike="noStrike">
              <a:solidFill>
                <a:srgbClr val="000000"/>
              </a:solidFill>
              <a:latin typeface="Fira Sans"/>
              <a:ea typeface="Fira Sans"/>
              <a:cs typeface="Fira Sans"/>
              <a:sym typeface="Fira Sans"/>
            </a:endParaRPr>
          </a:p>
        </p:txBody>
      </p:sp>
      <p:sp>
        <p:nvSpPr>
          <p:cNvPr id="3346" name="Google Shape;3346;p15"/>
          <p:cNvSpPr txBox="1"/>
          <p:nvPr/>
        </p:nvSpPr>
        <p:spPr>
          <a:xfrm>
            <a:off x="5670563" y="797948"/>
            <a:ext cx="2971800" cy="21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accent3"/>
                </a:solidFill>
                <a:latin typeface="Fira Sans"/>
                <a:ea typeface="Fira Sans"/>
                <a:cs typeface="Fira Sans"/>
                <a:sym typeface="Fira Sans"/>
              </a:rPr>
              <a:t>F - team</a:t>
            </a:r>
            <a:endParaRPr b="1" i="0" sz="1700" u="none" cap="none" strike="noStrike">
              <a:solidFill>
                <a:schemeClr val="accent3"/>
              </a:solidFill>
              <a:latin typeface="Fira Sans"/>
              <a:ea typeface="Fira Sans"/>
              <a:cs typeface="Fira Sans"/>
              <a:sym typeface="Fira Sans"/>
            </a:endParaRPr>
          </a:p>
        </p:txBody>
      </p:sp>
      <p:sp>
        <p:nvSpPr>
          <p:cNvPr id="3347" name="Google Shape;3347;p15"/>
          <p:cNvSpPr txBox="1"/>
          <p:nvPr/>
        </p:nvSpPr>
        <p:spPr>
          <a:xfrm>
            <a:off x="3033044" y="3747617"/>
            <a:ext cx="2971800" cy="21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Fira Sans"/>
                <a:ea typeface="Fira Sans"/>
                <a:cs typeface="Fira Sans"/>
                <a:sym typeface="Fira Sans"/>
              </a:rPr>
              <a:t>Team leaders </a:t>
            </a:r>
            <a:endParaRPr b="1" i="0" sz="1700" u="none" cap="none" strike="noStrike">
              <a:solidFill>
                <a:srgbClr val="333333"/>
              </a:solidFill>
              <a:latin typeface="Fira Sans"/>
              <a:ea typeface="Fira Sans"/>
              <a:cs typeface="Fira Sans"/>
              <a:sym typeface="Fira Sans"/>
            </a:endParaRPr>
          </a:p>
        </p:txBody>
      </p:sp>
      <p:sp>
        <p:nvSpPr>
          <p:cNvPr id="3348" name="Google Shape;3348;p15"/>
          <p:cNvSpPr txBox="1"/>
          <p:nvPr/>
        </p:nvSpPr>
        <p:spPr>
          <a:xfrm>
            <a:off x="437754" y="887184"/>
            <a:ext cx="2971800" cy="246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latin typeface="Fira Sans"/>
                <a:ea typeface="Fira Sans"/>
                <a:cs typeface="Fira Sans"/>
                <a:sym typeface="Fira Sans"/>
              </a:rPr>
              <a:t>Ali Jabaan</a:t>
            </a:r>
            <a:endParaRPr b="0" i="0" sz="1600" u="none" cap="none" strike="noStrike">
              <a:solidFill>
                <a:schemeClr val="dk1"/>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latin typeface="Fira Sans"/>
                <a:ea typeface="Fira Sans"/>
                <a:cs typeface="Fira Sans"/>
                <a:sym typeface="Fira Sans"/>
              </a:rPr>
              <a:t>Mohammed Alzeer</a:t>
            </a:r>
            <a:endParaRPr b="0" i="0" sz="1600" u="none" cap="none" strike="noStrike">
              <a:solidFill>
                <a:schemeClr val="dk1"/>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highlight>
                  <a:srgbClr val="C9DAF8"/>
                </a:highlight>
                <a:latin typeface="Fira Sans"/>
                <a:ea typeface="Fira Sans"/>
                <a:cs typeface="Fira Sans"/>
                <a:sym typeface="Fira Sans"/>
              </a:rPr>
              <a:t>Khal</a:t>
            </a:r>
            <a:r>
              <a:rPr lang="en-GB" sz="1600">
                <a:solidFill>
                  <a:schemeClr val="dk1"/>
                </a:solidFill>
                <a:highlight>
                  <a:srgbClr val="C9DAF8"/>
                </a:highlight>
                <a:latin typeface="Fira Sans"/>
                <a:ea typeface="Fira Sans"/>
                <a:cs typeface="Fira Sans"/>
                <a:sym typeface="Fira Sans"/>
              </a:rPr>
              <a:t>i</a:t>
            </a:r>
            <a:r>
              <a:rPr b="0" i="0" lang="en-GB" sz="1600" u="none" cap="none" strike="noStrike">
                <a:solidFill>
                  <a:schemeClr val="dk1"/>
                </a:solidFill>
                <a:highlight>
                  <a:srgbClr val="C9DAF8"/>
                </a:highlight>
                <a:latin typeface="Fira Sans"/>
                <a:ea typeface="Fira Sans"/>
                <a:cs typeface="Fira Sans"/>
                <a:sym typeface="Fira Sans"/>
              </a:rPr>
              <a:t>d Arbeed</a:t>
            </a:r>
            <a:endParaRPr b="0" i="0" sz="1600" u="none" cap="none" strike="noStrike">
              <a:solidFill>
                <a:schemeClr val="dk1"/>
              </a:solidFill>
              <a:highlight>
                <a:srgbClr val="C9DAF8"/>
              </a:highlight>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latin typeface="Fira Sans"/>
                <a:ea typeface="Fira Sans"/>
                <a:cs typeface="Fira Sans"/>
                <a:sym typeface="Fira Sans"/>
              </a:rPr>
              <a:t>Abdulaziz Alnasser</a:t>
            </a:r>
            <a:endParaRPr b="0" i="0" sz="1600" u="none" cap="none" strike="noStrike">
              <a:solidFill>
                <a:schemeClr val="dk1"/>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latin typeface="Fira Sans"/>
                <a:ea typeface="Fira Sans"/>
                <a:cs typeface="Fira Sans"/>
                <a:sym typeface="Fira Sans"/>
              </a:rPr>
              <a:t>Muhannad Almuadi</a:t>
            </a:r>
            <a:endParaRPr b="0" i="0" sz="1600" u="none" cap="none" strike="noStrike">
              <a:solidFill>
                <a:schemeClr val="dk1"/>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latin typeface="Fira Sans"/>
                <a:ea typeface="Fira Sans"/>
                <a:cs typeface="Fira Sans"/>
                <a:sym typeface="Fira Sans"/>
              </a:rPr>
              <a:t>Saleh Alkholaifi</a:t>
            </a:r>
            <a:endParaRPr b="0" i="0" sz="1600" u="none" cap="none" strike="noStrike">
              <a:solidFill>
                <a:schemeClr val="dk1"/>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b="0" i="0" lang="en-GB" sz="1600" u="none" cap="none" strike="noStrike">
                <a:solidFill>
                  <a:schemeClr val="dk1"/>
                </a:solidFill>
                <a:highlight>
                  <a:srgbClr val="C9DAF8"/>
                </a:highlight>
                <a:latin typeface="Fira Sans"/>
                <a:ea typeface="Fira Sans"/>
                <a:cs typeface="Fira Sans"/>
                <a:sym typeface="Fira Sans"/>
              </a:rPr>
              <a:t>Malik Halees</a:t>
            </a:r>
            <a:endParaRPr b="0" i="0" sz="1600" u="none" cap="none" strike="noStrike">
              <a:solidFill>
                <a:schemeClr val="dk1"/>
              </a:solidFill>
              <a:highlight>
                <a:srgbClr val="C9DAF8"/>
              </a:highlight>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1100"/>
              <a:buFont typeface="Arial"/>
              <a:buNone/>
            </a:pPr>
            <a:r>
              <a:rPr lang="en-GB" sz="1600">
                <a:solidFill>
                  <a:schemeClr val="dk1"/>
                </a:solidFill>
                <a:latin typeface="Fira Sans"/>
                <a:ea typeface="Fira Sans"/>
                <a:cs typeface="Fira Sans"/>
                <a:sym typeface="Fira Sans"/>
              </a:rPr>
              <a:t>Abdullah Awartani </a:t>
            </a:r>
            <a:endParaRPr sz="1600">
              <a:solidFill>
                <a:schemeClr val="dk1"/>
              </a:solidFill>
              <a:latin typeface="Fira Sans"/>
              <a:ea typeface="Fira Sans"/>
              <a:cs typeface="Fira Sans"/>
              <a:sym typeface="Fira Sans"/>
            </a:endParaRPr>
          </a:p>
        </p:txBody>
      </p:sp>
      <p:sp>
        <p:nvSpPr>
          <p:cNvPr id="3349" name="Google Shape;3349;p15"/>
          <p:cNvSpPr txBox="1"/>
          <p:nvPr/>
        </p:nvSpPr>
        <p:spPr>
          <a:xfrm>
            <a:off x="412888" y="774405"/>
            <a:ext cx="2971800" cy="21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accent1"/>
                </a:solidFill>
                <a:latin typeface="Fira Sans"/>
                <a:ea typeface="Fira Sans"/>
                <a:cs typeface="Fira Sans"/>
                <a:sym typeface="Fira Sans"/>
              </a:rPr>
              <a:t>M - team</a:t>
            </a:r>
            <a:endParaRPr b="1" i="0" sz="1700" u="none" cap="none" strike="noStrike">
              <a:solidFill>
                <a:schemeClr val="accent1"/>
              </a:solidFill>
              <a:latin typeface="Fira Sans"/>
              <a:ea typeface="Fira Sans"/>
              <a:cs typeface="Fira Sans"/>
              <a:sym typeface="Fira Sans"/>
            </a:endParaRPr>
          </a:p>
        </p:txBody>
      </p:sp>
      <p:sp>
        <p:nvSpPr>
          <p:cNvPr id="3350" name="Google Shape;3350;p15"/>
          <p:cNvSpPr txBox="1"/>
          <p:nvPr/>
        </p:nvSpPr>
        <p:spPr>
          <a:xfrm>
            <a:off x="5051602" y="4062154"/>
            <a:ext cx="36795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Fira Sans"/>
                <a:ea typeface="Fira Sans"/>
                <a:cs typeface="Fira Sans"/>
                <a:sym typeface="Fira Sans"/>
              </a:rPr>
              <a:t>Razan Almohanna “leader”</a:t>
            </a:r>
            <a:endParaRPr/>
          </a:p>
          <a:p>
            <a:pPr indent="0" lvl="0" marL="0" marR="0" rtl="0" algn="l">
              <a:lnSpc>
                <a:spcPct val="100000"/>
              </a:lnSpc>
              <a:spcBef>
                <a:spcPts val="0"/>
              </a:spcBef>
              <a:spcAft>
                <a:spcPts val="0"/>
              </a:spcAft>
              <a:buNone/>
            </a:pPr>
            <a:r>
              <a:rPr b="0" i="0" lang="en-GB" sz="1400" u="none" cap="none" strike="noStrike">
                <a:solidFill>
                  <a:srgbClr val="202124"/>
                </a:solidFill>
                <a:latin typeface="Roboto"/>
                <a:ea typeface="Roboto"/>
                <a:cs typeface="Roboto"/>
                <a:sym typeface="Roboto"/>
              </a:rPr>
              <a:t>Maram Beyari</a:t>
            </a:r>
            <a:r>
              <a:rPr b="0" i="0" lang="en-GB" sz="1400" u="none" cap="none" strike="noStrike">
                <a:solidFill>
                  <a:srgbClr val="000000"/>
                </a:solidFill>
                <a:latin typeface="Fira Sans"/>
                <a:ea typeface="Fira Sans"/>
                <a:cs typeface="Fira Sans"/>
                <a:sym typeface="Fira Sans"/>
              </a:rPr>
              <a:t> “sub-leader”</a:t>
            </a:r>
            <a:endParaRPr/>
          </a:p>
        </p:txBody>
      </p:sp>
      <p:sp>
        <p:nvSpPr>
          <p:cNvPr id="3351" name="Google Shape;3351;p15"/>
          <p:cNvSpPr txBox="1"/>
          <p:nvPr/>
        </p:nvSpPr>
        <p:spPr>
          <a:xfrm>
            <a:off x="3033044" y="4168540"/>
            <a:ext cx="2971800" cy="216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rgbClr val="333333"/>
                </a:solidFill>
                <a:latin typeface="Fira Sans"/>
                <a:ea typeface="Fira Sans"/>
                <a:cs typeface="Fira Sans"/>
                <a:sym typeface="Fira Sans"/>
              </a:rPr>
              <a:t>&amp;</a:t>
            </a:r>
            <a:endParaRPr b="1" i="0" sz="1700" u="none" cap="none" strike="noStrike">
              <a:solidFill>
                <a:srgbClr val="333333"/>
              </a:solidFill>
              <a:latin typeface="Fira Sans"/>
              <a:ea typeface="Fira Sans"/>
              <a:cs typeface="Fira Sans"/>
              <a:sym typeface="Fira Sans"/>
            </a:endParaRPr>
          </a:p>
        </p:txBody>
      </p:sp>
      <p:sp>
        <p:nvSpPr>
          <p:cNvPr id="3352" name="Google Shape;3352;p15"/>
          <p:cNvSpPr txBox="1"/>
          <p:nvPr/>
        </p:nvSpPr>
        <p:spPr>
          <a:xfrm>
            <a:off x="5695430" y="991305"/>
            <a:ext cx="2971800" cy="2464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Walaa Almutawa </a:t>
            </a:r>
            <a:endParaRPr/>
          </a:p>
          <a:p>
            <a:pPr indent="0" lvl="0" marL="0" marR="0" rtl="0" algn="ctr">
              <a:lnSpc>
                <a:spcPct val="100000"/>
              </a:lnSpc>
              <a:spcBef>
                <a:spcPts val="0"/>
              </a:spcBef>
              <a:spcAft>
                <a:spcPts val="0"/>
              </a:spcAft>
              <a:buNone/>
            </a:pPr>
            <a:r>
              <a:rPr b="0" i="0" lang="en-GB" sz="1600" u="none" cap="none" strike="noStrike">
                <a:solidFill>
                  <a:srgbClr val="202124"/>
                </a:solidFill>
                <a:highlight>
                  <a:srgbClr val="EAD1DC"/>
                </a:highlight>
                <a:latin typeface="Roboto"/>
                <a:ea typeface="Roboto"/>
                <a:cs typeface="Roboto"/>
                <a:sym typeface="Roboto"/>
              </a:rPr>
              <a:t>Shahad Almarshad</a:t>
            </a:r>
            <a:endParaRPr b="0" i="0" sz="1600" u="none" cap="none" strike="noStrike">
              <a:solidFill>
                <a:srgbClr val="202124"/>
              </a:solidFill>
              <a:highlight>
                <a:srgbClr val="EAD1DC"/>
              </a:highlight>
              <a:latin typeface="Roboto"/>
              <a:ea typeface="Roboto"/>
              <a:cs typeface="Roboto"/>
              <a:sym typeface="Roboto"/>
            </a:endParaRPr>
          </a:p>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Razan Alsulami </a:t>
            </a:r>
            <a:endParaRPr/>
          </a:p>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Atheer Alahmari</a:t>
            </a:r>
            <a:endParaRPr b="0" i="0" sz="1600" u="none" cap="none" strike="noStrike">
              <a:solidFill>
                <a:srgbClr val="202124"/>
              </a:solidFill>
              <a:latin typeface="Roboto"/>
              <a:ea typeface="Roboto"/>
              <a:cs typeface="Roboto"/>
              <a:sym typeface="Roboto"/>
            </a:endParaRPr>
          </a:p>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Reema Aljubreen </a:t>
            </a:r>
            <a:endParaRPr/>
          </a:p>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Mayssam Aljaloud</a:t>
            </a:r>
            <a:endParaRPr b="0" i="0" sz="1600" u="none" cap="none" strike="noStrike">
              <a:solidFill>
                <a:srgbClr val="202124"/>
              </a:solidFill>
              <a:latin typeface="Roboto"/>
              <a:ea typeface="Roboto"/>
              <a:cs typeface="Roboto"/>
              <a:sym typeface="Roboto"/>
            </a:endParaRPr>
          </a:p>
          <a:p>
            <a:pPr indent="0" lvl="0" marL="0" marR="0" rtl="0" algn="ctr">
              <a:lnSpc>
                <a:spcPct val="100000"/>
              </a:lnSpc>
              <a:spcBef>
                <a:spcPts val="0"/>
              </a:spcBef>
              <a:spcAft>
                <a:spcPts val="0"/>
              </a:spcAft>
              <a:buNone/>
            </a:pPr>
            <a:r>
              <a:rPr b="0" i="0" lang="en-GB" sz="1600" u="none" cap="none" strike="noStrike">
                <a:solidFill>
                  <a:srgbClr val="202124"/>
                </a:solidFill>
                <a:latin typeface="Roboto"/>
                <a:ea typeface="Roboto"/>
                <a:cs typeface="Roboto"/>
                <a:sym typeface="Roboto"/>
              </a:rPr>
              <a:t>Jana Alhazmi</a:t>
            </a:r>
            <a:endParaRPr b="0" i="0" sz="1600" u="none" cap="none" strike="noStrike">
              <a:solidFill>
                <a:srgbClr val="202124"/>
              </a:solidFill>
              <a:latin typeface="Roboto"/>
              <a:ea typeface="Roboto"/>
              <a:cs typeface="Roboto"/>
              <a:sym typeface="Roboto"/>
            </a:endParaRPr>
          </a:p>
          <a:p>
            <a:pPr indent="0" lvl="0" marL="0" marR="0" rtl="0" algn="ctr">
              <a:lnSpc>
                <a:spcPct val="100000"/>
              </a:lnSpc>
              <a:spcBef>
                <a:spcPts val="0"/>
              </a:spcBef>
              <a:spcAft>
                <a:spcPts val="0"/>
              </a:spcAft>
              <a:buNone/>
            </a:pPr>
            <a:r>
              <a:rPr b="0" i="0" lang="en-GB" sz="1600" u="none" cap="none" strike="noStrike">
                <a:solidFill>
                  <a:srgbClr val="202124"/>
                </a:solidFill>
                <a:highlight>
                  <a:srgbClr val="EAD1DC"/>
                </a:highlight>
                <a:latin typeface="Roboto"/>
                <a:ea typeface="Roboto"/>
                <a:cs typeface="Roboto"/>
                <a:sym typeface="Roboto"/>
              </a:rPr>
              <a:t>Layan Alburikan</a:t>
            </a:r>
            <a:endParaRPr b="0" i="0" sz="1600" u="none" cap="none" strike="noStrike">
              <a:solidFill>
                <a:srgbClr val="202124"/>
              </a:solidFill>
              <a:highlight>
                <a:srgbClr val="EAD1DC"/>
              </a:highlight>
              <a:latin typeface="Roboto"/>
              <a:ea typeface="Roboto"/>
              <a:cs typeface="Roboto"/>
              <a:sym typeface="Roboto"/>
            </a:endParaRPr>
          </a:p>
        </p:txBody>
      </p:sp>
      <p:grpSp>
        <p:nvGrpSpPr>
          <p:cNvPr id="3353" name="Google Shape;3353;p15"/>
          <p:cNvGrpSpPr/>
          <p:nvPr/>
        </p:nvGrpSpPr>
        <p:grpSpPr>
          <a:xfrm flipH="1">
            <a:off x="3086076" y="4765809"/>
            <a:ext cx="278843" cy="184769"/>
            <a:chOff x="-1199300" y="3279250"/>
            <a:chExt cx="293025" cy="206400"/>
          </a:xfrm>
        </p:grpSpPr>
        <p:sp>
          <p:nvSpPr>
            <p:cNvPr id="3354" name="Google Shape;3354;p15"/>
            <p:cNvSpPr/>
            <p:nvPr/>
          </p:nvSpPr>
          <p:spPr>
            <a:xfrm>
              <a:off x="-1183550" y="3395050"/>
              <a:ext cx="261525" cy="90600"/>
            </a:xfrm>
            <a:custGeom>
              <a:rect b="b" l="l" r="r" t="t"/>
              <a:pathLst>
                <a:path extrusionOk="0" h="3624" w="10461">
                  <a:moveTo>
                    <a:pt x="3498" y="0"/>
                  </a:moveTo>
                  <a:lnTo>
                    <a:pt x="1" y="3529"/>
                  </a:lnTo>
                  <a:cubicBezTo>
                    <a:pt x="127" y="3623"/>
                    <a:pt x="284" y="3623"/>
                    <a:pt x="442" y="3623"/>
                  </a:cubicBezTo>
                  <a:lnTo>
                    <a:pt x="10051" y="3623"/>
                  </a:lnTo>
                  <a:cubicBezTo>
                    <a:pt x="10208" y="3623"/>
                    <a:pt x="10366" y="3560"/>
                    <a:pt x="10460" y="3529"/>
                  </a:cubicBezTo>
                  <a:lnTo>
                    <a:pt x="6963" y="0"/>
                  </a:lnTo>
                  <a:lnTo>
                    <a:pt x="5986" y="977"/>
                  </a:lnTo>
                  <a:cubicBezTo>
                    <a:pt x="5797" y="1166"/>
                    <a:pt x="5522" y="1260"/>
                    <a:pt x="5242" y="1260"/>
                  </a:cubicBezTo>
                  <a:cubicBezTo>
                    <a:pt x="4963" y="1260"/>
                    <a:pt x="4679" y="1166"/>
                    <a:pt x="4474" y="977"/>
                  </a:cubicBezTo>
                  <a:lnTo>
                    <a:pt x="3498" y="0"/>
                  </a:lnTo>
                  <a:close/>
                </a:path>
              </a:pathLst>
            </a:cu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5" name="Google Shape;3355;p15"/>
            <p:cNvSpPr/>
            <p:nvPr/>
          </p:nvSpPr>
          <p:spPr>
            <a:xfrm>
              <a:off x="-1184325" y="3279250"/>
              <a:ext cx="261500" cy="129400"/>
            </a:xfrm>
            <a:custGeom>
              <a:rect b="b" l="l" r="r" t="t"/>
              <a:pathLst>
                <a:path extrusionOk="0" h="5176" w="10460">
                  <a:moveTo>
                    <a:pt x="410" y="1"/>
                  </a:moveTo>
                  <a:cubicBezTo>
                    <a:pt x="252" y="1"/>
                    <a:pt x="95" y="64"/>
                    <a:pt x="0" y="95"/>
                  </a:cubicBezTo>
                  <a:lnTo>
                    <a:pt x="3781" y="3876"/>
                  </a:lnTo>
                  <a:lnTo>
                    <a:pt x="4978" y="5105"/>
                  </a:lnTo>
                  <a:cubicBezTo>
                    <a:pt x="5041" y="5152"/>
                    <a:pt x="5143" y="5175"/>
                    <a:pt x="5246" y="5175"/>
                  </a:cubicBezTo>
                  <a:cubicBezTo>
                    <a:pt x="5348" y="5175"/>
                    <a:pt x="5450" y="5152"/>
                    <a:pt x="5513" y="5105"/>
                  </a:cubicBezTo>
                  <a:lnTo>
                    <a:pt x="6711" y="3876"/>
                  </a:lnTo>
                  <a:lnTo>
                    <a:pt x="10460" y="95"/>
                  </a:lnTo>
                  <a:cubicBezTo>
                    <a:pt x="10334" y="1"/>
                    <a:pt x="10176" y="1"/>
                    <a:pt x="10019" y="1"/>
                  </a:cubicBezTo>
                  <a:close/>
                </a:path>
              </a:pathLst>
            </a:cu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6" name="Google Shape;3356;p15"/>
            <p:cNvSpPr/>
            <p:nvPr/>
          </p:nvSpPr>
          <p:spPr>
            <a:xfrm>
              <a:off x="-1199300" y="3294225"/>
              <a:ext cx="90600" cy="175650"/>
            </a:xfrm>
            <a:custGeom>
              <a:rect b="b" l="l" r="r" t="t"/>
              <a:pathLst>
                <a:path extrusionOk="0" h="7026" w="3624">
                  <a:moveTo>
                    <a:pt x="126" y="0"/>
                  </a:moveTo>
                  <a:cubicBezTo>
                    <a:pt x="32" y="126"/>
                    <a:pt x="0" y="284"/>
                    <a:pt x="0" y="441"/>
                  </a:cubicBezTo>
                  <a:lnTo>
                    <a:pt x="0" y="6585"/>
                  </a:lnTo>
                  <a:cubicBezTo>
                    <a:pt x="0" y="6742"/>
                    <a:pt x="32" y="6900"/>
                    <a:pt x="126" y="7026"/>
                  </a:cubicBezTo>
                  <a:lnTo>
                    <a:pt x="3624" y="3466"/>
                  </a:lnTo>
                  <a:lnTo>
                    <a:pt x="126" y="0"/>
                  </a:lnTo>
                  <a:close/>
                </a:path>
              </a:pathLst>
            </a:cu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7" name="Google Shape;3357;p15"/>
            <p:cNvSpPr/>
            <p:nvPr/>
          </p:nvSpPr>
          <p:spPr>
            <a:xfrm>
              <a:off x="-996875" y="3294225"/>
              <a:ext cx="90600" cy="177225"/>
            </a:xfrm>
            <a:custGeom>
              <a:rect b="b" l="l" r="r" t="t"/>
              <a:pathLst>
                <a:path extrusionOk="0" h="7089" w="3624">
                  <a:moveTo>
                    <a:pt x="3529" y="0"/>
                  </a:moveTo>
                  <a:lnTo>
                    <a:pt x="0" y="3529"/>
                  </a:lnTo>
                  <a:lnTo>
                    <a:pt x="3529" y="7089"/>
                  </a:lnTo>
                  <a:cubicBezTo>
                    <a:pt x="3592" y="6963"/>
                    <a:pt x="3623" y="6805"/>
                    <a:pt x="3623" y="6648"/>
                  </a:cubicBezTo>
                  <a:lnTo>
                    <a:pt x="3623" y="504"/>
                  </a:lnTo>
                  <a:cubicBezTo>
                    <a:pt x="3592" y="284"/>
                    <a:pt x="3560" y="126"/>
                    <a:pt x="3529" y="0"/>
                  </a:cubicBezTo>
                  <a:close/>
                </a:path>
              </a:pathLst>
            </a:custGeom>
            <a:solidFill>
              <a:srgbClr val="FFFFFF"/>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58" name="Google Shape;3358;p15"/>
          <p:cNvSpPr txBox="1"/>
          <p:nvPr/>
        </p:nvSpPr>
        <p:spPr>
          <a:xfrm>
            <a:off x="3086100" y="4765898"/>
            <a:ext cx="2971800" cy="184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lang="en-GB" sz="1300">
                <a:solidFill>
                  <a:srgbClr val="333333"/>
                </a:solidFill>
                <a:latin typeface="Fira Sans"/>
                <a:ea typeface="Fira Sans"/>
                <a:cs typeface="Fira Sans"/>
                <a:sym typeface="Fira Sans"/>
              </a:rPr>
              <a:t>humangenetics442@gmail.com</a:t>
            </a:r>
            <a:endParaRPr b="1" i="0" sz="1300" u="none" cap="none" strike="noStrike">
              <a:solidFill>
                <a:srgbClr val="333333"/>
              </a:solidFill>
              <a:latin typeface="Fira Sans"/>
              <a:ea typeface="Fira Sans"/>
              <a:cs typeface="Fira Sans"/>
              <a:sym typeface="Fir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5"/>
          <p:cNvSpPr/>
          <p:nvPr/>
        </p:nvSpPr>
        <p:spPr>
          <a:xfrm>
            <a:off x="4394264" y="1510166"/>
            <a:ext cx="350052" cy="450146"/>
          </a:xfrm>
          <a:custGeom>
            <a:rect b="b" l="l" r="r" t="t"/>
            <a:pathLst>
              <a:path extrusionOk="0" h="12752" w="9862">
                <a:moveTo>
                  <a:pt x="2395" y="1001"/>
                </a:moveTo>
                <a:lnTo>
                  <a:pt x="5042" y="3552"/>
                </a:lnTo>
                <a:lnTo>
                  <a:pt x="3971" y="4655"/>
                </a:lnTo>
                <a:lnTo>
                  <a:pt x="1356" y="2103"/>
                </a:lnTo>
                <a:lnTo>
                  <a:pt x="2395" y="1001"/>
                </a:lnTo>
                <a:close/>
                <a:moveTo>
                  <a:pt x="5640" y="4151"/>
                </a:moveTo>
                <a:lnTo>
                  <a:pt x="6302" y="4781"/>
                </a:lnTo>
                <a:lnTo>
                  <a:pt x="5231" y="5884"/>
                </a:lnTo>
                <a:lnTo>
                  <a:pt x="4569" y="5254"/>
                </a:lnTo>
                <a:lnTo>
                  <a:pt x="5640" y="4151"/>
                </a:lnTo>
                <a:close/>
                <a:moveTo>
                  <a:pt x="4443" y="8562"/>
                </a:moveTo>
                <a:cubicBezTo>
                  <a:pt x="4664" y="8562"/>
                  <a:pt x="4821" y="8688"/>
                  <a:pt x="4853" y="8845"/>
                </a:cubicBezTo>
                <a:cubicBezTo>
                  <a:pt x="4884" y="8908"/>
                  <a:pt x="4853" y="8877"/>
                  <a:pt x="4884" y="9790"/>
                </a:cubicBezTo>
                <a:lnTo>
                  <a:pt x="4884" y="10200"/>
                </a:lnTo>
                <a:lnTo>
                  <a:pt x="4065" y="10200"/>
                </a:lnTo>
                <a:lnTo>
                  <a:pt x="4065" y="9003"/>
                </a:lnTo>
                <a:cubicBezTo>
                  <a:pt x="4065" y="8751"/>
                  <a:pt x="4254" y="8562"/>
                  <a:pt x="4443" y="8562"/>
                </a:cubicBezTo>
                <a:close/>
                <a:moveTo>
                  <a:pt x="7814" y="10956"/>
                </a:moveTo>
                <a:cubicBezTo>
                  <a:pt x="8035" y="10956"/>
                  <a:pt x="8224" y="11145"/>
                  <a:pt x="8224" y="11366"/>
                </a:cubicBezTo>
                <a:lnTo>
                  <a:pt x="8224" y="11744"/>
                </a:lnTo>
                <a:lnTo>
                  <a:pt x="789" y="11870"/>
                </a:lnTo>
                <a:lnTo>
                  <a:pt x="789" y="11460"/>
                </a:lnTo>
                <a:cubicBezTo>
                  <a:pt x="789" y="11271"/>
                  <a:pt x="915" y="11114"/>
                  <a:pt x="1072" y="11082"/>
                </a:cubicBezTo>
                <a:cubicBezTo>
                  <a:pt x="1104" y="11066"/>
                  <a:pt x="1072" y="11066"/>
                  <a:pt x="1371" y="11066"/>
                </a:cubicBezTo>
                <a:cubicBezTo>
                  <a:pt x="1671" y="11066"/>
                  <a:pt x="2301" y="11066"/>
                  <a:pt x="3656" y="11051"/>
                </a:cubicBezTo>
                <a:cubicBezTo>
                  <a:pt x="3719" y="11051"/>
                  <a:pt x="5357" y="10988"/>
                  <a:pt x="5325" y="10988"/>
                </a:cubicBezTo>
                <a:cubicBezTo>
                  <a:pt x="5483" y="10988"/>
                  <a:pt x="7121" y="10956"/>
                  <a:pt x="7814" y="10956"/>
                </a:cubicBezTo>
                <a:close/>
                <a:moveTo>
                  <a:pt x="2427" y="0"/>
                </a:moveTo>
                <a:cubicBezTo>
                  <a:pt x="2324" y="0"/>
                  <a:pt x="2222" y="40"/>
                  <a:pt x="2143" y="118"/>
                </a:cubicBezTo>
                <a:lnTo>
                  <a:pt x="505" y="1820"/>
                </a:lnTo>
                <a:cubicBezTo>
                  <a:pt x="348" y="1977"/>
                  <a:pt x="348" y="2261"/>
                  <a:pt x="505" y="2418"/>
                </a:cubicBezTo>
                <a:lnTo>
                  <a:pt x="1608" y="3458"/>
                </a:lnTo>
                <a:cubicBezTo>
                  <a:pt x="726" y="4624"/>
                  <a:pt x="505" y="6104"/>
                  <a:pt x="946" y="7396"/>
                </a:cubicBezTo>
                <a:cubicBezTo>
                  <a:pt x="1356" y="8499"/>
                  <a:pt x="2175" y="9412"/>
                  <a:pt x="3277" y="9885"/>
                </a:cubicBezTo>
                <a:lnTo>
                  <a:pt x="3277" y="10263"/>
                </a:lnTo>
                <a:lnTo>
                  <a:pt x="1230" y="10294"/>
                </a:lnTo>
                <a:cubicBezTo>
                  <a:pt x="568" y="10294"/>
                  <a:pt x="1" y="10862"/>
                  <a:pt x="1" y="11555"/>
                </a:cubicBezTo>
                <a:lnTo>
                  <a:pt x="1" y="12374"/>
                </a:lnTo>
                <a:cubicBezTo>
                  <a:pt x="1" y="12594"/>
                  <a:pt x="222" y="12752"/>
                  <a:pt x="442" y="12752"/>
                </a:cubicBezTo>
                <a:lnTo>
                  <a:pt x="8728" y="12657"/>
                </a:lnTo>
                <a:cubicBezTo>
                  <a:pt x="8948" y="12657"/>
                  <a:pt x="9106" y="12437"/>
                  <a:pt x="9106" y="12216"/>
                </a:cubicBezTo>
                <a:lnTo>
                  <a:pt x="9106" y="11397"/>
                </a:lnTo>
                <a:cubicBezTo>
                  <a:pt x="9106" y="10704"/>
                  <a:pt x="8507" y="10168"/>
                  <a:pt x="7846" y="10168"/>
                </a:cubicBezTo>
                <a:lnTo>
                  <a:pt x="5798" y="10200"/>
                </a:lnTo>
                <a:lnTo>
                  <a:pt x="5798" y="10137"/>
                </a:lnTo>
                <a:cubicBezTo>
                  <a:pt x="7153" y="9853"/>
                  <a:pt x="8255" y="8908"/>
                  <a:pt x="8759" y="7680"/>
                </a:cubicBezTo>
                <a:lnTo>
                  <a:pt x="9452" y="7680"/>
                </a:lnTo>
                <a:cubicBezTo>
                  <a:pt x="9704" y="7680"/>
                  <a:pt x="9862" y="7491"/>
                  <a:pt x="9862" y="7270"/>
                </a:cubicBezTo>
                <a:cubicBezTo>
                  <a:pt x="9799" y="6986"/>
                  <a:pt x="9610" y="6797"/>
                  <a:pt x="9389" y="6797"/>
                </a:cubicBezTo>
                <a:lnTo>
                  <a:pt x="6901" y="6829"/>
                </a:lnTo>
                <a:cubicBezTo>
                  <a:pt x="6649" y="6829"/>
                  <a:pt x="6491" y="7018"/>
                  <a:pt x="6491" y="7270"/>
                </a:cubicBezTo>
                <a:cubicBezTo>
                  <a:pt x="6491" y="7491"/>
                  <a:pt x="6712" y="7648"/>
                  <a:pt x="6932" y="7648"/>
                </a:cubicBezTo>
                <a:lnTo>
                  <a:pt x="7751" y="7648"/>
                </a:lnTo>
                <a:cubicBezTo>
                  <a:pt x="7342" y="8436"/>
                  <a:pt x="6586" y="9003"/>
                  <a:pt x="5703" y="9223"/>
                </a:cubicBezTo>
                <a:lnTo>
                  <a:pt x="5703" y="8908"/>
                </a:lnTo>
                <a:cubicBezTo>
                  <a:pt x="5703" y="8341"/>
                  <a:pt x="5357" y="7900"/>
                  <a:pt x="4821" y="7711"/>
                </a:cubicBezTo>
                <a:cubicBezTo>
                  <a:pt x="4709" y="7680"/>
                  <a:pt x="4598" y="7665"/>
                  <a:pt x="4488" y="7665"/>
                </a:cubicBezTo>
                <a:cubicBezTo>
                  <a:pt x="3826" y="7665"/>
                  <a:pt x="3246" y="8205"/>
                  <a:pt x="3246" y="8908"/>
                </a:cubicBezTo>
                <a:cubicBezTo>
                  <a:pt x="1450" y="7932"/>
                  <a:pt x="1041" y="5569"/>
                  <a:pt x="2206" y="4025"/>
                </a:cubicBezTo>
                <a:lnTo>
                  <a:pt x="2206" y="4025"/>
                </a:lnTo>
                <a:lnTo>
                  <a:pt x="5010" y="6734"/>
                </a:lnTo>
                <a:cubicBezTo>
                  <a:pt x="5089" y="6813"/>
                  <a:pt x="5199" y="6853"/>
                  <a:pt x="5310" y="6853"/>
                </a:cubicBezTo>
                <a:cubicBezTo>
                  <a:pt x="5420" y="6853"/>
                  <a:pt x="5530" y="6813"/>
                  <a:pt x="5609" y="6734"/>
                </a:cubicBezTo>
                <a:lnTo>
                  <a:pt x="7216" y="5033"/>
                </a:lnTo>
                <a:cubicBezTo>
                  <a:pt x="7373" y="4876"/>
                  <a:pt x="7373" y="4624"/>
                  <a:pt x="7216" y="4466"/>
                </a:cubicBezTo>
                <a:lnTo>
                  <a:pt x="5955" y="3237"/>
                </a:lnTo>
                <a:lnTo>
                  <a:pt x="2710" y="118"/>
                </a:lnTo>
                <a:cubicBezTo>
                  <a:pt x="2632" y="40"/>
                  <a:pt x="2529" y="0"/>
                  <a:pt x="2427"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a:off x="6758438" y="1735957"/>
            <a:ext cx="458524" cy="381487"/>
          </a:xfrm>
          <a:custGeom>
            <a:rect b="b" l="l" r="r" t="t"/>
            <a:pathLst>
              <a:path extrusionOk="0" h="10807" w="12918">
                <a:moveTo>
                  <a:pt x="10807" y="851"/>
                </a:moveTo>
                <a:cubicBezTo>
                  <a:pt x="10366" y="1608"/>
                  <a:pt x="10366" y="2584"/>
                  <a:pt x="10807" y="3340"/>
                </a:cubicBezTo>
                <a:lnTo>
                  <a:pt x="2332" y="3340"/>
                </a:lnTo>
                <a:cubicBezTo>
                  <a:pt x="1765" y="3340"/>
                  <a:pt x="1293" y="2962"/>
                  <a:pt x="1135" y="2458"/>
                </a:cubicBezTo>
                <a:cubicBezTo>
                  <a:pt x="915" y="1671"/>
                  <a:pt x="1513" y="851"/>
                  <a:pt x="2332" y="851"/>
                </a:cubicBezTo>
                <a:close/>
                <a:moveTo>
                  <a:pt x="8822" y="4159"/>
                </a:moveTo>
                <a:lnTo>
                  <a:pt x="8822" y="6648"/>
                </a:lnTo>
                <a:lnTo>
                  <a:pt x="1891" y="6648"/>
                </a:lnTo>
                <a:lnTo>
                  <a:pt x="1891" y="4159"/>
                </a:lnTo>
                <a:close/>
                <a:moveTo>
                  <a:pt x="10524" y="4159"/>
                </a:moveTo>
                <a:lnTo>
                  <a:pt x="10524" y="6648"/>
                </a:lnTo>
                <a:lnTo>
                  <a:pt x="9704" y="6648"/>
                </a:lnTo>
                <a:lnTo>
                  <a:pt x="9704" y="4159"/>
                </a:lnTo>
                <a:close/>
                <a:moveTo>
                  <a:pt x="12130" y="4159"/>
                </a:moveTo>
                <a:lnTo>
                  <a:pt x="12130" y="6648"/>
                </a:lnTo>
                <a:lnTo>
                  <a:pt x="11343" y="6648"/>
                </a:lnTo>
                <a:lnTo>
                  <a:pt x="11343" y="4159"/>
                </a:lnTo>
                <a:close/>
                <a:moveTo>
                  <a:pt x="1986" y="7467"/>
                </a:moveTo>
                <a:lnTo>
                  <a:pt x="1986" y="9956"/>
                </a:lnTo>
                <a:lnTo>
                  <a:pt x="1104" y="9956"/>
                </a:lnTo>
                <a:lnTo>
                  <a:pt x="1104" y="7467"/>
                </a:lnTo>
                <a:close/>
                <a:moveTo>
                  <a:pt x="3624" y="7467"/>
                </a:moveTo>
                <a:lnTo>
                  <a:pt x="3624" y="9956"/>
                </a:lnTo>
                <a:lnTo>
                  <a:pt x="2805" y="9956"/>
                </a:lnTo>
                <a:lnTo>
                  <a:pt x="2805" y="7467"/>
                </a:lnTo>
                <a:close/>
                <a:moveTo>
                  <a:pt x="11311" y="7467"/>
                </a:moveTo>
                <a:lnTo>
                  <a:pt x="11311" y="9956"/>
                </a:lnTo>
                <a:lnTo>
                  <a:pt x="4443" y="9956"/>
                </a:lnTo>
                <a:lnTo>
                  <a:pt x="4443" y="7467"/>
                </a:lnTo>
                <a:close/>
                <a:moveTo>
                  <a:pt x="2364" y="1"/>
                </a:moveTo>
                <a:cubicBezTo>
                  <a:pt x="1671" y="1"/>
                  <a:pt x="1041" y="379"/>
                  <a:pt x="631" y="914"/>
                </a:cubicBezTo>
                <a:cubicBezTo>
                  <a:pt x="1" y="1828"/>
                  <a:pt x="253" y="3088"/>
                  <a:pt x="1104" y="3718"/>
                </a:cubicBezTo>
                <a:lnTo>
                  <a:pt x="1104" y="6648"/>
                </a:lnTo>
                <a:lnTo>
                  <a:pt x="694" y="6648"/>
                </a:lnTo>
                <a:cubicBezTo>
                  <a:pt x="442" y="6648"/>
                  <a:pt x="284" y="6837"/>
                  <a:pt x="284" y="7058"/>
                </a:cubicBezTo>
                <a:lnTo>
                  <a:pt x="284" y="10366"/>
                </a:lnTo>
                <a:cubicBezTo>
                  <a:pt x="284" y="10618"/>
                  <a:pt x="473" y="10807"/>
                  <a:pt x="694" y="10807"/>
                </a:cubicBezTo>
                <a:lnTo>
                  <a:pt x="11721" y="10807"/>
                </a:lnTo>
                <a:cubicBezTo>
                  <a:pt x="11941" y="10807"/>
                  <a:pt x="12130" y="10618"/>
                  <a:pt x="12130" y="10366"/>
                </a:cubicBezTo>
                <a:lnTo>
                  <a:pt x="12130" y="7499"/>
                </a:lnTo>
                <a:lnTo>
                  <a:pt x="12540" y="7499"/>
                </a:lnTo>
                <a:cubicBezTo>
                  <a:pt x="12760" y="7499"/>
                  <a:pt x="12918" y="7310"/>
                  <a:pt x="12918" y="7058"/>
                </a:cubicBezTo>
                <a:lnTo>
                  <a:pt x="12918" y="3750"/>
                </a:lnTo>
                <a:cubicBezTo>
                  <a:pt x="12918" y="3529"/>
                  <a:pt x="12760" y="3340"/>
                  <a:pt x="12540" y="3340"/>
                </a:cubicBezTo>
                <a:lnTo>
                  <a:pt x="11878" y="3340"/>
                </a:lnTo>
                <a:cubicBezTo>
                  <a:pt x="11091" y="2647"/>
                  <a:pt x="11122" y="1387"/>
                  <a:pt x="11973" y="757"/>
                </a:cubicBezTo>
                <a:cubicBezTo>
                  <a:pt x="12256" y="536"/>
                  <a:pt x="12130" y="64"/>
                  <a:pt x="11784"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 name="Google Shape;101;p5"/>
          <p:cNvGrpSpPr/>
          <p:nvPr/>
        </p:nvGrpSpPr>
        <p:grpSpPr>
          <a:xfrm>
            <a:off x="1944585" y="1511681"/>
            <a:ext cx="412665" cy="447110"/>
            <a:chOff x="-40160700" y="2339625"/>
            <a:chExt cx="290650" cy="316650"/>
          </a:xfrm>
        </p:grpSpPr>
        <p:sp>
          <p:nvSpPr>
            <p:cNvPr id="102" name="Google Shape;102;p5"/>
            <p:cNvSpPr/>
            <p:nvPr/>
          </p:nvSpPr>
          <p:spPr>
            <a:xfrm>
              <a:off x="-40005525" y="2552600"/>
              <a:ext cx="70900" cy="62175"/>
            </a:xfrm>
            <a:custGeom>
              <a:rect b="b" l="l" r="r" t="t"/>
              <a:pathLst>
                <a:path extrusionOk="0" h="2487" w="2836">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
            <p:cNvSpPr/>
            <p:nvPr/>
          </p:nvSpPr>
          <p:spPr>
            <a:xfrm>
              <a:off x="-40039400" y="2605050"/>
              <a:ext cx="29150" cy="20500"/>
            </a:xfrm>
            <a:custGeom>
              <a:rect b="b" l="l" r="r" t="t"/>
              <a:pathLst>
                <a:path extrusionOk="0" h="820" w="1166">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
            <p:cNvSpPr/>
            <p:nvPr/>
          </p:nvSpPr>
          <p:spPr>
            <a:xfrm>
              <a:off x="-40079575" y="2584575"/>
              <a:ext cx="19725" cy="19725"/>
            </a:xfrm>
            <a:custGeom>
              <a:rect b="b" l="l" r="r" t="t"/>
              <a:pathLst>
                <a:path extrusionOk="0" h="789" w="789">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40160700" y="2339625"/>
              <a:ext cx="290650" cy="316650"/>
            </a:xfrm>
            <a:custGeom>
              <a:rect b="b" l="l" r="r" t="t"/>
              <a:pathLst>
                <a:path extrusionOk="0" h="12666" w="11626">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5"/>
          <p:cNvSpPr txBox="1"/>
          <p:nvPr>
            <p:ph type="title"/>
          </p:nvPr>
        </p:nvSpPr>
        <p:spPr>
          <a:xfrm>
            <a:off x="457200" y="309225"/>
            <a:ext cx="8229600" cy="34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lang="en-GB" sz="2300"/>
              <a:t>C</a:t>
            </a:r>
            <a:r>
              <a:rPr lang="en-GB" sz="2300"/>
              <a:t>ODOMINANT TRAITS</a:t>
            </a:r>
            <a:endParaRPr sz="2300"/>
          </a:p>
        </p:txBody>
      </p:sp>
      <p:grpSp>
        <p:nvGrpSpPr>
          <p:cNvPr id="107" name="Google Shape;107;p5"/>
          <p:cNvGrpSpPr/>
          <p:nvPr/>
        </p:nvGrpSpPr>
        <p:grpSpPr>
          <a:xfrm rot="1586503">
            <a:off x="-1529457" y="4478241"/>
            <a:ext cx="6094572" cy="664474"/>
            <a:chOff x="1191855" y="3094586"/>
            <a:chExt cx="7928236" cy="1225709"/>
          </a:xfrm>
        </p:grpSpPr>
        <p:grpSp>
          <p:nvGrpSpPr>
            <p:cNvPr id="108" name="Google Shape;108;p5"/>
            <p:cNvGrpSpPr/>
            <p:nvPr/>
          </p:nvGrpSpPr>
          <p:grpSpPr>
            <a:xfrm rot="5400000">
              <a:off x="2584719" y="1701723"/>
              <a:ext cx="1225709" cy="4011436"/>
              <a:chOff x="2747450" y="237700"/>
              <a:chExt cx="2100975" cy="5215075"/>
            </a:xfrm>
          </p:grpSpPr>
          <p:sp>
            <p:nvSpPr>
              <p:cNvPr id="109" name="Google Shape;109;p5"/>
              <p:cNvSpPr/>
              <p:nvPr/>
            </p:nvSpPr>
            <p:spPr>
              <a:xfrm>
                <a:off x="3099475" y="3101025"/>
                <a:ext cx="535300" cy="61100"/>
              </a:xfrm>
              <a:custGeom>
                <a:rect b="b" l="l" r="r" t="t"/>
                <a:pathLst>
                  <a:path extrusionOk="0" h="2444" w="21412">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2839075" y="3332500"/>
                <a:ext cx="795700" cy="61100"/>
              </a:xfrm>
              <a:custGeom>
                <a:rect b="b" l="l" r="r" t="t"/>
                <a:pathLst>
                  <a:path extrusionOk="0" h="2444" w="31828">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3139650" y="3563975"/>
                <a:ext cx="495125" cy="59500"/>
              </a:xfrm>
              <a:custGeom>
                <a:rect b="b" l="l" r="r" t="t"/>
                <a:pathLst>
                  <a:path extrusionOk="0" h="2380" w="19805">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3099475" y="4105700"/>
                <a:ext cx="535300" cy="61100"/>
              </a:xfrm>
              <a:custGeom>
                <a:rect b="b" l="l" r="r" t="t"/>
                <a:pathLst>
                  <a:path extrusionOk="0" h="2444" w="21412">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2839075" y="4337175"/>
                <a:ext cx="795700" cy="61100"/>
              </a:xfrm>
              <a:custGeom>
                <a:rect b="b" l="l" r="r" t="t"/>
                <a:pathLst>
                  <a:path extrusionOk="0" h="2444" w="31828">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3139650" y="4568650"/>
                <a:ext cx="495125" cy="59500"/>
              </a:xfrm>
              <a:custGeom>
                <a:rect b="b" l="l" r="r" t="t"/>
                <a:pathLst>
                  <a:path extrusionOk="0" h="2380" w="19805">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3099475" y="2077050"/>
                <a:ext cx="535300" cy="59500"/>
              </a:xfrm>
              <a:custGeom>
                <a:rect b="b" l="l" r="r" t="t"/>
                <a:pathLst>
                  <a:path extrusionOk="0" h="2380" w="21412">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5"/>
              <p:cNvSpPr/>
              <p:nvPr/>
            </p:nvSpPr>
            <p:spPr>
              <a:xfrm>
                <a:off x="2839075" y="2308525"/>
                <a:ext cx="795700" cy="59500"/>
              </a:xfrm>
              <a:custGeom>
                <a:rect b="b" l="l" r="r" t="t"/>
                <a:pathLst>
                  <a:path extrusionOk="0" h="2380" w="31828">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p:nvPr/>
            </p:nvSpPr>
            <p:spPr>
              <a:xfrm>
                <a:off x="3139650" y="2538400"/>
                <a:ext cx="495125" cy="61125"/>
              </a:xfrm>
              <a:custGeom>
                <a:rect b="b" l="l" r="r" t="t"/>
                <a:pathLst>
                  <a:path extrusionOk="0" h="2445"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3099475" y="1072400"/>
                <a:ext cx="535300" cy="59500"/>
              </a:xfrm>
              <a:custGeom>
                <a:rect b="b" l="l" r="r" t="t"/>
                <a:pathLst>
                  <a:path extrusionOk="0" h="2380" w="21412">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2839075" y="1303875"/>
                <a:ext cx="795700" cy="59500"/>
              </a:xfrm>
              <a:custGeom>
                <a:rect b="b" l="l" r="r" t="t"/>
                <a:pathLst>
                  <a:path extrusionOk="0" h="2380" w="31828">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3139650" y="1533725"/>
                <a:ext cx="495125" cy="61125"/>
              </a:xfrm>
              <a:custGeom>
                <a:rect b="b" l="l" r="r" t="t"/>
                <a:pathLst>
                  <a:path extrusionOk="0" h="2445"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5"/>
              <p:cNvSpPr/>
              <p:nvPr/>
            </p:nvSpPr>
            <p:spPr>
              <a:xfrm>
                <a:off x="2839075" y="278300"/>
                <a:ext cx="795700" cy="61100"/>
              </a:xfrm>
              <a:custGeom>
                <a:rect b="b" l="l" r="r" t="t"/>
                <a:pathLst>
                  <a:path extrusionOk="0" h="2444" w="31828">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a:off x="3139650" y="509775"/>
                <a:ext cx="495125" cy="59500"/>
              </a:xfrm>
              <a:custGeom>
                <a:rect b="b" l="l" r="r" t="t"/>
                <a:pathLst>
                  <a:path extrusionOk="0" h="2380" w="19805">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a:off x="2839075" y="5372375"/>
                <a:ext cx="795700" cy="59500"/>
              </a:xfrm>
              <a:custGeom>
                <a:rect b="b" l="l" r="r" t="t"/>
                <a:pathLst>
                  <a:path extrusionOk="0" h="2380" w="31828">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a:off x="3139650" y="5140900"/>
                <a:ext cx="495125" cy="61100"/>
              </a:xfrm>
              <a:custGeom>
                <a:rect b="b" l="l" r="r" t="t"/>
                <a:pathLst>
                  <a:path extrusionOk="0" h="2444"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4004475" y="3101025"/>
                <a:ext cx="533700" cy="61100"/>
              </a:xfrm>
              <a:custGeom>
                <a:rect b="b" l="l" r="r" t="t"/>
                <a:pathLst>
                  <a:path extrusionOk="0" h="2444" w="21348">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5"/>
              <p:cNvSpPr/>
              <p:nvPr/>
            </p:nvSpPr>
            <p:spPr>
              <a:xfrm>
                <a:off x="4004475" y="3332500"/>
                <a:ext cx="795725" cy="61100"/>
              </a:xfrm>
              <a:custGeom>
                <a:rect b="b" l="l" r="r" t="t"/>
                <a:pathLst>
                  <a:path extrusionOk="0" h="2444" w="31829">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p:nvPr/>
            </p:nvSpPr>
            <p:spPr>
              <a:xfrm>
                <a:off x="4004475" y="3563975"/>
                <a:ext cx="493525" cy="59500"/>
              </a:xfrm>
              <a:custGeom>
                <a:rect b="b" l="l" r="r" t="t"/>
                <a:pathLst>
                  <a:path extrusionOk="0" h="2380" w="19741">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4004475" y="4105700"/>
                <a:ext cx="533700" cy="61100"/>
              </a:xfrm>
              <a:custGeom>
                <a:rect b="b" l="l" r="r" t="t"/>
                <a:pathLst>
                  <a:path extrusionOk="0" h="2444" w="21348">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4004475" y="4337175"/>
                <a:ext cx="795725" cy="61100"/>
              </a:xfrm>
              <a:custGeom>
                <a:rect b="b" l="l" r="r" t="t"/>
                <a:pathLst>
                  <a:path extrusionOk="0" h="2444" w="31829">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4004475" y="4568650"/>
                <a:ext cx="493525" cy="59500"/>
              </a:xfrm>
              <a:custGeom>
                <a:rect b="b" l="l" r="r" t="t"/>
                <a:pathLst>
                  <a:path extrusionOk="0" h="2380" w="19741">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4004475" y="2077050"/>
                <a:ext cx="533700" cy="59500"/>
              </a:xfrm>
              <a:custGeom>
                <a:rect b="b" l="l" r="r" t="t"/>
                <a:pathLst>
                  <a:path extrusionOk="0" h="2380" w="21348">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4004475" y="2308525"/>
                <a:ext cx="795725" cy="59500"/>
              </a:xfrm>
              <a:custGeom>
                <a:rect b="b" l="l" r="r" t="t"/>
                <a:pathLst>
                  <a:path extrusionOk="0" h="2380" w="31829">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4004475" y="2538400"/>
                <a:ext cx="493525" cy="61125"/>
              </a:xfrm>
              <a:custGeom>
                <a:rect b="b" l="l" r="r" t="t"/>
                <a:pathLst>
                  <a:path extrusionOk="0" h="2445"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4004475" y="1072400"/>
                <a:ext cx="533700" cy="59500"/>
              </a:xfrm>
              <a:custGeom>
                <a:rect b="b" l="l" r="r" t="t"/>
                <a:pathLst>
                  <a:path extrusionOk="0" h="2380" w="21348">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4004475" y="1303875"/>
                <a:ext cx="795725" cy="59500"/>
              </a:xfrm>
              <a:custGeom>
                <a:rect b="b" l="l" r="r" t="t"/>
                <a:pathLst>
                  <a:path extrusionOk="0" h="2380" w="31829">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4004475" y="1533725"/>
                <a:ext cx="493525" cy="61125"/>
              </a:xfrm>
              <a:custGeom>
                <a:rect b="b" l="l" r="r" t="t"/>
                <a:pathLst>
                  <a:path extrusionOk="0" h="2445"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4004475" y="278300"/>
                <a:ext cx="795725" cy="61100"/>
              </a:xfrm>
              <a:custGeom>
                <a:rect b="b" l="l" r="r" t="t"/>
                <a:pathLst>
                  <a:path extrusionOk="0" h="2444" w="31829">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4004475" y="509775"/>
                <a:ext cx="493525" cy="59500"/>
              </a:xfrm>
              <a:custGeom>
                <a:rect b="b" l="l" r="r" t="t"/>
                <a:pathLst>
                  <a:path extrusionOk="0" h="2380" w="19741">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4004475" y="5372375"/>
                <a:ext cx="795725" cy="59500"/>
              </a:xfrm>
              <a:custGeom>
                <a:rect b="b" l="l" r="r" t="t"/>
                <a:pathLst>
                  <a:path extrusionOk="0" h="2380" w="31829">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5"/>
              <p:cNvSpPr/>
              <p:nvPr/>
            </p:nvSpPr>
            <p:spPr>
              <a:xfrm>
                <a:off x="4004475" y="5140900"/>
                <a:ext cx="493525" cy="61100"/>
              </a:xfrm>
              <a:custGeom>
                <a:rect b="b" l="l" r="r" t="t"/>
                <a:pathLst>
                  <a:path extrusionOk="0" h="2444"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a:off x="2747450" y="237700"/>
                <a:ext cx="2100975" cy="5215075"/>
              </a:xfrm>
              <a:custGeom>
                <a:rect b="b" l="l" r="r" t="t"/>
                <a:pathLst>
                  <a:path extrusionOk="0" h="208603" w="84039">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5"/>
              <p:cNvSpPr/>
              <p:nvPr/>
            </p:nvSpPr>
            <p:spPr>
              <a:xfrm>
                <a:off x="2747450" y="237700"/>
                <a:ext cx="2100975" cy="5215075"/>
              </a:xfrm>
              <a:custGeom>
                <a:rect b="b" l="l" r="r" t="t"/>
                <a:pathLst>
                  <a:path extrusionOk="0" h="208603" w="84039">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p5"/>
            <p:cNvGrpSpPr/>
            <p:nvPr/>
          </p:nvGrpSpPr>
          <p:grpSpPr>
            <a:xfrm flipH="1" rot="5400000">
              <a:off x="6501519" y="1701723"/>
              <a:ext cx="1225709" cy="4011436"/>
              <a:chOff x="2747450" y="237700"/>
              <a:chExt cx="2100975" cy="5215075"/>
            </a:xfrm>
          </p:grpSpPr>
          <p:sp>
            <p:nvSpPr>
              <p:cNvPr id="144" name="Google Shape;144;p5"/>
              <p:cNvSpPr/>
              <p:nvPr/>
            </p:nvSpPr>
            <p:spPr>
              <a:xfrm>
                <a:off x="3099475" y="3101025"/>
                <a:ext cx="535300" cy="61100"/>
              </a:xfrm>
              <a:custGeom>
                <a:rect b="b" l="l" r="r" t="t"/>
                <a:pathLst>
                  <a:path extrusionOk="0" h="2444" w="21412">
                    <a:moveTo>
                      <a:pt x="1608" y="0"/>
                    </a:moveTo>
                    <a:cubicBezTo>
                      <a:pt x="0" y="0"/>
                      <a:pt x="0" y="2444"/>
                      <a:pt x="1608" y="2444"/>
                    </a:cubicBezTo>
                    <a:lnTo>
                      <a:pt x="19804" y="2444"/>
                    </a:lnTo>
                    <a:cubicBezTo>
                      <a:pt x="21412" y="2444"/>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5"/>
              <p:cNvSpPr/>
              <p:nvPr/>
            </p:nvSpPr>
            <p:spPr>
              <a:xfrm>
                <a:off x="2839075" y="3332500"/>
                <a:ext cx="795700" cy="61100"/>
              </a:xfrm>
              <a:custGeom>
                <a:rect b="b" l="l" r="r" t="t"/>
                <a:pathLst>
                  <a:path extrusionOk="0" h="2444" w="31828">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3139650" y="3563975"/>
                <a:ext cx="495125" cy="59500"/>
              </a:xfrm>
              <a:custGeom>
                <a:rect b="b" l="l" r="r" t="t"/>
                <a:pathLst>
                  <a:path extrusionOk="0" h="2380" w="19805">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3099475" y="4105700"/>
                <a:ext cx="535300" cy="61100"/>
              </a:xfrm>
              <a:custGeom>
                <a:rect b="b" l="l" r="r" t="t"/>
                <a:pathLst>
                  <a:path extrusionOk="0" h="2444" w="21412">
                    <a:moveTo>
                      <a:pt x="1608" y="0"/>
                    </a:moveTo>
                    <a:cubicBezTo>
                      <a:pt x="0" y="0"/>
                      <a:pt x="0" y="2443"/>
                      <a:pt x="1608" y="2443"/>
                    </a:cubicBezTo>
                    <a:lnTo>
                      <a:pt x="19804" y="2443"/>
                    </a:lnTo>
                    <a:cubicBezTo>
                      <a:pt x="21412" y="2443"/>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2839075" y="4337175"/>
                <a:ext cx="795700" cy="61100"/>
              </a:xfrm>
              <a:custGeom>
                <a:rect b="b" l="l" r="r" t="t"/>
                <a:pathLst>
                  <a:path extrusionOk="0" h="2444" w="31828">
                    <a:moveTo>
                      <a:pt x="1608" y="0"/>
                    </a:moveTo>
                    <a:cubicBezTo>
                      <a:pt x="0" y="0"/>
                      <a:pt x="0" y="2443"/>
                      <a:pt x="1608" y="2443"/>
                    </a:cubicBezTo>
                    <a:lnTo>
                      <a:pt x="30220" y="2443"/>
                    </a:lnTo>
                    <a:cubicBezTo>
                      <a:pt x="31828" y="2443"/>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3139650" y="4568650"/>
                <a:ext cx="495125" cy="59500"/>
              </a:xfrm>
              <a:custGeom>
                <a:rect b="b" l="l" r="r" t="t"/>
                <a:pathLst>
                  <a:path extrusionOk="0" h="2380" w="19805">
                    <a:moveTo>
                      <a:pt x="1608" y="0"/>
                    </a:moveTo>
                    <a:cubicBezTo>
                      <a:pt x="1" y="0"/>
                      <a:pt x="1" y="2379"/>
                      <a:pt x="1608" y="2379"/>
                    </a:cubicBezTo>
                    <a:lnTo>
                      <a:pt x="18197" y="2379"/>
                    </a:lnTo>
                    <a:cubicBezTo>
                      <a:pt x="19805" y="2379"/>
                      <a:pt x="19805" y="0"/>
                      <a:pt x="18197"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3099475" y="2077050"/>
                <a:ext cx="535300" cy="59500"/>
              </a:xfrm>
              <a:custGeom>
                <a:rect b="b" l="l" r="r" t="t"/>
                <a:pathLst>
                  <a:path extrusionOk="0" h="2380" w="21412">
                    <a:moveTo>
                      <a:pt x="1608" y="1"/>
                    </a:moveTo>
                    <a:cubicBezTo>
                      <a:pt x="0" y="1"/>
                      <a:pt x="0" y="2380"/>
                      <a:pt x="1608" y="2380"/>
                    </a:cubicBezTo>
                    <a:lnTo>
                      <a:pt x="19804" y="2380"/>
                    </a:lnTo>
                    <a:cubicBezTo>
                      <a:pt x="21412" y="2380"/>
                      <a:pt x="21412" y="1"/>
                      <a:pt x="19804"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2839075" y="2308525"/>
                <a:ext cx="795700" cy="59500"/>
              </a:xfrm>
              <a:custGeom>
                <a:rect b="b" l="l" r="r" t="t"/>
                <a:pathLst>
                  <a:path extrusionOk="0" h="2380" w="31828">
                    <a:moveTo>
                      <a:pt x="1608" y="1"/>
                    </a:moveTo>
                    <a:cubicBezTo>
                      <a:pt x="0" y="1"/>
                      <a:pt x="0" y="2380"/>
                      <a:pt x="1608" y="2380"/>
                    </a:cubicBezTo>
                    <a:lnTo>
                      <a:pt x="30220" y="2380"/>
                    </a:lnTo>
                    <a:cubicBezTo>
                      <a:pt x="31828" y="2380"/>
                      <a:pt x="31828" y="1"/>
                      <a:pt x="30220"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3139650" y="2538400"/>
                <a:ext cx="495125" cy="61125"/>
              </a:xfrm>
              <a:custGeom>
                <a:rect b="b" l="l" r="r" t="t"/>
                <a:pathLst>
                  <a:path extrusionOk="0" h="2445"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3099475" y="1072400"/>
                <a:ext cx="535300" cy="59500"/>
              </a:xfrm>
              <a:custGeom>
                <a:rect b="b" l="l" r="r" t="t"/>
                <a:pathLst>
                  <a:path extrusionOk="0" h="2380" w="21412">
                    <a:moveTo>
                      <a:pt x="1608" y="0"/>
                    </a:moveTo>
                    <a:cubicBezTo>
                      <a:pt x="0" y="0"/>
                      <a:pt x="0" y="2379"/>
                      <a:pt x="1608" y="2379"/>
                    </a:cubicBezTo>
                    <a:lnTo>
                      <a:pt x="19804" y="2379"/>
                    </a:lnTo>
                    <a:cubicBezTo>
                      <a:pt x="21412" y="2379"/>
                      <a:pt x="21412" y="0"/>
                      <a:pt x="19804"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5"/>
              <p:cNvSpPr/>
              <p:nvPr/>
            </p:nvSpPr>
            <p:spPr>
              <a:xfrm>
                <a:off x="2839075" y="1303875"/>
                <a:ext cx="795700" cy="59500"/>
              </a:xfrm>
              <a:custGeom>
                <a:rect b="b" l="l" r="r" t="t"/>
                <a:pathLst>
                  <a:path extrusionOk="0" h="2380" w="31828">
                    <a:moveTo>
                      <a:pt x="1608" y="0"/>
                    </a:moveTo>
                    <a:cubicBezTo>
                      <a:pt x="0" y="0"/>
                      <a:pt x="0" y="2379"/>
                      <a:pt x="1608" y="2379"/>
                    </a:cubicBezTo>
                    <a:lnTo>
                      <a:pt x="30220" y="2379"/>
                    </a:lnTo>
                    <a:cubicBezTo>
                      <a:pt x="31828" y="2379"/>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5"/>
              <p:cNvSpPr/>
              <p:nvPr/>
            </p:nvSpPr>
            <p:spPr>
              <a:xfrm>
                <a:off x="3139650" y="1533725"/>
                <a:ext cx="495125" cy="61125"/>
              </a:xfrm>
              <a:custGeom>
                <a:rect b="b" l="l" r="r" t="t"/>
                <a:pathLst>
                  <a:path extrusionOk="0" h="2445"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5"/>
              <p:cNvSpPr/>
              <p:nvPr/>
            </p:nvSpPr>
            <p:spPr>
              <a:xfrm>
                <a:off x="2839075" y="278300"/>
                <a:ext cx="795700" cy="61100"/>
              </a:xfrm>
              <a:custGeom>
                <a:rect b="b" l="l" r="r" t="t"/>
                <a:pathLst>
                  <a:path extrusionOk="0" h="2444" w="31828">
                    <a:moveTo>
                      <a:pt x="1608" y="0"/>
                    </a:moveTo>
                    <a:cubicBezTo>
                      <a:pt x="0" y="0"/>
                      <a:pt x="0" y="2444"/>
                      <a:pt x="1608" y="2444"/>
                    </a:cubicBezTo>
                    <a:lnTo>
                      <a:pt x="30220" y="2444"/>
                    </a:lnTo>
                    <a:cubicBezTo>
                      <a:pt x="31828" y="2444"/>
                      <a:pt x="31828" y="0"/>
                      <a:pt x="3022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5"/>
              <p:cNvSpPr/>
              <p:nvPr/>
            </p:nvSpPr>
            <p:spPr>
              <a:xfrm>
                <a:off x="3139650" y="509775"/>
                <a:ext cx="495125" cy="59500"/>
              </a:xfrm>
              <a:custGeom>
                <a:rect b="b" l="l" r="r" t="t"/>
                <a:pathLst>
                  <a:path extrusionOk="0" h="2380" w="19805">
                    <a:moveTo>
                      <a:pt x="1608" y="1"/>
                    </a:moveTo>
                    <a:cubicBezTo>
                      <a:pt x="1" y="1"/>
                      <a:pt x="1" y="2380"/>
                      <a:pt x="1608" y="2380"/>
                    </a:cubicBezTo>
                    <a:lnTo>
                      <a:pt x="18197" y="2380"/>
                    </a:lnTo>
                    <a:cubicBezTo>
                      <a:pt x="19805" y="2380"/>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5"/>
              <p:cNvSpPr/>
              <p:nvPr/>
            </p:nvSpPr>
            <p:spPr>
              <a:xfrm>
                <a:off x="3139650" y="5140900"/>
                <a:ext cx="495125" cy="61100"/>
              </a:xfrm>
              <a:custGeom>
                <a:rect b="b" l="l" r="r" t="t"/>
                <a:pathLst>
                  <a:path extrusionOk="0" h="2444" w="19805">
                    <a:moveTo>
                      <a:pt x="1608" y="1"/>
                    </a:moveTo>
                    <a:cubicBezTo>
                      <a:pt x="1" y="1"/>
                      <a:pt x="1" y="2444"/>
                      <a:pt x="1608" y="2444"/>
                    </a:cubicBezTo>
                    <a:lnTo>
                      <a:pt x="18197" y="2444"/>
                    </a:lnTo>
                    <a:cubicBezTo>
                      <a:pt x="19805" y="2444"/>
                      <a:pt x="19805" y="1"/>
                      <a:pt x="18197"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5"/>
              <p:cNvSpPr/>
              <p:nvPr/>
            </p:nvSpPr>
            <p:spPr>
              <a:xfrm>
                <a:off x="4004475" y="3101025"/>
                <a:ext cx="533700" cy="61100"/>
              </a:xfrm>
              <a:custGeom>
                <a:rect b="b" l="l" r="r" t="t"/>
                <a:pathLst>
                  <a:path extrusionOk="0" h="2444" w="21348">
                    <a:moveTo>
                      <a:pt x="1608" y="0"/>
                    </a:moveTo>
                    <a:cubicBezTo>
                      <a:pt x="1" y="0"/>
                      <a:pt x="1" y="2444"/>
                      <a:pt x="1608" y="2444"/>
                    </a:cubicBezTo>
                    <a:lnTo>
                      <a:pt x="19740" y="2444"/>
                    </a:lnTo>
                    <a:cubicBezTo>
                      <a:pt x="21348" y="2444"/>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5"/>
              <p:cNvSpPr/>
              <p:nvPr/>
            </p:nvSpPr>
            <p:spPr>
              <a:xfrm>
                <a:off x="4004475" y="3332500"/>
                <a:ext cx="795725" cy="61100"/>
              </a:xfrm>
              <a:custGeom>
                <a:rect b="b" l="l" r="r" t="t"/>
                <a:pathLst>
                  <a:path extrusionOk="0" h="2444" w="31829">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5"/>
              <p:cNvSpPr/>
              <p:nvPr/>
            </p:nvSpPr>
            <p:spPr>
              <a:xfrm>
                <a:off x="4004475" y="3563975"/>
                <a:ext cx="493525" cy="59500"/>
              </a:xfrm>
              <a:custGeom>
                <a:rect b="b" l="l" r="r" t="t"/>
                <a:pathLst>
                  <a:path extrusionOk="0" h="2380" w="19741">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5"/>
              <p:cNvSpPr/>
              <p:nvPr/>
            </p:nvSpPr>
            <p:spPr>
              <a:xfrm>
                <a:off x="4004475" y="4105700"/>
                <a:ext cx="533700" cy="61100"/>
              </a:xfrm>
              <a:custGeom>
                <a:rect b="b" l="l" r="r" t="t"/>
                <a:pathLst>
                  <a:path extrusionOk="0" h="2444" w="21348">
                    <a:moveTo>
                      <a:pt x="1608" y="0"/>
                    </a:moveTo>
                    <a:cubicBezTo>
                      <a:pt x="1" y="0"/>
                      <a:pt x="1" y="2443"/>
                      <a:pt x="1608" y="2443"/>
                    </a:cubicBezTo>
                    <a:lnTo>
                      <a:pt x="19740" y="2443"/>
                    </a:lnTo>
                    <a:cubicBezTo>
                      <a:pt x="21348" y="2443"/>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5"/>
              <p:cNvSpPr/>
              <p:nvPr/>
            </p:nvSpPr>
            <p:spPr>
              <a:xfrm>
                <a:off x="4004475" y="4337175"/>
                <a:ext cx="795725" cy="61100"/>
              </a:xfrm>
              <a:custGeom>
                <a:rect b="b" l="l" r="r" t="t"/>
                <a:pathLst>
                  <a:path extrusionOk="0" h="2444" w="31829">
                    <a:moveTo>
                      <a:pt x="1608" y="0"/>
                    </a:moveTo>
                    <a:cubicBezTo>
                      <a:pt x="1" y="0"/>
                      <a:pt x="1" y="2443"/>
                      <a:pt x="1608" y="2443"/>
                    </a:cubicBezTo>
                    <a:lnTo>
                      <a:pt x="30221" y="2443"/>
                    </a:lnTo>
                    <a:cubicBezTo>
                      <a:pt x="31829" y="2443"/>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5"/>
              <p:cNvSpPr/>
              <p:nvPr/>
            </p:nvSpPr>
            <p:spPr>
              <a:xfrm>
                <a:off x="4004475" y="4568650"/>
                <a:ext cx="493525" cy="59500"/>
              </a:xfrm>
              <a:custGeom>
                <a:rect b="b" l="l" r="r" t="t"/>
                <a:pathLst>
                  <a:path extrusionOk="0" h="2380" w="19741">
                    <a:moveTo>
                      <a:pt x="1608" y="0"/>
                    </a:moveTo>
                    <a:cubicBezTo>
                      <a:pt x="1" y="0"/>
                      <a:pt x="1" y="2379"/>
                      <a:pt x="1608" y="2379"/>
                    </a:cubicBezTo>
                    <a:lnTo>
                      <a:pt x="18133" y="2379"/>
                    </a:lnTo>
                    <a:cubicBezTo>
                      <a:pt x="19740" y="2379"/>
                      <a:pt x="19740" y="0"/>
                      <a:pt x="1813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5"/>
              <p:cNvSpPr/>
              <p:nvPr/>
            </p:nvSpPr>
            <p:spPr>
              <a:xfrm>
                <a:off x="4004475" y="2077050"/>
                <a:ext cx="533700" cy="59500"/>
              </a:xfrm>
              <a:custGeom>
                <a:rect b="b" l="l" r="r" t="t"/>
                <a:pathLst>
                  <a:path extrusionOk="0" h="2380" w="21348">
                    <a:moveTo>
                      <a:pt x="1608" y="1"/>
                    </a:moveTo>
                    <a:cubicBezTo>
                      <a:pt x="1" y="1"/>
                      <a:pt x="1" y="2380"/>
                      <a:pt x="1608" y="2380"/>
                    </a:cubicBezTo>
                    <a:lnTo>
                      <a:pt x="19740" y="2380"/>
                    </a:lnTo>
                    <a:cubicBezTo>
                      <a:pt x="21348" y="2380"/>
                      <a:pt x="21348" y="1"/>
                      <a:pt x="19740"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p:nvPr/>
            </p:nvSpPr>
            <p:spPr>
              <a:xfrm>
                <a:off x="4004475" y="2308525"/>
                <a:ext cx="795725" cy="59500"/>
              </a:xfrm>
              <a:custGeom>
                <a:rect b="b" l="l" r="r" t="t"/>
                <a:pathLst>
                  <a:path extrusionOk="0" h="2380" w="31829">
                    <a:moveTo>
                      <a:pt x="1608" y="1"/>
                    </a:moveTo>
                    <a:cubicBezTo>
                      <a:pt x="1" y="1"/>
                      <a:pt x="1" y="2380"/>
                      <a:pt x="1608" y="2380"/>
                    </a:cubicBezTo>
                    <a:lnTo>
                      <a:pt x="30221" y="2380"/>
                    </a:lnTo>
                    <a:cubicBezTo>
                      <a:pt x="31829" y="2380"/>
                      <a:pt x="31829" y="1"/>
                      <a:pt x="3022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5"/>
              <p:cNvSpPr/>
              <p:nvPr/>
            </p:nvSpPr>
            <p:spPr>
              <a:xfrm>
                <a:off x="4004475" y="2538400"/>
                <a:ext cx="493525" cy="61125"/>
              </a:xfrm>
              <a:custGeom>
                <a:rect b="b" l="l" r="r" t="t"/>
                <a:pathLst>
                  <a:path extrusionOk="0" h="2445"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5"/>
              <p:cNvSpPr/>
              <p:nvPr/>
            </p:nvSpPr>
            <p:spPr>
              <a:xfrm>
                <a:off x="4004475" y="1072400"/>
                <a:ext cx="533700" cy="59500"/>
              </a:xfrm>
              <a:custGeom>
                <a:rect b="b" l="l" r="r" t="t"/>
                <a:pathLst>
                  <a:path extrusionOk="0" h="2380" w="21348">
                    <a:moveTo>
                      <a:pt x="1608" y="0"/>
                    </a:moveTo>
                    <a:cubicBezTo>
                      <a:pt x="1" y="0"/>
                      <a:pt x="1" y="2379"/>
                      <a:pt x="1608" y="2379"/>
                    </a:cubicBezTo>
                    <a:lnTo>
                      <a:pt x="19740" y="2379"/>
                    </a:lnTo>
                    <a:cubicBezTo>
                      <a:pt x="21348" y="2379"/>
                      <a:pt x="21348" y="0"/>
                      <a:pt x="19740"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5"/>
              <p:cNvSpPr/>
              <p:nvPr/>
            </p:nvSpPr>
            <p:spPr>
              <a:xfrm>
                <a:off x="4004475" y="1303875"/>
                <a:ext cx="795725" cy="59500"/>
              </a:xfrm>
              <a:custGeom>
                <a:rect b="b" l="l" r="r" t="t"/>
                <a:pathLst>
                  <a:path extrusionOk="0" h="2380" w="31829">
                    <a:moveTo>
                      <a:pt x="1608" y="0"/>
                    </a:moveTo>
                    <a:cubicBezTo>
                      <a:pt x="1" y="0"/>
                      <a:pt x="1" y="2379"/>
                      <a:pt x="1608" y="2379"/>
                    </a:cubicBezTo>
                    <a:lnTo>
                      <a:pt x="30221" y="2379"/>
                    </a:lnTo>
                    <a:cubicBezTo>
                      <a:pt x="31829" y="2379"/>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p:nvPr/>
            </p:nvSpPr>
            <p:spPr>
              <a:xfrm>
                <a:off x="4004475" y="1533725"/>
                <a:ext cx="493525" cy="61125"/>
              </a:xfrm>
              <a:custGeom>
                <a:rect b="b" l="l" r="r" t="t"/>
                <a:pathLst>
                  <a:path extrusionOk="0" h="2445"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4004475" y="278300"/>
                <a:ext cx="795725" cy="61100"/>
              </a:xfrm>
              <a:custGeom>
                <a:rect b="b" l="l" r="r" t="t"/>
                <a:pathLst>
                  <a:path extrusionOk="0" h="2444" w="31829">
                    <a:moveTo>
                      <a:pt x="1608" y="0"/>
                    </a:moveTo>
                    <a:cubicBezTo>
                      <a:pt x="1" y="0"/>
                      <a:pt x="1" y="2444"/>
                      <a:pt x="1608" y="2444"/>
                    </a:cubicBezTo>
                    <a:lnTo>
                      <a:pt x="30221" y="2444"/>
                    </a:lnTo>
                    <a:cubicBezTo>
                      <a:pt x="31829" y="2444"/>
                      <a:pt x="31829" y="0"/>
                      <a:pt x="3022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5"/>
              <p:cNvSpPr/>
              <p:nvPr/>
            </p:nvSpPr>
            <p:spPr>
              <a:xfrm>
                <a:off x="4004475" y="509775"/>
                <a:ext cx="493525" cy="59500"/>
              </a:xfrm>
              <a:custGeom>
                <a:rect b="b" l="l" r="r" t="t"/>
                <a:pathLst>
                  <a:path extrusionOk="0" h="2380" w="19741">
                    <a:moveTo>
                      <a:pt x="1608" y="1"/>
                    </a:moveTo>
                    <a:cubicBezTo>
                      <a:pt x="1" y="1"/>
                      <a:pt x="1" y="2380"/>
                      <a:pt x="1608" y="2380"/>
                    </a:cubicBezTo>
                    <a:lnTo>
                      <a:pt x="18133" y="2380"/>
                    </a:lnTo>
                    <a:cubicBezTo>
                      <a:pt x="19740" y="2380"/>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5"/>
              <p:cNvSpPr/>
              <p:nvPr/>
            </p:nvSpPr>
            <p:spPr>
              <a:xfrm>
                <a:off x="4004475" y="5140900"/>
                <a:ext cx="493525" cy="61100"/>
              </a:xfrm>
              <a:custGeom>
                <a:rect b="b" l="l" r="r" t="t"/>
                <a:pathLst>
                  <a:path extrusionOk="0" h="2444" w="19741">
                    <a:moveTo>
                      <a:pt x="1608" y="1"/>
                    </a:moveTo>
                    <a:cubicBezTo>
                      <a:pt x="1" y="1"/>
                      <a:pt x="1" y="2444"/>
                      <a:pt x="1608" y="2444"/>
                    </a:cubicBezTo>
                    <a:lnTo>
                      <a:pt x="18133" y="2444"/>
                    </a:lnTo>
                    <a:cubicBezTo>
                      <a:pt x="19740" y="2444"/>
                      <a:pt x="19740" y="1"/>
                      <a:pt x="1813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2747450" y="237700"/>
                <a:ext cx="2100975" cy="5215075"/>
              </a:xfrm>
              <a:custGeom>
                <a:rect b="b" l="l" r="r" t="t"/>
                <a:pathLst>
                  <a:path extrusionOk="0" h="208603" w="84039">
                    <a:moveTo>
                      <a:pt x="80824" y="1"/>
                    </a:moveTo>
                    <a:cubicBezTo>
                      <a:pt x="79216" y="1"/>
                      <a:pt x="77609" y="1078"/>
                      <a:pt x="77609" y="3232"/>
                    </a:cubicBezTo>
                    <a:cubicBezTo>
                      <a:pt x="77609" y="10884"/>
                      <a:pt x="57419" y="16092"/>
                      <a:pt x="41216" y="20335"/>
                    </a:cubicBezTo>
                    <a:cubicBezTo>
                      <a:pt x="19997" y="25865"/>
                      <a:pt x="0" y="31073"/>
                      <a:pt x="0" y="43676"/>
                    </a:cubicBezTo>
                    <a:cubicBezTo>
                      <a:pt x="0" y="56279"/>
                      <a:pt x="19997" y="61487"/>
                      <a:pt x="41216" y="66952"/>
                    </a:cubicBezTo>
                    <a:cubicBezTo>
                      <a:pt x="57419" y="71196"/>
                      <a:pt x="77609" y="76468"/>
                      <a:pt x="77609" y="84056"/>
                    </a:cubicBezTo>
                    <a:cubicBezTo>
                      <a:pt x="77609" y="91707"/>
                      <a:pt x="57419" y="96980"/>
                      <a:pt x="41216" y="101159"/>
                    </a:cubicBezTo>
                    <a:cubicBezTo>
                      <a:pt x="19997" y="106689"/>
                      <a:pt x="0" y="111897"/>
                      <a:pt x="0" y="124500"/>
                    </a:cubicBezTo>
                    <a:cubicBezTo>
                      <a:pt x="0" y="137102"/>
                      <a:pt x="19997" y="142310"/>
                      <a:pt x="41216" y="147840"/>
                    </a:cubicBezTo>
                    <a:cubicBezTo>
                      <a:pt x="57419" y="152084"/>
                      <a:pt x="77609" y="157292"/>
                      <a:pt x="77609" y="164944"/>
                    </a:cubicBezTo>
                    <a:cubicBezTo>
                      <a:pt x="77609" y="172531"/>
                      <a:pt x="57419" y="177803"/>
                      <a:pt x="41216" y="182047"/>
                    </a:cubicBezTo>
                    <a:cubicBezTo>
                      <a:pt x="19997" y="187577"/>
                      <a:pt x="0" y="192785"/>
                      <a:pt x="0" y="205388"/>
                    </a:cubicBezTo>
                    <a:cubicBezTo>
                      <a:pt x="0" y="207124"/>
                      <a:pt x="1415" y="208603"/>
                      <a:pt x="3215" y="208603"/>
                    </a:cubicBezTo>
                    <a:cubicBezTo>
                      <a:pt x="5015" y="208603"/>
                      <a:pt x="6430" y="207124"/>
                      <a:pt x="6430" y="205388"/>
                    </a:cubicBezTo>
                    <a:cubicBezTo>
                      <a:pt x="6430" y="197736"/>
                      <a:pt x="26620" y="192464"/>
                      <a:pt x="42823" y="188284"/>
                    </a:cubicBezTo>
                    <a:cubicBezTo>
                      <a:pt x="63977" y="182754"/>
                      <a:pt x="84039" y="177546"/>
                      <a:pt x="84039" y="164944"/>
                    </a:cubicBezTo>
                    <a:cubicBezTo>
                      <a:pt x="84039" y="152341"/>
                      <a:pt x="63977" y="147133"/>
                      <a:pt x="42823" y="141603"/>
                    </a:cubicBezTo>
                    <a:cubicBezTo>
                      <a:pt x="26620" y="137359"/>
                      <a:pt x="6430" y="132151"/>
                      <a:pt x="6430" y="124500"/>
                    </a:cubicBezTo>
                    <a:cubicBezTo>
                      <a:pt x="6430" y="116912"/>
                      <a:pt x="26620" y="111640"/>
                      <a:pt x="42823" y="107396"/>
                    </a:cubicBezTo>
                    <a:cubicBezTo>
                      <a:pt x="63977" y="101866"/>
                      <a:pt x="84039" y="96658"/>
                      <a:pt x="84039" y="84056"/>
                    </a:cubicBezTo>
                    <a:cubicBezTo>
                      <a:pt x="84039" y="71517"/>
                      <a:pt x="63977" y="66309"/>
                      <a:pt x="42823" y="60779"/>
                    </a:cubicBezTo>
                    <a:cubicBezTo>
                      <a:pt x="26620" y="56536"/>
                      <a:pt x="6430" y="51263"/>
                      <a:pt x="6430" y="43676"/>
                    </a:cubicBezTo>
                    <a:cubicBezTo>
                      <a:pt x="6430" y="36024"/>
                      <a:pt x="26620" y="30752"/>
                      <a:pt x="42823" y="26572"/>
                    </a:cubicBezTo>
                    <a:cubicBezTo>
                      <a:pt x="63977" y="21043"/>
                      <a:pt x="84039" y="15835"/>
                      <a:pt x="84039" y="3232"/>
                    </a:cubicBezTo>
                    <a:cubicBezTo>
                      <a:pt x="84039" y="1078"/>
                      <a:pt x="82431" y="1"/>
                      <a:pt x="80824"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a:off x="2747450" y="237700"/>
                <a:ext cx="2100975" cy="5215075"/>
              </a:xfrm>
              <a:custGeom>
                <a:rect b="b" l="l" r="r" t="t"/>
                <a:pathLst>
                  <a:path extrusionOk="0" h="208603" w="84039">
                    <a:moveTo>
                      <a:pt x="3215" y="1"/>
                    </a:moveTo>
                    <a:cubicBezTo>
                      <a:pt x="1607" y="1"/>
                      <a:pt x="0" y="1078"/>
                      <a:pt x="0" y="3232"/>
                    </a:cubicBezTo>
                    <a:cubicBezTo>
                      <a:pt x="0" y="15835"/>
                      <a:pt x="19997" y="21043"/>
                      <a:pt x="41216" y="26572"/>
                    </a:cubicBezTo>
                    <a:cubicBezTo>
                      <a:pt x="57419" y="30752"/>
                      <a:pt x="77609" y="36024"/>
                      <a:pt x="77609" y="43676"/>
                    </a:cubicBezTo>
                    <a:cubicBezTo>
                      <a:pt x="77609" y="51263"/>
                      <a:pt x="57419" y="56536"/>
                      <a:pt x="41216" y="60779"/>
                    </a:cubicBezTo>
                    <a:cubicBezTo>
                      <a:pt x="19997" y="66309"/>
                      <a:pt x="0" y="71517"/>
                      <a:pt x="0" y="84120"/>
                    </a:cubicBezTo>
                    <a:cubicBezTo>
                      <a:pt x="0" y="96658"/>
                      <a:pt x="19997" y="101866"/>
                      <a:pt x="41216" y="107396"/>
                    </a:cubicBezTo>
                    <a:cubicBezTo>
                      <a:pt x="57419" y="111640"/>
                      <a:pt x="77609" y="116912"/>
                      <a:pt x="77609" y="124500"/>
                    </a:cubicBezTo>
                    <a:cubicBezTo>
                      <a:pt x="77609" y="132151"/>
                      <a:pt x="57419" y="137424"/>
                      <a:pt x="41216" y="141603"/>
                    </a:cubicBezTo>
                    <a:cubicBezTo>
                      <a:pt x="19997" y="147133"/>
                      <a:pt x="0" y="152341"/>
                      <a:pt x="0" y="164944"/>
                    </a:cubicBezTo>
                    <a:cubicBezTo>
                      <a:pt x="0" y="177546"/>
                      <a:pt x="19997" y="182754"/>
                      <a:pt x="41216" y="188284"/>
                    </a:cubicBezTo>
                    <a:cubicBezTo>
                      <a:pt x="57419" y="192464"/>
                      <a:pt x="77609" y="197736"/>
                      <a:pt x="77609" y="205388"/>
                    </a:cubicBezTo>
                    <a:cubicBezTo>
                      <a:pt x="77609" y="207124"/>
                      <a:pt x="79023" y="208603"/>
                      <a:pt x="80824" y="208603"/>
                    </a:cubicBezTo>
                    <a:cubicBezTo>
                      <a:pt x="82560" y="208603"/>
                      <a:pt x="83974" y="207124"/>
                      <a:pt x="84039" y="205388"/>
                    </a:cubicBezTo>
                    <a:cubicBezTo>
                      <a:pt x="84039" y="192785"/>
                      <a:pt x="63977" y="187577"/>
                      <a:pt x="42823" y="182047"/>
                    </a:cubicBezTo>
                    <a:cubicBezTo>
                      <a:pt x="26620" y="177803"/>
                      <a:pt x="6430" y="172595"/>
                      <a:pt x="6430" y="164944"/>
                    </a:cubicBezTo>
                    <a:cubicBezTo>
                      <a:pt x="6430" y="157292"/>
                      <a:pt x="26620" y="152084"/>
                      <a:pt x="42823" y="147840"/>
                    </a:cubicBezTo>
                    <a:cubicBezTo>
                      <a:pt x="63977" y="142310"/>
                      <a:pt x="84039" y="137102"/>
                      <a:pt x="84039" y="124500"/>
                    </a:cubicBezTo>
                    <a:cubicBezTo>
                      <a:pt x="84039" y="111897"/>
                      <a:pt x="63977" y="106689"/>
                      <a:pt x="42823" y="101159"/>
                    </a:cubicBezTo>
                    <a:cubicBezTo>
                      <a:pt x="26620" y="96980"/>
                      <a:pt x="6430" y="91707"/>
                      <a:pt x="6430" y="84120"/>
                    </a:cubicBezTo>
                    <a:cubicBezTo>
                      <a:pt x="6430" y="76468"/>
                      <a:pt x="26620" y="71196"/>
                      <a:pt x="42823" y="66952"/>
                    </a:cubicBezTo>
                    <a:cubicBezTo>
                      <a:pt x="63977" y="61487"/>
                      <a:pt x="84039" y="56279"/>
                      <a:pt x="84039" y="43676"/>
                    </a:cubicBezTo>
                    <a:cubicBezTo>
                      <a:pt x="84039" y="31073"/>
                      <a:pt x="63977" y="25865"/>
                      <a:pt x="42823" y="20335"/>
                    </a:cubicBezTo>
                    <a:cubicBezTo>
                      <a:pt x="26620" y="16092"/>
                      <a:pt x="6430" y="10884"/>
                      <a:pt x="6430" y="3232"/>
                    </a:cubicBezTo>
                    <a:cubicBezTo>
                      <a:pt x="6430" y="1078"/>
                      <a:pt x="4822" y="1"/>
                      <a:pt x="321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76" name="Google Shape;176;p5"/>
          <p:cNvSpPr txBox="1"/>
          <p:nvPr/>
        </p:nvSpPr>
        <p:spPr>
          <a:xfrm>
            <a:off x="580325" y="1073600"/>
            <a:ext cx="4332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latin typeface="Fira Sans"/>
                <a:ea typeface="Fira Sans"/>
                <a:cs typeface="Fira Sans"/>
                <a:sym typeface="Fira Sans"/>
              </a:rPr>
              <a:t>This pattern occurs when the </a:t>
            </a:r>
            <a:r>
              <a:rPr b="1" lang="en-GB">
                <a:latin typeface="Fira Sans"/>
                <a:ea typeface="Fira Sans"/>
                <a:cs typeface="Fira Sans"/>
                <a:sym typeface="Fira Sans"/>
              </a:rPr>
              <a:t>heterozygote </a:t>
            </a:r>
            <a:r>
              <a:rPr lang="en-GB">
                <a:latin typeface="Fira Sans"/>
                <a:ea typeface="Fira Sans"/>
                <a:cs typeface="Fira Sans"/>
                <a:sym typeface="Fira Sans"/>
              </a:rPr>
              <a:t>expresses both alleles simultaneously without forming an intermediate phenotype.</a:t>
            </a:r>
            <a:endParaRPr>
              <a:latin typeface="Fira Sans"/>
              <a:ea typeface="Fira Sans"/>
              <a:cs typeface="Fira Sans"/>
              <a:sym typeface="Fira Sans"/>
            </a:endParaRPr>
          </a:p>
        </p:txBody>
      </p:sp>
      <p:sp>
        <p:nvSpPr>
          <p:cNvPr id="177" name="Google Shape;177;p5"/>
          <p:cNvSpPr txBox="1"/>
          <p:nvPr/>
        </p:nvSpPr>
        <p:spPr>
          <a:xfrm>
            <a:off x="580325" y="2031938"/>
            <a:ext cx="1343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400"/>
              <a:buFont typeface="Arial"/>
              <a:buNone/>
            </a:pPr>
            <a:r>
              <a:rPr b="1" i="1" lang="en-GB">
                <a:latin typeface="Fira Sans"/>
                <a:ea typeface="Fira Sans"/>
                <a:cs typeface="Fira Sans"/>
                <a:sym typeface="Fira Sans"/>
              </a:rPr>
              <a:t>For example:</a:t>
            </a:r>
            <a:endParaRPr b="1" i="1">
              <a:latin typeface="Fira Sans"/>
              <a:ea typeface="Fira Sans"/>
              <a:cs typeface="Fira Sans"/>
              <a:sym typeface="Fira Sans"/>
            </a:endParaRPr>
          </a:p>
        </p:txBody>
      </p:sp>
      <p:sp>
        <p:nvSpPr>
          <p:cNvPr id="178" name="Google Shape;178;p5"/>
          <p:cNvSpPr/>
          <p:nvPr/>
        </p:nvSpPr>
        <p:spPr>
          <a:xfrm>
            <a:off x="1062903" y="2559200"/>
            <a:ext cx="2702400" cy="1396800"/>
          </a:xfrm>
          <a:prstGeom prst="round2DiagRect">
            <a:avLst>
              <a:gd fmla="val 16667" name="adj1"/>
              <a:gd fmla="val 0" name="adj2"/>
            </a:avLst>
          </a:prstGeom>
          <a:solidFill>
            <a:srgbClr val="FFFFFF"/>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latin typeface="Fira Sans"/>
              <a:ea typeface="Fira Sans"/>
              <a:cs typeface="Fira Sans"/>
              <a:sym typeface="Fira Sans"/>
            </a:endParaRPr>
          </a:p>
          <a:p>
            <a:pPr indent="0" lvl="0" marL="0" rtl="0" algn="l">
              <a:spcBef>
                <a:spcPts val="0"/>
              </a:spcBef>
              <a:spcAft>
                <a:spcPts val="0"/>
              </a:spcAft>
              <a:buNone/>
            </a:pPr>
            <a:r>
              <a:rPr lang="en-GB" sz="1300">
                <a:latin typeface="Fira Sans"/>
                <a:ea typeface="Fira Sans"/>
                <a:cs typeface="Fira Sans"/>
                <a:sym typeface="Fira Sans"/>
              </a:rPr>
              <a:t>In blood typing, an individual carrying the A and B alleles has an AB blood type.</a:t>
            </a:r>
            <a:endParaRPr sz="1300">
              <a:latin typeface="Fira Sans"/>
              <a:ea typeface="Fira Sans"/>
              <a:cs typeface="Fira Sans"/>
              <a:sym typeface="Fira Sans"/>
            </a:endParaRPr>
          </a:p>
          <a:p>
            <a:pPr indent="0" lvl="0" marL="0" rtl="0" algn="l">
              <a:spcBef>
                <a:spcPts val="0"/>
              </a:spcBef>
              <a:spcAft>
                <a:spcPts val="0"/>
              </a:spcAft>
              <a:buNone/>
            </a:pPr>
            <a:r>
              <a:t/>
            </a:r>
            <a:endParaRPr sz="1300">
              <a:latin typeface="Fira Sans"/>
              <a:ea typeface="Fira Sans"/>
              <a:cs typeface="Fira Sans"/>
              <a:sym typeface="Fira Sans"/>
            </a:endParaRPr>
          </a:p>
          <a:p>
            <a:pPr indent="0" lvl="0" marL="0" rtl="0" algn="l">
              <a:spcBef>
                <a:spcPts val="0"/>
              </a:spcBef>
              <a:spcAft>
                <a:spcPts val="0"/>
              </a:spcAft>
              <a:buNone/>
            </a:pPr>
            <a:r>
              <a:rPr lang="en-GB" sz="1300">
                <a:latin typeface="Fira Sans"/>
                <a:ea typeface="Fira Sans"/>
                <a:cs typeface="Fira Sans"/>
                <a:sym typeface="Fira Sans"/>
              </a:rPr>
              <a:t>-Most genes exist in multiple alleles</a:t>
            </a:r>
            <a:endParaRPr sz="1300">
              <a:latin typeface="Fira Sans"/>
              <a:ea typeface="Fira Sans"/>
              <a:cs typeface="Fira Sans"/>
              <a:sym typeface="Fira Sans"/>
            </a:endParaRPr>
          </a:p>
          <a:p>
            <a:pPr indent="0" lvl="0" marL="0" rtl="0" algn="l">
              <a:spcBef>
                <a:spcPts val="0"/>
              </a:spcBef>
              <a:spcAft>
                <a:spcPts val="0"/>
              </a:spcAft>
              <a:buNone/>
            </a:pPr>
            <a:r>
              <a:t/>
            </a:r>
            <a:endParaRPr sz="1300">
              <a:latin typeface="Fira Sans"/>
              <a:ea typeface="Fira Sans"/>
              <a:cs typeface="Fira Sans"/>
              <a:sym typeface="Fira Sans"/>
            </a:endParaRPr>
          </a:p>
        </p:txBody>
      </p:sp>
      <p:pic>
        <p:nvPicPr>
          <p:cNvPr id="179" name="Google Shape;179;p5"/>
          <p:cNvPicPr preferRelativeResize="0"/>
          <p:nvPr/>
        </p:nvPicPr>
        <p:blipFill rotWithShape="1">
          <a:blip r:embed="rId3">
            <a:alphaModFix/>
          </a:blip>
          <a:srcRect b="0" l="0" r="0" t="0"/>
          <a:stretch/>
        </p:blipFill>
        <p:spPr>
          <a:xfrm>
            <a:off x="6993431" y="720163"/>
            <a:ext cx="1886850" cy="2271775"/>
          </a:xfrm>
          <a:prstGeom prst="rect">
            <a:avLst/>
          </a:prstGeom>
          <a:noFill/>
          <a:ln>
            <a:noFill/>
          </a:ln>
        </p:spPr>
      </p:pic>
      <p:pic>
        <p:nvPicPr>
          <p:cNvPr id="180" name="Google Shape;180;p5"/>
          <p:cNvPicPr preferRelativeResize="0"/>
          <p:nvPr/>
        </p:nvPicPr>
        <p:blipFill rotWithShape="1">
          <a:blip r:embed="rId4">
            <a:alphaModFix/>
          </a:blip>
          <a:srcRect b="0" l="0" r="0" t="0"/>
          <a:stretch/>
        </p:blipFill>
        <p:spPr>
          <a:xfrm>
            <a:off x="4744332" y="755004"/>
            <a:ext cx="1973225" cy="2202100"/>
          </a:xfrm>
          <a:prstGeom prst="rect">
            <a:avLst/>
          </a:prstGeom>
          <a:noFill/>
          <a:ln>
            <a:noFill/>
          </a:ln>
        </p:spPr>
      </p:pic>
      <p:pic>
        <p:nvPicPr>
          <p:cNvPr id="181" name="Google Shape;181;p5"/>
          <p:cNvPicPr preferRelativeResize="0"/>
          <p:nvPr/>
        </p:nvPicPr>
        <p:blipFill rotWithShape="1">
          <a:blip r:embed="rId5">
            <a:alphaModFix/>
          </a:blip>
          <a:srcRect b="0" l="0" r="0" t="0"/>
          <a:stretch/>
        </p:blipFill>
        <p:spPr>
          <a:xfrm>
            <a:off x="5628492" y="3203978"/>
            <a:ext cx="2371725" cy="1219350"/>
          </a:xfrm>
          <a:prstGeom prst="rect">
            <a:avLst/>
          </a:prstGeom>
          <a:noFill/>
          <a:ln>
            <a:noFill/>
          </a:ln>
        </p:spPr>
      </p:pic>
      <p:sp>
        <p:nvSpPr>
          <p:cNvPr id="182" name="Google Shape;182;p5"/>
          <p:cNvSpPr txBox="1"/>
          <p:nvPr/>
        </p:nvSpPr>
        <p:spPr>
          <a:xfrm>
            <a:off x="2426948" y="4670190"/>
            <a:ext cx="7198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38761D"/>
                </a:solidFill>
                <a:latin typeface="Fira Sans"/>
                <a:ea typeface="Fira Sans"/>
                <a:cs typeface="Fira Sans"/>
                <a:sym typeface="Fira Sans"/>
              </a:rPr>
              <a:t>Dr’s note:</a:t>
            </a:r>
            <a:endParaRPr sz="1000">
              <a:solidFill>
                <a:srgbClr val="38761D"/>
              </a:solidFill>
              <a:latin typeface="Fira Sans"/>
              <a:ea typeface="Fira Sans"/>
              <a:cs typeface="Fira Sans"/>
              <a:sym typeface="Fira Sans"/>
            </a:endParaRPr>
          </a:p>
          <a:p>
            <a:pPr indent="0" lvl="0" marL="0" rtl="0" algn="ctr">
              <a:spcBef>
                <a:spcPts val="0"/>
              </a:spcBef>
              <a:spcAft>
                <a:spcPts val="0"/>
              </a:spcAft>
              <a:buNone/>
            </a:pPr>
            <a:r>
              <a:rPr lang="en-GB" sz="1000">
                <a:solidFill>
                  <a:srgbClr val="38761D"/>
                </a:solidFill>
                <a:latin typeface="Fira Sans"/>
                <a:ea typeface="Fira Sans"/>
                <a:cs typeface="Fira Sans"/>
                <a:sym typeface="Fira Sans"/>
              </a:rPr>
              <a:t>The only thing that you have to know from this slide is the definition of Codominant trait and its example. </a:t>
            </a:r>
            <a:endParaRPr sz="1000">
              <a:solidFill>
                <a:srgbClr val="38761D"/>
              </a:solidFill>
              <a:latin typeface="Fira Sans"/>
              <a:ea typeface="Fira Sans"/>
              <a:cs typeface="Fira Sans"/>
              <a:sym typeface="Fira Sans"/>
            </a:endParaRPr>
          </a:p>
        </p:txBody>
      </p:sp>
      <p:pic>
        <p:nvPicPr>
          <p:cNvPr id="183" name="Google Shape;183;p5">
            <a:hlinkClick r:id="rId6"/>
          </p:cNvPr>
          <p:cNvPicPr preferRelativeResize="0"/>
          <p:nvPr/>
        </p:nvPicPr>
        <p:blipFill>
          <a:blip r:embed="rId7">
            <a:alphaModFix/>
          </a:blip>
          <a:stretch>
            <a:fillRect/>
          </a:stretch>
        </p:blipFill>
        <p:spPr>
          <a:xfrm>
            <a:off x="8490673" y="81400"/>
            <a:ext cx="505300" cy="5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gfaac217dd0_5_54"/>
          <p:cNvSpPr txBox="1"/>
          <p:nvPr>
            <p:ph type="title"/>
          </p:nvPr>
        </p:nvSpPr>
        <p:spPr>
          <a:xfrm>
            <a:off x="457200" y="302475"/>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lang="en-GB" sz="2300"/>
              <a:t>PSEUDODOMINANT INHERITANCE</a:t>
            </a:r>
            <a:endParaRPr sz="2300"/>
          </a:p>
          <a:p>
            <a:pPr indent="0" lvl="0" marL="0" rtl="0" algn="ctr">
              <a:lnSpc>
                <a:spcPct val="100000"/>
              </a:lnSpc>
              <a:spcBef>
                <a:spcPts val="0"/>
              </a:spcBef>
              <a:spcAft>
                <a:spcPts val="0"/>
              </a:spcAft>
              <a:buSzPts val="2800"/>
              <a:buNone/>
            </a:pPr>
            <a:r>
              <a:t/>
            </a:r>
            <a:endParaRPr sz="2300"/>
          </a:p>
        </p:txBody>
      </p:sp>
      <p:sp>
        <p:nvSpPr>
          <p:cNvPr id="189" name="Google Shape;189;gfaac217dd0_5_54"/>
          <p:cNvSpPr/>
          <p:nvPr/>
        </p:nvSpPr>
        <p:spPr>
          <a:xfrm rot="-790504">
            <a:off x="2820482" y="2314948"/>
            <a:ext cx="24" cy="21"/>
          </a:xfrm>
          <a:custGeom>
            <a:rect b="b" l="l" r="r" t="t"/>
            <a:pathLst>
              <a:path extrusionOk="0" h="1" w="1">
                <a:moveTo>
                  <a:pt x="0" y="0"/>
                </a:move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faac217dd0_5_54"/>
          <p:cNvSpPr txBox="1"/>
          <p:nvPr/>
        </p:nvSpPr>
        <p:spPr>
          <a:xfrm>
            <a:off x="1018108" y="2176681"/>
            <a:ext cx="3934500" cy="27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GB" sz="1500">
                <a:latin typeface="Fira Sans"/>
                <a:ea typeface="Fira Sans"/>
                <a:cs typeface="Fira Sans"/>
                <a:sym typeface="Fira Sans"/>
              </a:rPr>
              <a:t>1- The husband is a </a:t>
            </a:r>
            <a:r>
              <a:rPr lang="en-GB" sz="1500" u="sng">
                <a:solidFill>
                  <a:srgbClr val="CC0000"/>
                </a:solidFill>
                <a:latin typeface="Fira Sans"/>
                <a:ea typeface="Fira Sans"/>
                <a:cs typeface="Fira Sans"/>
                <a:sym typeface="Fira Sans"/>
              </a:rPr>
              <a:t>heterozygous</a:t>
            </a:r>
            <a:r>
              <a:rPr lang="en-GB" sz="1500">
                <a:solidFill>
                  <a:srgbClr val="CA2300"/>
                </a:solidFill>
                <a:latin typeface="Fira Sans"/>
                <a:ea typeface="Fira Sans"/>
                <a:cs typeface="Fira Sans"/>
                <a:sym typeface="Fira Sans"/>
              </a:rPr>
              <a:t> </a:t>
            </a:r>
            <a:r>
              <a:rPr lang="en-GB" sz="1500">
                <a:latin typeface="Fira Sans"/>
                <a:ea typeface="Fira Sans"/>
                <a:cs typeface="Fira Sans"/>
                <a:sym typeface="Fira Sans"/>
              </a:rPr>
              <a:t>for </a:t>
            </a:r>
            <a:endParaRPr sz="1500">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100"/>
              <a:buFont typeface="Arial"/>
              <a:buNone/>
            </a:pPr>
            <a:r>
              <a:rPr lang="en-GB" sz="1500">
                <a:latin typeface="Fira Sans"/>
                <a:ea typeface="Fira Sans"/>
                <a:cs typeface="Fira Sans"/>
                <a:sym typeface="Fira Sans"/>
              </a:rPr>
              <a:t>an autosomal recessive.</a:t>
            </a:r>
            <a:endParaRPr sz="1500">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100"/>
              <a:buFont typeface="Arial"/>
              <a:buNone/>
            </a:pPr>
            <a:r>
              <a:t/>
            </a:r>
            <a:endParaRPr sz="1500">
              <a:latin typeface="Fira Sans"/>
              <a:ea typeface="Fira Sans"/>
              <a:cs typeface="Fira Sans"/>
              <a:sym typeface="Fira Sans"/>
            </a:endParaRPr>
          </a:p>
        </p:txBody>
      </p:sp>
      <p:pic>
        <p:nvPicPr>
          <p:cNvPr id="191" name="Google Shape;191;gfaac217dd0_5_54"/>
          <p:cNvPicPr preferRelativeResize="0"/>
          <p:nvPr/>
        </p:nvPicPr>
        <p:blipFill rotWithShape="1">
          <a:blip r:embed="rId3">
            <a:alphaModFix/>
          </a:blip>
          <a:srcRect b="7698" l="28432" r="29406" t="-3446"/>
          <a:stretch/>
        </p:blipFill>
        <p:spPr>
          <a:xfrm>
            <a:off x="5834426" y="1316763"/>
            <a:ext cx="2456224" cy="2509962"/>
          </a:xfrm>
          <a:prstGeom prst="rect">
            <a:avLst/>
          </a:prstGeom>
          <a:noFill/>
          <a:ln>
            <a:noFill/>
          </a:ln>
        </p:spPr>
      </p:pic>
      <p:sp>
        <p:nvSpPr>
          <p:cNvPr id="192" name="Google Shape;192;gfaac217dd0_5_54"/>
          <p:cNvSpPr txBox="1"/>
          <p:nvPr/>
        </p:nvSpPr>
        <p:spPr>
          <a:xfrm>
            <a:off x="1018108" y="2714128"/>
            <a:ext cx="3934500" cy="33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GB" sz="1500">
                <a:latin typeface="Fira Sans"/>
                <a:ea typeface="Fira Sans"/>
                <a:cs typeface="Fira Sans"/>
                <a:sym typeface="Fira Sans"/>
              </a:rPr>
              <a:t>2- The wife is a </a:t>
            </a:r>
            <a:r>
              <a:rPr lang="en-GB" sz="1500" u="sng">
                <a:solidFill>
                  <a:srgbClr val="CC0000"/>
                </a:solidFill>
                <a:latin typeface="Fira Sans"/>
                <a:ea typeface="Fira Sans"/>
                <a:cs typeface="Fira Sans"/>
                <a:sym typeface="Fira Sans"/>
              </a:rPr>
              <a:t>homozygous</a:t>
            </a:r>
            <a:r>
              <a:rPr lang="en-GB" sz="1500">
                <a:solidFill>
                  <a:srgbClr val="CA2300"/>
                </a:solidFill>
                <a:latin typeface="Fira Sans"/>
                <a:ea typeface="Fira Sans"/>
                <a:cs typeface="Fira Sans"/>
                <a:sym typeface="Fira Sans"/>
              </a:rPr>
              <a:t> </a:t>
            </a:r>
            <a:r>
              <a:rPr lang="en-GB" sz="1500">
                <a:latin typeface="Fira Sans"/>
                <a:ea typeface="Fira Sans"/>
                <a:cs typeface="Fira Sans"/>
                <a:sym typeface="Fira Sans"/>
              </a:rPr>
              <a:t>for </a:t>
            </a:r>
            <a:endParaRPr sz="1500">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100"/>
              <a:buFont typeface="Arial"/>
              <a:buNone/>
            </a:pPr>
            <a:r>
              <a:rPr lang="en-GB" sz="1500">
                <a:latin typeface="Fira Sans"/>
                <a:ea typeface="Fira Sans"/>
                <a:cs typeface="Fira Sans"/>
                <a:sym typeface="Fira Sans"/>
              </a:rPr>
              <a:t>an autosomal recessive.</a:t>
            </a:r>
            <a:endParaRPr sz="1500">
              <a:latin typeface="Fira Sans"/>
              <a:ea typeface="Fira Sans"/>
              <a:cs typeface="Fira Sans"/>
              <a:sym typeface="Fira Sans"/>
            </a:endParaRPr>
          </a:p>
        </p:txBody>
      </p:sp>
      <p:sp>
        <p:nvSpPr>
          <p:cNvPr id="193" name="Google Shape;193;gfaac217dd0_5_54"/>
          <p:cNvSpPr txBox="1"/>
          <p:nvPr/>
        </p:nvSpPr>
        <p:spPr>
          <a:xfrm>
            <a:off x="1018108" y="3612150"/>
            <a:ext cx="4115100" cy="27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lang="en-GB" sz="1500">
                <a:latin typeface="Fira Sans"/>
                <a:ea typeface="Fira Sans"/>
                <a:cs typeface="Fira Sans"/>
                <a:sym typeface="Fira Sans"/>
              </a:rPr>
              <a:t>3- Their children have a</a:t>
            </a:r>
            <a:r>
              <a:rPr lang="en-GB" sz="1500" u="sng">
                <a:solidFill>
                  <a:srgbClr val="CC0000"/>
                </a:solidFill>
                <a:latin typeface="Fira Sans"/>
                <a:ea typeface="Fira Sans"/>
                <a:cs typeface="Fira Sans"/>
                <a:sym typeface="Fira Sans"/>
              </a:rPr>
              <a:t> 1 in 2 (50%) </a:t>
            </a:r>
            <a:r>
              <a:rPr lang="en-GB" sz="1500">
                <a:latin typeface="Fira Sans"/>
                <a:ea typeface="Fira Sans"/>
                <a:cs typeface="Fira Sans"/>
                <a:sym typeface="Fira Sans"/>
              </a:rPr>
              <a:t>chance of being affected </a:t>
            </a:r>
            <a:r>
              <a:rPr lang="en-GB" sz="1500" u="sng">
                <a:solidFill>
                  <a:srgbClr val="CC0000"/>
                </a:solidFill>
                <a:latin typeface="Fira Sans"/>
                <a:ea typeface="Fira Sans"/>
                <a:cs typeface="Fira Sans"/>
                <a:sym typeface="Fira Sans"/>
              </a:rPr>
              <a:t>homozygous</a:t>
            </a:r>
            <a:r>
              <a:rPr lang="en-GB" sz="1500" u="sng">
                <a:solidFill>
                  <a:schemeClr val="accent2"/>
                </a:solidFill>
                <a:latin typeface="Fira Sans"/>
                <a:ea typeface="Fira Sans"/>
                <a:cs typeface="Fira Sans"/>
                <a:sym typeface="Fira Sans"/>
              </a:rPr>
              <a:t> </a:t>
            </a:r>
            <a:r>
              <a:rPr lang="en-GB" sz="1500">
                <a:latin typeface="Fira Sans"/>
                <a:ea typeface="Fira Sans"/>
                <a:cs typeface="Fira Sans"/>
                <a:sym typeface="Fira Sans"/>
              </a:rPr>
              <a:t>i.e.pseudodominant.</a:t>
            </a:r>
            <a:endParaRPr sz="1500">
              <a:latin typeface="Fira Sans"/>
              <a:ea typeface="Fira Sans"/>
              <a:cs typeface="Fira Sans"/>
              <a:sym typeface="Fira Sans"/>
            </a:endParaRPr>
          </a:p>
          <a:p>
            <a:pPr indent="0" lvl="0" marL="0" marR="0" rtl="0" algn="l">
              <a:lnSpc>
                <a:spcPct val="100000"/>
              </a:lnSpc>
              <a:spcBef>
                <a:spcPts val="0"/>
              </a:spcBef>
              <a:spcAft>
                <a:spcPts val="0"/>
              </a:spcAft>
              <a:buClr>
                <a:schemeClr val="dk1"/>
              </a:buClr>
              <a:buSzPts val="1100"/>
              <a:buFont typeface="Arial"/>
              <a:buNone/>
            </a:pPr>
            <a:r>
              <a:t/>
            </a:r>
            <a:endParaRPr sz="1500">
              <a:latin typeface="Fira Sans"/>
              <a:ea typeface="Fira Sans"/>
              <a:cs typeface="Fira Sans"/>
              <a:sym typeface="Fira Sans"/>
            </a:endParaRPr>
          </a:p>
        </p:txBody>
      </p:sp>
      <p:sp>
        <p:nvSpPr>
          <p:cNvPr id="194" name="Google Shape;194;gfaac217dd0_5_54"/>
          <p:cNvSpPr txBox="1"/>
          <p:nvPr/>
        </p:nvSpPr>
        <p:spPr>
          <a:xfrm>
            <a:off x="628720" y="1576400"/>
            <a:ext cx="3934500" cy="276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en-GB" sz="1700" u="sng">
                <a:latin typeface="Fira Sans Medium"/>
                <a:ea typeface="Fira Sans Medium"/>
                <a:cs typeface="Fira Sans Medium"/>
                <a:sym typeface="Fira Sans Medium"/>
              </a:rPr>
              <a:t>Description of the pedigree:</a:t>
            </a:r>
            <a:endParaRPr b="1" sz="1700" u="sng">
              <a:latin typeface="Fira Sans Medium"/>
              <a:ea typeface="Fira Sans Medium"/>
              <a:cs typeface="Fira Sans Medium"/>
              <a:sym typeface="Fira Sans Medium"/>
            </a:endParaRPr>
          </a:p>
          <a:p>
            <a:pPr indent="0" lvl="0" marL="0" marR="0" rtl="0" algn="l">
              <a:lnSpc>
                <a:spcPct val="100000"/>
              </a:lnSpc>
              <a:spcBef>
                <a:spcPts val="0"/>
              </a:spcBef>
              <a:spcAft>
                <a:spcPts val="0"/>
              </a:spcAft>
              <a:buClr>
                <a:schemeClr val="dk1"/>
              </a:buClr>
              <a:buSzPts val="1100"/>
              <a:buFont typeface="Arial"/>
              <a:buNone/>
            </a:pPr>
            <a:r>
              <a:t/>
            </a:r>
            <a:endParaRPr b="1" sz="1700" u="sng">
              <a:latin typeface="Fira Sans Medium"/>
              <a:ea typeface="Fira Sans Medium"/>
              <a:cs typeface="Fira Sans Medium"/>
              <a:sym typeface="Fira Sans Medium"/>
            </a:endParaRPr>
          </a:p>
        </p:txBody>
      </p:sp>
      <p:grpSp>
        <p:nvGrpSpPr>
          <p:cNvPr id="195" name="Google Shape;195;gfaac217dd0_5_54"/>
          <p:cNvGrpSpPr/>
          <p:nvPr/>
        </p:nvGrpSpPr>
        <p:grpSpPr>
          <a:xfrm>
            <a:off x="628721" y="4290554"/>
            <a:ext cx="7886559" cy="775417"/>
            <a:chOff x="808801" y="2320752"/>
            <a:chExt cx="8852350" cy="870375"/>
          </a:xfrm>
        </p:grpSpPr>
        <p:sp>
          <p:nvSpPr>
            <p:cNvPr id="196" name="Google Shape;196;gfaac217dd0_5_54"/>
            <p:cNvSpPr/>
            <p:nvPr/>
          </p:nvSpPr>
          <p:spPr>
            <a:xfrm rot="-2922755">
              <a:off x="874633" y="2924360"/>
              <a:ext cx="50137" cy="36950"/>
            </a:xfrm>
            <a:custGeom>
              <a:rect b="b" l="l" r="r" t="t"/>
              <a:pathLst>
                <a:path extrusionOk="0" h="297" w="403">
                  <a:moveTo>
                    <a:pt x="204" y="0"/>
                  </a:moveTo>
                  <a:cubicBezTo>
                    <a:pt x="163" y="0"/>
                    <a:pt x="120" y="17"/>
                    <a:pt x="88" y="49"/>
                  </a:cubicBezTo>
                  <a:cubicBezTo>
                    <a:pt x="1" y="144"/>
                    <a:pt x="70" y="297"/>
                    <a:pt x="199" y="297"/>
                  </a:cubicBezTo>
                  <a:cubicBezTo>
                    <a:pt x="202" y="297"/>
                    <a:pt x="205" y="296"/>
                    <a:pt x="208" y="296"/>
                  </a:cubicBezTo>
                  <a:cubicBezTo>
                    <a:pt x="343" y="296"/>
                    <a:pt x="403" y="132"/>
                    <a:pt x="305" y="42"/>
                  </a:cubicBezTo>
                  <a:cubicBezTo>
                    <a:pt x="277" y="14"/>
                    <a:pt x="241"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faac217dd0_5_54"/>
            <p:cNvSpPr/>
            <p:nvPr/>
          </p:nvSpPr>
          <p:spPr>
            <a:xfrm rot="-2922755">
              <a:off x="814343" y="2333219"/>
              <a:ext cx="50137" cy="37448"/>
            </a:xfrm>
            <a:custGeom>
              <a:rect b="b" l="l" r="r" t="t"/>
              <a:pathLst>
                <a:path extrusionOk="0" h="301" w="403">
                  <a:moveTo>
                    <a:pt x="197" y="0"/>
                  </a:moveTo>
                  <a:cubicBezTo>
                    <a:pt x="158" y="0"/>
                    <a:pt x="119" y="15"/>
                    <a:pt x="88" y="46"/>
                  </a:cubicBezTo>
                  <a:cubicBezTo>
                    <a:pt x="0" y="141"/>
                    <a:pt x="70" y="301"/>
                    <a:pt x="199" y="301"/>
                  </a:cubicBezTo>
                  <a:cubicBezTo>
                    <a:pt x="202" y="301"/>
                    <a:pt x="205" y="301"/>
                    <a:pt x="208" y="301"/>
                  </a:cubicBezTo>
                  <a:cubicBezTo>
                    <a:pt x="335" y="293"/>
                    <a:pt x="403" y="128"/>
                    <a:pt x="298" y="39"/>
                  </a:cubicBezTo>
                  <a:cubicBezTo>
                    <a:pt x="269" y="13"/>
                    <a:pt x="233" y="0"/>
                    <a:pt x="1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gfaac217dd0_5_54"/>
            <p:cNvSpPr/>
            <p:nvPr/>
          </p:nvSpPr>
          <p:spPr>
            <a:xfrm rot="-2922755">
              <a:off x="884175" y="2877581"/>
              <a:ext cx="18786" cy="13436"/>
            </a:xfrm>
            <a:custGeom>
              <a:rect b="b" l="l" r="r" t="t"/>
              <a:pathLst>
                <a:path extrusionOk="0" h="108" w="151">
                  <a:moveTo>
                    <a:pt x="76" y="1"/>
                  </a:moveTo>
                  <a:cubicBezTo>
                    <a:pt x="62" y="1"/>
                    <a:pt x="49" y="7"/>
                    <a:pt x="38" y="18"/>
                  </a:cubicBezTo>
                  <a:cubicBezTo>
                    <a:pt x="1" y="55"/>
                    <a:pt x="31" y="108"/>
                    <a:pt x="76" y="108"/>
                  </a:cubicBezTo>
                  <a:cubicBezTo>
                    <a:pt x="128" y="108"/>
                    <a:pt x="150" y="48"/>
                    <a:pt x="113" y="18"/>
                  </a:cubicBezTo>
                  <a:cubicBezTo>
                    <a:pt x="102" y="7"/>
                    <a:pt x="89"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faac217dd0_5_54"/>
            <p:cNvSpPr/>
            <p:nvPr/>
          </p:nvSpPr>
          <p:spPr>
            <a:xfrm rot="-2922749">
              <a:off x="880301" y="2834667"/>
              <a:ext cx="17791" cy="13436"/>
            </a:xfrm>
            <a:custGeom>
              <a:rect b="b" l="l" r="r" t="t"/>
              <a:pathLst>
                <a:path extrusionOk="0" h="108" w="143">
                  <a:moveTo>
                    <a:pt x="71" y="0"/>
                  </a:moveTo>
                  <a:cubicBezTo>
                    <a:pt x="56" y="0"/>
                    <a:pt x="41" y="6"/>
                    <a:pt x="30" y="17"/>
                  </a:cubicBezTo>
                  <a:cubicBezTo>
                    <a:pt x="0" y="55"/>
                    <a:pt x="30" y="107"/>
                    <a:pt x="75" y="107"/>
                  </a:cubicBezTo>
                  <a:cubicBezTo>
                    <a:pt x="120" y="107"/>
                    <a:pt x="142" y="47"/>
                    <a:pt x="113" y="17"/>
                  </a:cubicBezTo>
                  <a:cubicBezTo>
                    <a:pt x="101" y="6"/>
                    <a:pt x="86" y="0"/>
                    <a:pt x="7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gfaac217dd0_5_54"/>
            <p:cNvSpPr/>
            <p:nvPr/>
          </p:nvSpPr>
          <p:spPr>
            <a:xfrm rot="-2922755">
              <a:off x="876062" y="2791344"/>
              <a:ext cx="17915" cy="13436"/>
            </a:xfrm>
            <a:custGeom>
              <a:rect b="b" l="l" r="r" t="t"/>
              <a:pathLst>
                <a:path extrusionOk="0" h="108" w="144">
                  <a:moveTo>
                    <a:pt x="68" y="1"/>
                  </a:moveTo>
                  <a:cubicBezTo>
                    <a:pt x="55" y="1"/>
                    <a:pt x="42" y="7"/>
                    <a:pt x="31" y="18"/>
                  </a:cubicBezTo>
                  <a:cubicBezTo>
                    <a:pt x="1" y="55"/>
                    <a:pt x="23" y="108"/>
                    <a:pt x="76" y="108"/>
                  </a:cubicBezTo>
                  <a:cubicBezTo>
                    <a:pt x="121" y="108"/>
                    <a:pt x="143" y="48"/>
                    <a:pt x="106" y="18"/>
                  </a:cubicBezTo>
                  <a:cubicBezTo>
                    <a:pt x="94" y="7"/>
                    <a:pt x="8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gfaac217dd0_5_54"/>
            <p:cNvSpPr/>
            <p:nvPr/>
          </p:nvSpPr>
          <p:spPr>
            <a:xfrm rot="-2922755">
              <a:off x="871167" y="2748373"/>
              <a:ext cx="18786" cy="13561"/>
            </a:xfrm>
            <a:custGeom>
              <a:rect b="b" l="l" r="r" t="t"/>
              <a:pathLst>
                <a:path extrusionOk="0" h="109" w="151">
                  <a:moveTo>
                    <a:pt x="77" y="0"/>
                  </a:moveTo>
                  <a:cubicBezTo>
                    <a:pt x="62" y="0"/>
                    <a:pt x="47" y="6"/>
                    <a:pt x="38" y="18"/>
                  </a:cubicBezTo>
                  <a:cubicBezTo>
                    <a:pt x="1" y="56"/>
                    <a:pt x="31" y="108"/>
                    <a:pt x="76" y="108"/>
                  </a:cubicBezTo>
                  <a:cubicBezTo>
                    <a:pt x="128" y="108"/>
                    <a:pt x="151" y="48"/>
                    <a:pt x="113" y="11"/>
                  </a:cubicBezTo>
                  <a:cubicBezTo>
                    <a:pt x="103" y="4"/>
                    <a:pt x="90"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faac217dd0_5_54"/>
            <p:cNvSpPr/>
            <p:nvPr/>
          </p:nvSpPr>
          <p:spPr>
            <a:xfrm rot="-2922749">
              <a:off x="867200" y="2705377"/>
              <a:ext cx="17791" cy="13561"/>
            </a:xfrm>
            <a:custGeom>
              <a:rect b="b" l="l" r="r" t="t"/>
              <a:pathLst>
                <a:path extrusionOk="0" h="109" w="143">
                  <a:moveTo>
                    <a:pt x="75" y="1"/>
                  </a:moveTo>
                  <a:cubicBezTo>
                    <a:pt x="60" y="1"/>
                    <a:pt x="43" y="6"/>
                    <a:pt x="30" y="19"/>
                  </a:cubicBezTo>
                  <a:cubicBezTo>
                    <a:pt x="0" y="56"/>
                    <a:pt x="23" y="109"/>
                    <a:pt x="75" y="109"/>
                  </a:cubicBezTo>
                  <a:cubicBezTo>
                    <a:pt x="120" y="109"/>
                    <a:pt x="143" y="49"/>
                    <a:pt x="105" y="11"/>
                  </a:cubicBezTo>
                  <a:cubicBezTo>
                    <a:pt x="98" y="5"/>
                    <a:pt x="87"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gfaac217dd0_5_54"/>
            <p:cNvSpPr/>
            <p:nvPr/>
          </p:nvSpPr>
          <p:spPr>
            <a:xfrm rot="-2922755">
              <a:off x="862331" y="2662463"/>
              <a:ext cx="18786" cy="13561"/>
            </a:xfrm>
            <a:custGeom>
              <a:rect b="b" l="l" r="r" t="t"/>
              <a:pathLst>
                <a:path extrusionOk="0" h="109" w="151">
                  <a:moveTo>
                    <a:pt x="79" y="0"/>
                  </a:moveTo>
                  <a:cubicBezTo>
                    <a:pt x="65" y="0"/>
                    <a:pt x="50" y="6"/>
                    <a:pt x="38" y="18"/>
                  </a:cubicBezTo>
                  <a:cubicBezTo>
                    <a:pt x="0" y="48"/>
                    <a:pt x="30" y="108"/>
                    <a:pt x="75" y="108"/>
                  </a:cubicBezTo>
                  <a:cubicBezTo>
                    <a:pt x="128" y="108"/>
                    <a:pt x="150" y="48"/>
                    <a:pt x="113" y="11"/>
                  </a:cubicBezTo>
                  <a:cubicBezTo>
                    <a:pt x="103" y="4"/>
                    <a:pt x="91" y="0"/>
                    <a:pt x="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gfaac217dd0_5_54"/>
            <p:cNvSpPr/>
            <p:nvPr/>
          </p:nvSpPr>
          <p:spPr>
            <a:xfrm rot="-2922755">
              <a:off x="858261" y="2619514"/>
              <a:ext cx="17915" cy="13561"/>
            </a:xfrm>
            <a:custGeom>
              <a:rect b="b" l="l" r="r" t="t"/>
              <a:pathLst>
                <a:path extrusionOk="0" h="109" w="144">
                  <a:moveTo>
                    <a:pt x="77" y="1"/>
                  </a:moveTo>
                  <a:cubicBezTo>
                    <a:pt x="60" y="1"/>
                    <a:pt x="43" y="6"/>
                    <a:pt x="31" y="19"/>
                  </a:cubicBezTo>
                  <a:cubicBezTo>
                    <a:pt x="1" y="49"/>
                    <a:pt x="31" y="109"/>
                    <a:pt x="76" y="109"/>
                  </a:cubicBezTo>
                  <a:cubicBezTo>
                    <a:pt x="128" y="109"/>
                    <a:pt x="143" y="49"/>
                    <a:pt x="113" y="11"/>
                  </a:cubicBezTo>
                  <a:cubicBezTo>
                    <a:pt x="103" y="5"/>
                    <a:pt x="90"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gfaac217dd0_5_54"/>
            <p:cNvSpPr/>
            <p:nvPr/>
          </p:nvSpPr>
          <p:spPr>
            <a:xfrm rot="-2922749">
              <a:off x="854099" y="2575963"/>
              <a:ext cx="17791" cy="13934"/>
            </a:xfrm>
            <a:custGeom>
              <a:rect b="b" l="l" r="r" t="t"/>
              <a:pathLst>
                <a:path extrusionOk="0" h="112" w="143">
                  <a:moveTo>
                    <a:pt x="74" y="0"/>
                  </a:moveTo>
                  <a:cubicBezTo>
                    <a:pt x="59" y="0"/>
                    <a:pt x="44" y="8"/>
                    <a:pt x="30" y="21"/>
                  </a:cubicBezTo>
                  <a:cubicBezTo>
                    <a:pt x="1" y="51"/>
                    <a:pt x="23" y="111"/>
                    <a:pt x="75" y="111"/>
                  </a:cubicBezTo>
                  <a:cubicBezTo>
                    <a:pt x="120" y="111"/>
                    <a:pt x="143" y="51"/>
                    <a:pt x="105" y="14"/>
                  </a:cubicBezTo>
                  <a:cubicBezTo>
                    <a:pt x="96" y="4"/>
                    <a:pt x="85" y="0"/>
                    <a:pt x="7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faac217dd0_5_54"/>
            <p:cNvSpPr/>
            <p:nvPr/>
          </p:nvSpPr>
          <p:spPr>
            <a:xfrm rot="-2922755">
              <a:off x="849137" y="2532967"/>
              <a:ext cx="18786" cy="13934"/>
            </a:xfrm>
            <a:custGeom>
              <a:rect b="b" l="l" r="r" t="t"/>
              <a:pathLst>
                <a:path extrusionOk="0" h="112" w="151">
                  <a:moveTo>
                    <a:pt x="80" y="1"/>
                  </a:moveTo>
                  <a:cubicBezTo>
                    <a:pt x="63" y="1"/>
                    <a:pt x="47" y="9"/>
                    <a:pt x="38" y="22"/>
                  </a:cubicBezTo>
                  <a:cubicBezTo>
                    <a:pt x="1" y="52"/>
                    <a:pt x="31" y="112"/>
                    <a:pt x="75" y="112"/>
                  </a:cubicBezTo>
                  <a:cubicBezTo>
                    <a:pt x="128" y="104"/>
                    <a:pt x="150" y="52"/>
                    <a:pt x="113" y="14"/>
                  </a:cubicBezTo>
                  <a:cubicBezTo>
                    <a:pt x="103" y="5"/>
                    <a:pt x="91" y="1"/>
                    <a:pt x="8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faac217dd0_5_54"/>
            <p:cNvSpPr/>
            <p:nvPr/>
          </p:nvSpPr>
          <p:spPr>
            <a:xfrm rot="-2922749">
              <a:off x="845263" y="2490053"/>
              <a:ext cx="17791" cy="13934"/>
            </a:xfrm>
            <a:custGeom>
              <a:rect b="b" l="l" r="r" t="t"/>
              <a:pathLst>
                <a:path extrusionOk="0" h="112" w="143">
                  <a:moveTo>
                    <a:pt x="79" y="0"/>
                  </a:moveTo>
                  <a:cubicBezTo>
                    <a:pt x="61" y="0"/>
                    <a:pt x="43" y="8"/>
                    <a:pt x="30" y="21"/>
                  </a:cubicBezTo>
                  <a:cubicBezTo>
                    <a:pt x="0" y="51"/>
                    <a:pt x="23" y="111"/>
                    <a:pt x="75" y="111"/>
                  </a:cubicBezTo>
                  <a:cubicBezTo>
                    <a:pt x="120" y="104"/>
                    <a:pt x="142" y="51"/>
                    <a:pt x="112" y="14"/>
                  </a:cubicBezTo>
                  <a:cubicBezTo>
                    <a:pt x="103" y="4"/>
                    <a:pt x="91" y="0"/>
                    <a:pt x="79"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faac217dd0_5_54"/>
            <p:cNvSpPr/>
            <p:nvPr/>
          </p:nvSpPr>
          <p:spPr>
            <a:xfrm rot="-2922749">
              <a:off x="840904" y="2446467"/>
              <a:ext cx="17791" cy="14307"/>
            </a:xfrm>
            <a:custGeom>
              <a:rect b="b" l="l" r="r" t="t"/>
              <a:pathLst>
                <a:path extrusionOk="0" h="115" w="143">
                  <a:moveTo>
                    <a:pt x="68" y="0"/>
                  </a:moveTo>
                  <a:cubicBezTo>
                    <a:pt x="55" y="0"/>
                    <a:pt x="42" y="6"/>
                    <a:pt x="31" y="17"/>
                  </a:cubicBezTo>
                  <a:cubicBezTo>
                    <a:pt x="1" y="55"/>
                    <a:pt x="23" y="115"/>
                    <a:pt x="76" y="115"/>
                  </a:cubicBezTo>
                  <a:cubicBezTo>
                    <a:pt x="120" y="107"/>
                    <a:pt x="143" y="47"/>
                    <a:pt x="105" y="17"/>
                  </a:cubicBezTo>
                  <a:cubicBezTo>
                    <a:pt x="94" y="6"/>
                    <a:pt x="8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gfaac217dd0_5_54"/>
            <p:cNvSpPr/>
            <p:nvPr/>
          </p:nvSpPr>
          <p:spPr>
            <a:xfrm rot="-2922755">
              <a:off x="835989" y="2403450"/>
              <a:ext cx="18786" cy="14432"/>
            </a:xfrm>
            <a:custGeom>
              <a:rect b="b" l="l" r="r" t="t"/>
              <a:pathLst>
                <a:path extrusionOk="0" h="116" w="151">
                  <a:moveTo>
                    <a:pt x="73" y="1"/>
                  </a:moveTo>
                  <a:cubicBezTo>
                    <a:pt x="59" y="1"/>
                    <a:pt x="46" y="6"/>
                    <a:pt x="38" y="18"/>
                  </a:cubicBezTo>
                  <a:cubicBezTo>
                    <a:pt x="1" y="55"/>
                    <a:pt x="31" y="115"/>
                    <a:pt x="76" y="115"/>
                  </a:cubicBezTo>
                  <a:cubicBezTo>
                    <a:pt x="128" y="108"/>
                    <a:pt x="150" y="48"/>
                    <a:pt x="113" y="18"/>
                  </a:cubicBezTo>
                  <a:cubicBezTo>
                    <a:pt x="102" y="6"/>
                    <a:pt x="87" y="1"/>
                    <a:pt x="7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gfaac217dd0_5_54"/>
            <p:cNvSpPr/>
            <p:nvPr/>
          </p:nvSpPr>
          <p:spPr>
            <a:xfrm rot="-2922755">
              <a:off x="1022843" y="2906353"/>
              <a:ext cx="49266" cy="36950"/>
            </a:xfrm>
            <a:custGeom>
              <a:rect b="b" l="l" r="r" t="t"/>
              <a:pathLst>
                <a:path extrusionOk="0" h="297" w="396">
                  <a:moveTo>
                    <a:pt x="197" y="1"/>
                  </a:moveTo>
                  <a:cubicBezTo>
                    <a:pt x="194" y="1"/>
                    <a:pt x="191" y="1"/>
                    <a:pt x="188" y="1"/>
                  </a:cubicBezTo>
                  <a:cubicBezTo>
                    <a:pt x="61" y="1"/>
                    <a:pt x="1" y="166"/>
                    <a:pt x="98" y="255"/>
                  </a:cubicBezTo>
                  <a:cubicBezTo>
                    <a:pt x="126" y="283"/>
                    <a:pt x="161" y="297"/>
                    <a:pt x="196" y="297"/>
                  </a:cubicBezTo>
                  <a:cubicBezTo>
                    <a:pt x="236" y="297"/>
                    <a:pt x="276" y="280"/>
                    <a:pt x="308" y="248"/>
                  </a:cubicBezTo>
                  <a:cubicBezTo>
                    <a:pt x="396" y="153"/>
                    <a:pt x="326" y="1"/>
                    <a:pt x="19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gfaac217dd0_5_54"/>
            <p:cNvSpPr/>
            <p:nvPr/>
          </p:nvSpPr>
          <p:spPr>
            <a:xfrm rot="-2922755">
              <a:off x="968021" y="2372031"/>
              <a:ext cx="49142" cy="37448"/>
            </a:xfrm>
            <a:custGeom>
              <a:rect b="b" l="l" r="r" t="t"/>
              <a:pathLst>
                <a:path extrusionOk="0" h="301" w="395">
                  <a:moveTo>
                    <a:pt x="204" y="0"/>
                  </a:moveTo>
                  <a:cubicBezTo>
                    <a:pt x="201" y="0"/>
                    <a:pt x="198" y="0"/>
                    <a:pt x="195" y="0"/>
                  </a:cubicBezTo>
                  <a:cubicBezTo>
                    <a:pt x="60" y="8"/>
                    <a:pt x="0" y="165"/>
                    <a:pt x="98" y="262"/>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gfaac217dd0_5_54"/>
            <p:cNvSpPr/>
            <p:nvPr/>
          </p:nvSpPr>
          <p:spPr>
            <a:xfrm rot="-2922755">
              <a:off x="1032772" y="2865567"/>
              <a:ext cx="18537" cy="13436"/>
            </a:xfrm>
            <a:custGeom>
              <a:rect b="b" l="l" r="r" t="t"/>
              <a:pathLst>
                <a:path extrusionOk="0" h="108" w="149">
                  <a:moveTo>
                    <a:pt x="83" y="0"/>
                  </a:moveTo>
                  <a:cubicBezTo>
                    <a:pt x="81" y="0"/>
                    <a:pt x="78" y="0"/>
                    <a:pt x="75" y="1"/>
                  </a:cubicBezTo>
                  <a:cubicBezTo>
                    <a:pt x="23" y="1"/>
                    <a:pt x="1" y="61"/>
                    <a:pt x="38" y="91"/>
                  </a:cubicBezTo>
                  <a:cubicBezTo>
                    <a:pt x="49" y="102"/>
                    <a:pt x="64" y="107"/>
                    <a:pt x="78" y="107"/>
                  </a:cubicBezTo>
                  <a:cubicBezTo>
                    <a:pt x="92" y="107"/>
                    <a:pt x="105" y="102"/>
                    <a:pt x="113" y="91"/>
                  </a:cubicBezTo>
                  <a:cubicBezTo>
                    <a:pt x="148" y="55"/>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faac217dd0_5_54"/>
            <p:cNvSpPr/>
            <p:nvPr/>
          </p:nvSpPr>
          <p:spPr>
            <a:xfrm rot="-2922749">
              <a:off x="1029024" y="2826516"/>
              <a:ext cx="17791" cy="13436"/>
            </a:xfrm>
            <a:custGeom>
              <a:rect b="b" l="l" r="r" t="t"/>
              <a:pathLst>
                <a:path extrusionOk="0" h="108" w="143">
                  <a:moveTo>
                    <a:pt x="68" y="1"/>
                  </a:moveTo>
                  <a:cubicBezTo>
                    <a:pt x="23" y="1"/>
                    <a:pt x="1" y="61"/>
                    <a:pt x="38" y="91"/>
                  </a:cubicBezTo>
                  <a:cubicBezTo>
                    <a:pt x="49" y="102"/>
                    <a:pt x="62" y="107"/>
                    <a:pt x="75" y="107"/>
                  </a:cubicBezTo>
                  <a:cubicBezTo>
                    <a:pt x="89"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faac217dd0_5_54"/>
            <p:cNvSpPr/>
            <p:nvPr/>
          </p:nvSpPr>
          <p:spPr>
            <a:xfrm rot="-2922749">
              <a:off x="1025197" y="2787163"/>
              <a:ext cx="17791" cy="13561"/>
            </a:xfrm>
            <a:custGeom>
              <a:rect b="b" l="l" r="r" t="t"/>
              <a:pathLst>
                <a:path extrusionOk="0" h="109" w="143">
                  <a:moveTo>
                    <a:pt x="68" y="1"/>
                  </a:moveTo>
                  <a:cubicBezTo>
                    <a:pt x="23" y="1"/>
                    <a:pt x="1" y="61"/>
                    <a:pt x="31" y="98"/>
                  </a:cubicBezTo>
                  <a:cubicBezTo>
                    <a:pt x="41" y="105"/>
                    <a:pt x="54" y="108"/>
                    <a:pt x="67" y="108"/>
                  </a:cubicBezTo>
                  <a:cubicBezTo>
                    <a:pt x="84" y="108"/>
                    <a:pt x="101" y="103"/>
                    <a:pt x="113" y="90"/>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gfaac217dd0_5_54"/>
            <p:cNvSpPr/>
            <p:nvPr/>
          </p:nvSpPr>
          <p:spPr>
            <a:xfrm rot="-2922755">
              <a:off x="1020579" y="2748112"/>
              <a:ext cx="18786" cy="13561"/>
            </a:xfrm>
            <a:custGeom>
              <a:rect b="b" l="l" r="r" t="t"/>
              <a:pathLst>
                <a:path extrusionOk="0" h="109" w="151">
                  <a:moveTo>
                    <a:pt x="75" y="1"/>
                  </a:moveTo>
                  <a:cubicBezTo>
                    <a:pt x="23" y="1"/>
                    <a:pt x="0" y="60"/>
                    <a:pt x="38" y="98"/>
                  </a:cubicBezTo>
                  <a:cubicBezTo>
                    <a:pt x="48" y="105"/>
                    <a:pt x="59" y="108"/>
                    <a:pt x="71" y="108"/>
                  </a:cubicBezTo>
                  <a:cubicBezTo>
                    <a:pt x="86" y="108"/>
                    <a:pt x="100" y="103"/>
                    <a:pt x="113"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gfaac217dd0_5_54"/>
            <p:cNvSpPr/>
            <p:nvPr/>
          </p:nvSpPr>
          <p:spPr>
            <a:xfrm rot="-2922749">
              <a:off x="1017154" y="2709027"/>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3" y="98"/>
                  </a:cubicBezTo>
                  <a:cubicBezTo>
                    <a:pt x="143"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gfaac217dd0_5_54"/>
            <p:cNvSpPr/>
            <p:nvPr/>
          </p:nvSpPr>
          <p:spPr>
            <a:xfrm rot="-2922749">
              <a:off x="1012926" y="2670839"/>
              <a:ext cx="18413" cy="13436"/>
            </a:xfrm>
            <a:custGeom>
              <a:rect b="b" l="l" r="r" t="t"/>
              <a:pathLst>
                <a:path extrusionOk="0" h="108" w="148">
                  <a:moveTo>
                    <a:pt x="82" y="0"/>
                  </a:moveTo>
                  <a:cubicBezTo>
                    <a:pt x="80" y="0"/>
                    <a:pt x="77" y="1"/>
                    <a:pt x="75" y="1"/>
                  </a:cubicBezTo>
                  <a:cubicBezTo>
                    <a:pt x="22" y="1"/>
                    <a:pt x="0" y="61"/>
                    <a:pt x="37" y="91"/>
                  </a:cubicBezTo>
                  <a:cubicBezTo>
                    <a:pt x="49" y="102"/>
                    <a:pt x="64" y="108"/>
                    <a:pt x="78" y="108"/>
                  </a:cubicBezTo>
                  <a:cubicBezTo>
                    <a:pt x="92" y="108"/>
                    <a:pt x="105" y="102"/>
                    <a:pt x="112" y="91"/>
                  </a:cubicBezTo>
                  <a:cubicBezTo>
                    <a:pt x="148" y="56"/>
                    <a:pt x="123" y="0"/>
                    <a:pt x="8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faac217dd0_5_54"/>
            <p:cNvSpPr/>
            <p:nvPr/>
          </p:nvSpPr>
          <p:spPr>
            <a:xfrm rot="-2922749">
              <a:off x="1009158" y="2631741"/>
              <a:ext cx="17791" cy="13436"/>
            </a:xfrm>
            <a:custGeom>
              <a:rect b="b" l="l" r="r" t="t"/>
              <a:pathLst>
                <a:path extrusionOk="0" h="108" w="143">
                  <a:moveTo>
                    <a:pt x="67" y="1"/>
                  </a:moveTo>
                  <a:cubicBezTo>
                    <a:pt x="23" y="1"/>
                    <a:pt x="0" y="61"/>
                    <a:pt x="38" y="91"/>
                  </a:cubicBezTo>
                  <a:cubicBezTo>
                    <a:pt x="49" y="102"/>
                    <a:pt x="62" y="108"/>
                    <a:pt x="75" y="108"/>
                  </a:cubicBezTo>
                  <a:cubicBezTo>
                    <a:pt x="88" y="108"/>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gfaac217dd0_5_54"/>
            <p:cNvSpPr/>
            <p:nvPr/>
          </p:nvSpPr>
          <p:spPr>
            <a:xfrm rot="-2922749">
              <a:off x="1005284" y="2592409"/>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2" y="91"/>
                  </a:cubicBezTo>
                  <a:cubicBezTo>
                    <a:pt x="142" y="53"/>
                    <a:pt x="112"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faac217dd0_5_54"/>
            <p:cNvSpPr/>
            <p:nvPr/>
          </p:nvSpPr>
          <p:spPr>
            <a:xfrm rot="-2922755">
              <a:off x="1000630" y="2553430"/>
              <a:ext cx="18786" cy="13561"/>
            </a:xfrm>
            <a:custGeom>
              <a:rect b="b" l="l" r="r" t="t"/>
              <a:pathLst>
                <a:path extrusionOk="0" h="109" w="151">
                  <a:moveTo>
                    <a:pt x="76" y="1"/>
                  </a:moveTo>
                  <a:cubicBezTo>
                    <a:pt x="23" y="1"/>
                    <a:pt x="1" y="61"/>
                    <a:pt x="38" y="98"/>
                  </a:cubicBezTo>
                  <a:cubicBezTo>
                    <a:pt x="48" y="105"/>
                    <a:pt x="60" y="109"/>
                    <a:pt x="72" y="109"/>
                  </a:cubicBezTo>
                  <a:cubicBezTo>
                    <a:pt x="86" y="109"/>
                    <a:pt x="101" y="103"/>
                    <a:pt x="113" y="91"/>
                  </a:cubicBezTo>
                  <a:cubicBezTo>
                    <a:pt x="150" y="61"/>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gfaac217dd0_5_54"/>
            <p:cNvSpPr/>
            <p:nvPr/>
          </p:nvSpPr>
          <p:spPr>
            <a:xfrm rot="-2922755">
              <a:off x="997044" y="2514362"/>
              <a:ext cx="17915" cy="13934"/>
            </a:xfrm>
            <a:custGeom>
              <a:rect b="b" l="l" r="r" t="t"/>
              <a:pathLst>
                <a:path extrusionOk="0" h="112" w="144">
                  <a:moveTo>
                    <a:pt x="68" y="1"/>
                  </a:moveTo>
                  <a:cubicBezTo>
                    <a:pt x="23" y="8"/>
                    <a:pt x="1" y="61"/>
                    <a:pt x="38" y="98"/>
                  </a:cubicBezTo>
                  <a:cubicBezTo>
                    <a:pt x="45" y="107"/>
                    <a:pt x="55" y="112"/>
                    <a:pt x="66" y="112"/>
                  </a:cubicBezTo>
                  <a:cubicBezTo>
                    <a:pt x="82" y="112"/>
                    <a:pt x="100" y="104"/>
                    <a:pt x="113" y="91"/>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gfaac217dd0_5_54"/>
            <p:cNvSpPr/>
            <p:nvPr/>
          </p:nvSpPr>
          <p:spPr>
            <a:xfrm rot="-2922755">
              <a:off x="992587" y="2475294"/>
              <a:ext cx="18786" cy="14307"/>
            </a:xfrm>
            <a:custGeom>
              <a:rect b="b" l="l" r="r" t="t"/>
              <a:pathLst>
                <a:path extrusionOk="0" h="115" w="151">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gfaac217dd0_5_54"/>
            <p:cNvSpPr/>
            <p:nvPr/>
          </p:nvSpPr>
          <p:spPr>
            <a:xfrm rot="-2922755">
              <a:off x="989231" y="2437106"/>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gfaac217dd0_5_54"/>
            <p:cNvSpPr/>
            <p:nvPr/>
          </p:nvSpPr>
          <p:spPr>
            <a:xfrm rot="-2922755">
              <a:off x="1154094" y="2886303"/>
              <a:ext cx="50137" cy="36950"/>
            </a:xfrm>
            <a:custGeom>
              <a:rect b="b" l="l" r="r" t="t"/>
              <a:pathLst>
                <a:path extrusionOk="0" h="297" w="403">
                  <a:moveTo>
                    <a:pt x="205" y="0"/>
                  </a:moveTo>
                  <a:cubicBezTo>
                    <a:pt x="202" y="0"/>
                    <a:pt x="199" y="0"/>
                    <a:pt x="195" y="1"/>
                  </a:cubicBezTo>
                  <a:cubicBezTo>
                    <a:pt x="61" y="1"/>
                    <a:pt x="1" y="165"/>
                    <a:pt x="98" y="255"/>
                  </a:cubicBezTo>
                  <a:cubicBezTo>
                    <a:pt x="126" y="283"/>
                    <a:pt x="162" y="296"/>
                    <a:pt x="199" y="296"/>
                  </a:cubicBezTo>
                  <a:cubicBezTo>
                    <a:pt x="239" y="296"/>
                    <a:pt x="280" y="279"/>
                    <a:pt x="308" y="248"/>
                  </a:cubicBezTo>
                  <a:cubicBezTo>
                    <a:pt x="403" y="152"/>
                    <a:pt x="334"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faac217dd0_5_54"/>
            <p:cNvSpPr/>
            <p:nvPr/>
          </p:nvSpPr>
          <p:spPr>
            <a:xfrm rot="-2922755">
              <a:off x="1104762" y="2407550"/>
              <a:ext cx="50386" cy="37448"/>
            </a:xfrm>
            <a:custGeom>
              <a:rect b="b" l="l" r="r" t="t"/>
              <a:pathLst>
                <a:path extrusionOk="0" h="301" w="405">
                  <a:moveTo>
                    <a:pt x="195" y="0"/>
                  </a:moveTo>
                  <a:cubicBezTo>
                    <a:pt x="60" y="8"/>
                    <a:pt x="0" y="173"/>
                    <a:pt x="98" y="262"/>
                  </a:cubicBezTo>
                  <a:cubicBezTo>
                    <a:pt x="127" y="288"/>
                    <a:pt x="164" y="301"/>
                    <a:pt x="202" y="301"/>
                  </a:cubicBezTo>
                  <a:cubicBezTo>
                    <a:pt x="243" y="301"/>
                    <a:pt x="284" y="286"/>
                    <a:pt x="315" y="255"/>
                  </a:cubicBezTo>
                  <a:cubicBezTo>
                    <a:pt x="404"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gfaac217dd0_5_54"/>
            <p:cNvSpPr/>
            <p:nvPr/>
          </p:nvSpPr>
          <p:spPr>
            <a:xfrm rot="-2922749">
              <a:off x="1165296" y="2850645"/>
              <a:ext cx="17791" cy="13436"/>
            </a:xfrm>
            <a:custGeom>
              <a:rect b="b" l="l" r="r" t="t"/>
              <a:pathLst>
                <a:path extrusionOk="0" h="108" w="143">
                  <a:moveTo>
                    <a:pt x="67" y="0"/>
                  </a:moveTo>
                  <a:cubicBezTo>
                    <a:pt x="22" y="0"/>
                    <a:pt x="0" y="60"/>
                    <a:pt x="37" y="90"/>
                  </a:cubicBezTo>
                  <a:cubicBezTo>
                    <a:pt x="49" y="101"/>
                    <a:pt x="62" y="107"/>
                    <a:pt x="75" y="107"/>
                  </a:cubicBezTo>
                  <a:cubicBezTo>
                    <a:pt x="88" y="107"/>
                    <a:pt x="101" y="101"/>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faac217dd0_5_54"/>
            <p:cNvSpPr/>
            <p:nvPr/>
          </p:nvSpPr>
          <p:spPr>
            <a:xfrm rot="-2922762">
              <a:off x="1161101" y="2815491"/>
              <a:ext cx="18661" cy="14058"/>
            </a:xfrm>
            <a:custGeom>
              <a:rect b="b" l="l" r="r" t="t"/>
              <a:pathLst>
                <a:path extrusionOk="0" h="113" w="150">
                  <a:moveTo>
                    <a:pt x="75" y="1"/>
                  </a:moveTo>
                  <a:cubicBezTo>
                    <a:pt x="23" y="8"/>
                    <a:pt x="0" y="61"/>
                    <a:pt x="38" y="98"/>
                  </a:cubicBezTo>
                  <a:cubicBezTo>
                    <a:pt x="48" y="108"/>
                    <a:pt x="61" y="112"/>
                    <a:pt x="74" y="112"/>
                  </a:cubicBezTo>
                  <a:cubicBezTo>
                    <a:pt x="89" y="112"/>
                    <a:pt x="104" y="106"/>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faac217dd0_5_54"/>
            <p:cNvSpPr/>
            <p:nvPr/>
          </p:nvSpPr>
          <p:spPr>
            <a:xfrm rot="-2922755">
              <a:off x="1158079" y="2781252"/>
              <a:ext cx="17666" cy="13436"/>
            </a:xfrm>
            <a:custGeom>
              <a:rect b="b" l="l" r="r" t="t"/>
              <a:pathLst>
                <a:path extrusionOk="0" h="108" w="142">
                  <a:moveTo>
                    <a:pt x="77" y="0"/>
                  </a:moveTo>
                  <a:cubicBezTo>
                    <a:pt x="74" y="0"/>
                    <a:pt x="71" y="0"/>
                    <a:pt x="68" y="1"/>
                  </a:cubicBezTo>
                  <a:cubicBezTo>
                    <a:pt x="23" y="1"/>
                    <a:pt x="1" y="61"/>
                    <a:pt x="38" y="91"/>
                  </a:cubicBezTo>
                  <a:cubicBezTo>
                    <a:pt x="49" y="102"/>
                    <a:pt x="63" y="107"/>
                    <a:pt x="76" y="107"/>
                  </a:cubicBezTo>
                  <a:cubicBezTo>
                    <a:pt x="89" y="107"/>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faac217dd0_5_54"/>
            <p:cNvSpPr/>
            <p:nvPr/>
          </p:nvSpPr>
          <p:spPr>
            <a:xfrm rot="-2922749">
              <a:off x="1154527" y="2745818"/>
              <a:ext cx="17791" cy="13436"/>
            </a:xfrm>
            <a:custGeom>
              <a:rect b="b" l="l" r="r" t="t"/>
              <a:pathLst>
                <a:path extrusionOk="0" h="108" w="143">
                  <a:moveTo>
                    <a:pt x="68" y="0"/>
                  </a:moveTo>
                  <a:cubicBezTo>
                    <a:pt x="23" y="0"/>
                    <a:pt x="0" y="60"/>
                    <a:pt x="30" y="97"/>
                  </a:cubicBezTo>
                  <a:cubicBezTo>
                    <a:pt x="40" y="104"/>
                    <a:pt x="54" y="108"/>
                    <a:pt x="67" y="108"/>
                  </a:cubicBezTo>
                  <a:cubicBezTo>
                    <a:pt x="83" y="108"/>
                    <a:pt x="100" y="102"/>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gfaac217dd0_5_54"/>
            <p:cNvSpPr/>
            <p:nvPr/>
          </p:nvSpPr>
          <p:spPr>
            <a:xfrm rot="-2922755">
              <a:off x="1150774" y="2711391"/>
              <a:ext cx="18537" cy="13436"/>
            </a:xfrm>
            <a:custGeom>
              <a:rect b="b" l="l" r="r" t="t"/>
              <a:pathLst>
                <a:path extrusionOk="0" h="108" w="149">
                  <a:moveTo>
                    <a:pt x="83" y="0"/>
                  </a:moveTo>
                  <a:cubicBezTo>
                    <a:pt x="81" y="0"/>
                    <a:pt x="78" y="1"/>
                    <a:pt x="75" y="1"/>
                  </a:cubicBezTo>
                  <a:cubicBezTo>
                    <a:pt x="23" y="1"/>
                    <a:pt x="1" y="61"/>
                    <a:pt x="38" y="91"/>
                  </a:cubicBezTo>
                  <a:cubicBezTo>
                    <a:pt x="49" y="102"/>
                    <a:pt x="64" y="108"/>
                    <a:pt x="78" y="108"/>
                  </a:cubicBezTo>
                  <a:cubicBezTo>
                    <a:pt x="92" y="108"/>
                    <a:pt x="105"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gfaac217dd0_5_54"/>
            <p:cNvSpPr/>
            <p:nvPr/>
          </p:nvSpPr>
          <p:spPr>
            <a:xfrm rot="-2922749">
              <a:off x="1147418" y="2676263"/>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faac217dd0_5_54"/>
            <p:cNvSpPr/>
            <p:nvPr/>
          </p:nvSpPr>
          <p:spPr>
            <a:xfrm rot="-2922755">
              <a:off x="1143249" y="2641041"/>
              <a:ext cx="18786" cy="14307"/>
            </a:xfrm>
            <a:custGeom>
              <a:rect b="b" l="l" r="r" t="t"/>
              <a:pathLst>
                <a:path extrusionOk="0" h="115" w="151">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faac217dd0_5_54"/>
            <p:cNvSpPr/>
            <p:nvPr/>
          </p:nvSpPr>
          <p:spPr>
            <a:xfrm rot="-2922755">
              <a:off x="1140112" y="2606798"/>
              <a:ext cx="17915" cy="13436"/>
            </a:xfrm>
            <a:custGeom>
              <a:rect b="b" l="l" r="r" t="t"/>
              <a:pathLst>
                <a:path extrusionOk="0" h="108" w="144">
                  <a:moveTo>
                    <a:pt x="68" y="1"/>
                  </a:moveTo>
                  <a:cubicBezTo>
                    <a:pt x="23" y="1"/>
                    <a:pt x="1" y="61"/>
                    <a:pt x="38" y="90"/>
                  </a:cubicBezTo>
                  <a:cubicBezTo>
                    <a:pt x="50" y="102"/>
                    <a:pt x="63" y="107"/>
                    <a:pt x="76" y="107"/>
                  </a:cubicBezTo>
                  <a:cubicBezTo>
                    <a:pt x="89" y="107"/>
                    <a:pt x="102" y="102"/>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gfaac217dd0_5_54"/>
            <p:cNvSpPr/>
            <p:nvPr/>
          </p:nvSpPr>
          <p:spPr>
            <a:xfrm rot="-2922749">
              <a:off x="1136790" y="2571373"/>
              <a:ext cx="17791" cy="13934"/>
            </a:xfrm>
            <a:custGeom>
              <a:rect b="b" l="l" r="r" t="t"/>
              <a:pathLst>
                <a:path extrusionOk="0" h="112" w="143">
                  <a:moveTo>
                    <a:pt x="68" y="0"/>
                  </a:moveTo>
                  <a:cubicBezTo>
                    <a:pt x="23" y="8"/>
                    <a:pt x="1" y="60"/>
                    <a:pt x="31" y="97"/>
                  </a:cubicBezTo>
                  <a:cubicBezTo>
                    <a:pt x="41" y="108"/>
                    <a:pt x="54" y="112"/>
                    <a:pt x="67" y="112"/>
                  </a:cubicBezTo>
                  <a:cubicBezTo>
                    <a:pt x="84" y="112"/>
                    <a:pt x="101" y="106"/>
                    <a:pt x="113" y="97"/>
                  </a:cubicBezTo>
                  <a:cubicBezTo>
                    <a:pt x="143" y="60"/>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gfaac217dd0_5_54"/>
            <p:cNvSpPr/>
            <p:nvPr/>
          </p:nvSpPr>
          <p:spPr>
            <a:xfrm rot="-2922755">
              <a:off x="1132850" y="2537031"/>
              <a:ext cx="18537" cy="13436"/>
            </a:xfrm>
            <a:custGeom>
              <a:rect b="b" l="l" r="r" t="t"/>
              <a:pathLst>
                <a:path extrusionOk="0" h="108" w="149">
                  <a:moveTo>
                    <a:pt x="83" y="0"/>
                  </a:moveTo>
                  <a:cubicBezTo>
                    <a:pt x="81" y="0"/>
                    <a:pt x="78" y="1"/>
                    <a:pt x="76" y="1"/>
                  </a:cubicBezTo>
                  <a:cubicBezTo>
                    <a:pt x="23" y="1"/>
                    <a:pt x="1" y="61"/>
                    <a:pt x="38" y="91"/>
                  </a:cubicBezTo>
                  <a:cubicBezTo>
                    <a:pt x="49" y="102"/>
                    <a:pt x="62" y="108"/>
                    <a:pt x="76" y="108"/>
                  </a:cubicBezTo>
                  <a:cubicBezTo>
                    <a:pt x="89" y="108"/>
                    <a:pt x="102"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faac217dd0_5_54"/>
            <p:cNvSpPr/>
            <p:nvPr/>
          </p:nvSpPr>
          <p:spPr>
            <a:xfrm rot="-2922749">
              <a:off x="1129493" y="2501903"/>
              <a:ext cx="17791" cy="13561"/>
            </a:xfrm>
            <a:custGeom>
              <a:rect b="b" l="l" r="r" t="t"/>
              <a:pathLst>
                <a:path extrusionOk="0" h="109" w="143">
                  <a:moveTo>
                    <a:pt x="68" y="0"/>
                  </a:moveTo>
                  <a:cubicBezTo>
                    <a:pt x="23" y="0"/>
                    <a:pt x="0" y="60"/>
                    <a:pt x="38" y="98"/>
                  </a:cubicBezTo>
                  <a:cubicBezTo>
                    <a:pt x="45" y="104"/>
                    <a:pt x="56" y="108"/>
                    <a:pt x="68" y="108"/>
                  </a:cubicBezTo>
                  <a:cubicBezTo>
                    <a:pt x="83" y="108"/>
                    <a:pt x="100"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faac217dd0_5_54"/>
            <p:cNvSpPr/>
            <p:nvPr/>
          </p:nvSpPr>
          <p:spPr>
            <a:xfrm rot="-2922755">
              <a:off x="1125693" y="2467497"/>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faac217dd0_5_54"/>
            <p:cNvSpPr/>
            <p:nvPr/>
          </p:nvSpPr>
          <p:spPr>
            <a:xfrm rot="-2922755">
              <a:off x="1277422" y="2863367"/>
              <a:ext cx="37323" cy="37323"/>
            </a:xfrm>
            <a:custGeom>
              <a:rect b="b" l="l" r="r" t="t"/>
              <a:pathLst>
                <a:path extrusionOk="0" h="300" w="300">
                  <a:moveTo>
                    <a:pt x="150" y="0"/>
                  </a:moveTo>
                  <a:cubicBezTo>
                    <a:pt x="68" y="0"/>
                    <a:pt x="0" y="68"/>
                    <a:pt x="0" y="150"/>
                  </a:cubicBezTo>
                  <a:cubicBezTo>
                    <a:pt x="0" y="232"/>
                    <a:pt x="68" y="300"/>
                    <a:pt x="150" y="300"/>
                  </a:cubicBezTo>
                  <a:cubicBezTo>
                    <a:pt x="232" y="300"/>
                    <a:pt x="300" y="232"/>
                    <a:pt x="300" y="150"/>
                  </a:cubicBezTo>
                  <a:cubicBezTo>
                    <a:pt x="300" y="68"/>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gfaac217dd0_5_54"/>
            <p:cNvSpPr/>
            <p:nvPr/>
          </p:nvSpPr>
          <p:spPr>
            <a:xfrm rot="-2922755">
              <a:off x="1228010" y="2441446"/>
              <a:ext cx="49515" cy="37821"/>
            </a:xfrm>
            <a:custGeom>
              <a:rect b="b" l="l" r="r" t="t"/>
              <a:pathLst>
                <a:path extrusionOk="0" h="304" w="398">
                  <a:moveTo>
                    <a:pt x="195" y="0"/>
                  </a:moveTo>
                  <a:cubicBezTo>
                    <a:pt x="60" y="8"/>
                    <a:pt x="0" y="172"/>
                    <a:pt x="98" y="262"/>
                  </a:cubicBezTo>
                  <a:cubicBezTo>
                    <a:pt x="126" y="290"/>
                    <a:pt x="162" y="304"/>
                    <a:pt x="198" y="304"/>
                  </a:cubicBezTo>
                  <a:cubicBezTo>
                    <a:pt x="239" y="304"/>
                    <a:pt x="279" y="287"/>
                    <a:pt x="307" y="255"/>
                  </a:cubicBezTo>
                  <a:cubicBezTo>
                    <a:pt x="397" y="157"/>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gfaac217dd0_5_54"/>
            <p:cNvSpPr/>
            <p:nvPr/>
          </p:nvSpPr>
          <p:spPr>
            <a:xfrm rot="-2922749">
              <a:off x="1282996" y="2833733"/>
              <a:ext cx="17791" cy="13561"/>
            </a:xfrm>
            <a:custGeom>
              <a:rect b="b" l="l" r="r" t="t"/>
              <a:pathLst>
                <a:path extrusionOk="0" h="109" w="143">
                  <a:moveTo>
                    <a:pt x="68" y="1"/>
                  </a:moveTo>
                  <a:cubicBezTo>
                    <a:pt x="23" y="1"/>
                    <a:pt x="0" y="61"/>
                    <a:pt x="38" y="98"/>
                  </a:cubicBezTo>
                  <a:cubicBezTo>
                    <a:pt x="48" y="105"/>
                    <a:pt x="59" y="108"/>
                    <a:pt x="71" y="108"/>
                  </a:cubicBezTo>
                  <a:cubicBezTo>
                    <a:pt x="85" y="108"/>
                    <a:pt x="100" y="103"/>
                    <a:pt x="112" y="91"/>
                  </a:cubicBezTo>
                  <a:cubicBezTo>
                    <a:pt x="142"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faac217dd0_5_54"/>
            <p:cNvSpPr/>
            <p:nvPr/>
          </p:nvSpPr>
          <p:spPr>
            <a:xfrm rot="-2922801">
              <a:off x="1280284" y="2802991"/>
              <a:ext cx="17542" cy="13436"/>
            </a:xfrm>
            <a:custGeom>
              <a:rect b="b" l="l" r="r" t="t"/>
              <a:pathLst>
                <a:path extrusionOk="0" h="108" w="141">
                  <a:moveTo>
                    <a:pt x="75" y="0"/>
                  </a:moveTo>
                  <a:cubicBezTo>
                    <a:pt x="73" y="0"/>
                    <a:pt x="70" y="1"/>
                    <a:pt x="68" y="1"/>
                  </a:cubicBezTo>
                  <a:cubicBezTo>
                    <a:pt x="15" y="1"/>
                    <a:pt x="0" y="61"/>
                    <a:pt x="30" y="91"/>
                  </a:cubicBezTo>
                  <a:cubicBezTo>
                    <a:pt x="41" y="102"/>
                    <a:pt x="56" y="108"/>
                    <a:pt x="71" y="108"/>
                  </a:cubicBezTo>
                  <a:cubicBezTo>
                    <a:pt x="86" y="108"/>
                    <a:pt x="101" y="102"/>
                    <a:pt x="113" y="91"/>
                  </a:cubicBezTo>
                  <a:cubicBezTo>
                    <a:pt x="141" y="56"/>
                    <a:pt x="116"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faac217dd0_5_54"/>
            <p:cNvSpPr/>
            <p:nvPr/>
          </p:nvSpPr>
          <p:spPr>
            <a:xfrm rot="-2922749">
              <a:off x="1276493" y="2772037"/>
              <a:ext cx="17791" cy="13934"/>
            </a:xfrm>
            <a:custGeom>
              <a:rect b="b" l="l" r="r" t="t"/>
              <a:pathLst>
                <a:path extrusionOk="0" h="112" w="143">
                  <a:moveTo>
                    <a:pt x="67" y="1"/>
                  </a:moveTo>
                  <a:cubicBezTo>
                    <a:pt x="22" y="8"/>
                    <a:pt x="0" y="61"/>
                    <a:pt x="37" y="98"/>
                  </a:cubicBezTo>
                  <a:cubicBezTo>
                    <a:pt x="47" y="108"/>
                    <a:pt x="58" y="112"/>
                    <a:pt x="68" y="112"/>
                  </a:cubicBezTo>
                  <a:cubicBezTo>
                    <a:pt x="84" y="112"/>
                    <a:pt x="99" y="104"/>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gfaac217dd0_5_54"/>
            <p:cNvSpPr/>
            <p:nvPr/>
          </p:nvSpPr>
          <p:spPr>
            <a:xfrm rot="-2922749">
              <a:off x="1273692" y="2741348"/>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2"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faac217dd0_5_54"/>
            <p:cNvSpPr/>
            <p:nvPr/>
          </p:nvSpPr>
          <p:spPr>
            <a:xfrm rot="-2922755">
              <a:off x="1270154" y="2710856"/>
              <a:ext cx="18537" cy="13561"/>
            </a:xfrm>
            <a:custGeom>
              <a:rect b="b" l="l" r="r" t="t"/>
              <a:pathLst>
                <a:path extrusionOk="0" h="109" w="149">
                  <a:moveTo>
                    <a:pt x="83" y="1"/>
                  </a:moveTo>
                  <a:cubicBezTo>
                    <a:pt x="81" y="1"/>
                    <a:pt x="78" y="1"/>
                    <a:pt x="76" y="2"/>
                  </a:cubicBezTo>
                  <a:cubicBezTo>
                    <a:pt x="23" y="2"/>
                    <a:pt x="1" y="61"/>
                    <a:pt x="38" y="91"/>
                  </a:cubicBezTo>
                  <a:cubicBezTo>
                    <a:pt x="50" y="103"/>
                    <a:pt x="64" y="108"/>
                    <a:pt x="79" y="108"/>
                  </a:cubicBezTo>
                  <a:cubicBezTo>
                    <a:pt x="93" y="108"/>
                    <a:pt x="106" y="103"/>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faac217dd0_5_54"/>
            <p:cNvSpPr/>
            <p:nvPr/>
          </p:nvSpPr>
          <p:spPr>
            <a:xfrm rot="-2922749">
              <a:off x="1267235" y="2679631"/>
              <a:ext cx="17791" cy="13934"/>
            </a:xfrm>
            <a:custGeom>
              <a:rect b="b" l="l" r="r" t="t"/>
              <a:pathLst>
                <a:path extrusionOk="0" h="112" w="143">
                  <a:moveTo>
                    <a:pt x="67" y="0"/>
                  </a:moveTo>
                  <a:cubicBezTo>
                    <a:pt x="22" y="8"/>
                    <a:pt x="0" y="60"/>
                    <a:pt x="37" y="98"/>
                  </a:cubicBezTo>
                  <a:cubicBezTo>
                    <a:pt x="48" y="108"/>
                    <a:pt x="59" y="112"/>
                    <a:pt x="71" y="112"/>
                  </a:cubicBezTo>
                  <a:cubicBezTo>
                    <a:pt x="85" y="112"/>
                    <a:pt x="100" y="106"/>
                    <a:pt x="112" y="98"/>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gfaac217dd0_5_54"/>
            <p:cNvSpPr/>
            <p:nvPr/>
          </p:nvSpPr>
          <p:spPr>
            <a:xfrm rot="-2922755">
              <a:off x="1263562" y="2649212"/>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gfaac217dd0_5_54"/>
            <p:cNvSpPr/>
            <p:nvPr/>
          </p:nvSpPr>
          <p:spPr>
            <a:xfrm rot="-2922755">
              <a:off x="1260998" y="261879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gfaac217dd0_5_54"/>
            <p:cNvSpPr/>
            <p:nvPr/>
          </p:nvSpPr>
          <p:spPr>
            <a:xfrm rot="-2922749">
              <a:off x="1257931" y="2587121"/>
              <a:ext cx="17791" cy="14058"/>
            </a:xfrm>
            <a:custGeom>
              <a:rect b="b" l="l" r="r" t="t"/>
              <a:pathLst>
                <a:path extrusionOk="0" h="113" w="143">
                  <a:moveTo>
                    <a:pt x="67" y="1"/>
                  </a:moveTo>
                  <a:cubicBezTo>
                    <a:pt x="23" y="8"/>
                    <a:pt x="0" y="61"/>
                    <a:pt x="30" y="98"/>
                  </a:cubicBezTo>
                  <a:cubicBezTo>
                    <a:pt x="40" y="108"/>
                    <a:pt x="53" y="112"/>
                    <a:pt x="67" y="112"/>
                  </a:cubicBezTo>
                  <a:cubicBezTo>
                    <a:pt x="83" y="112"/>
                    <a:pt x="100" y="107"/>
                    <a:pt x="112" y="98"/>
                  </a:cubicBezTo>
                  <a:cubicBezTo>
                    <a:pt x="142" y="61"/>
                    <a:pt x="112"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gfaac217dd0_5_54"/>
            <p:cNvSpPr/>
            <p:nvPr/>
          </p:nvSpPr>
          <p:spPr>
            <a:xfrm rot="-2922755">
              <a:off x="1254304" y="2556806"/>
              <a:ext cx="18786" cy="13561"/>
            </a:xfrm>
            <a:custGeom>
              <a:rect b="b" l="l" r="r" t="t"/>
              <a:pathLst>
                <a:path extrusionOk="0" h="109" w="151">
                  <a:moveTo>
                    <a:pt x="76" y="0"/>
                  </a:moveTo>
                  <a:cubicBezTo>
                    <a:pt x="23" y="0"/>
                    <a:pt x="1" y="60"/>
                    <a:pt x="38" y="98"/>
                  </a:cubicBezTo>
                  <a:cubicBezTo>
                    <a:pt x="48" y="104"/>
                    <a:pt x="60" y="108"/>
                    <a:pt x="72" y="108"/>
                  </a:cubicBezTo>
                  <a:cubicBezTo>
                    <a:pt x="86" y="108"/>
                    <a:pt x="101" y="103"/>
                    <a:pt x="113" y="90"/>
                  </a:cubicBezTo>
                  <a:cubicBezTo>
                    <a:pt x="150"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faac217dd0_5_54"/>
            <p:cNvSpPr/>
            <p:nvPr/>
          </p:nvSpPr>
          <p:spPr>
            <a:xfrm rot="-2922755">
              <a:off x="1251741" y="2526391"/>
              <a:ext cx="17666" cy="13436"/>
            </a:xfrm>
            <a:custGeom>
              <a:rect b="b" l="l" r="r" t="t"/>
              <a:pathLst>
                <a:path extrusionOk="0" h="108" w="142">
                  <a:moveTo>
                    <a:pt x="77" y="0"/>
                  </a:moveTo>
                  <a:cubicBezTo>
                    <a:pt x="74" y="0"/>
                    <a:pt x="71" y="0"/>
                    <a:pt x="68" y="1"/>
                  </a:cubicBezTo>
                  <a:cubicBezTo>
                    <a:pt x="23" y="1"/>
                    <a:pt x="1" y="61"/>
                    <a:pt x="31" y="91"/>
                  </a:cubicBezTo>
                  <a:cubicBezTo>
                    <a:pt x="42" y="102"/>
                    <a:pt x="57" y="107"/>
                    <a:pt x="72" y="107"/>
                  </a:cubicBezTo>
                  <a:cubicBezTo>
                    <a:pt x="87" y="107"/>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faac217dd0_5_54"/>
            <p:cNvSpPr/>
            <p:nvPr/>
          </p:nvSpPr>
          <p:spPr>
            <a:xfrm rot="-2922755">
              <a:off x="1247848" y="2495089"/>
              <a:ext cx="18786" cy="14058"/>
            </a:xfrm>
            <a:custGeom>
              <a:rect b="b" l="l" r="r" t="t"/>
              <a:pathLst>
                <a:path extrusionOk="0" h="113" w="151">
                  <a:moveTo>
                    <a:pt x="75" y="1"/>
                  </a:moveTo>
                  <a:cubicBezTo>
                    <a:pt x="23" y="8"/>
                    <a:pt x="1" y="68"/>
                    <a:pt x="38" y="98"/>
                  </a:cubicBezTo>
                  <a:cubicBezTo>
                    <a:pt x="48" y="108"/>
                    <a:pt x="61" y="112"/>
                    <a:pt x="74" y="112"/>
                  </a:cubicBezTo>
                  <a:cubicBezTo>
                    <a:pt x="90" y="112"/>
                    <a:pt x="105" y="106"/>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faac217dd0_5_54"/>
            <p:cNvSpPr/>
            <p:nvPr/>
          </p:nvSpPr>
          <p:spPr>
            <a:xfrm rot="-2922755">
              <a:off x="1381994" y="2838707"/>
              <a:ext cx="37447" cy="37448"/>
            </a:xfrm>
            <a:custGeom>
              <a:rect b="b" l="l" r="r" t="t"/>
              <a:pathLst>
                <a:path extrusionOk="0" h="301" w="301">
                  <a:moveTo>
                    <a:pt x="151" y="1"/>
                  </a:moveTo>
                  <a:cubicBezTo>
                    <a:pt x="68" y="1"/>
                    <a:pt x="1" y="68"/>
                    <a:pt x="1" y="151"/>
                  </a:cubicBezTo>
                  <a:cubicBezTo>
                    <a:pt x="1" y="233"/>
                    <a:pt x="68" y="300"/>
                    <a:pt x="151" y="300"/>
                  </a:cubicBezTo>
                  <a:cubicBezTo>
                    <a:pt x="233" y="300"/>
                    <a:pt x="300" y="233"/>
                    <a:pt x="300" y="151"/>
                  </a:cubicBezTo>
                  <a:cubicBezTo>
                    <a:pt x="300" y="68"/>
                    <a:pt x="233" y="1"/>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gfaac217dd0_5_54"/>
            <p:cNvSpPr/>
            <p:nvPr/>
          </p:nvSpPr>
          <p:spPr>
            <a:xfrm rot="-2922755">
              <a:off x="1344569" y="2473563"/>
              <a:ext cx="37323" cy="37448"/>
            </a:xfrm>
            <a:custGeom>
              <a:rect b="b" l="l" r="r" t="t"/>
              <a:pathLst>
                <a:path extrusionOk="0" h="301" w="300">
                  <a:moveTo>
                    <a:pt x="150" y="1"/>
                  </a:moveTo>
                  <a:cubicBezTo>
                    <a:pt x="67" y="1"/>
                    <a:pt x="0" y="68"/>
                    <a:pt x="0" y="150"/>
                  </a:cubicBezTo>
                  <a:cubicBezTo>
                    <a:pt x="0" y="233"/>
                    <a:pt x="67" y="300"/>
                    <a:pt x="150" y="300"/>
                  </a:cubicBezTo>
                  <a:cubicBezTo>
                    <a:pt x="232" y="300"/>
                    <a:pt x="299" y="233"/>
                    <a:pt x="299" y="150"/>
                  </a:cubicBezTo>
                  <a:cubicBezTo>
                    <a:pt x="299" y="68"/>
                    <a:pt x="232"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gfaac217dd0_5_54"/>
            <p:cNvSpPr/>
            <p:nvPr/>
          </p:nvSpPr>
          <p:spPr>
            <a:xfrm rot="-2922755">
              <a:off x="1388607" y="2815133"/>
              <a:ext cx="17666" cy="13436"/>
            </a:xfrm>
            <a:custGeom>
              <a:rect b="b" l="l" r="r" t="t"/>
              <a:pathLst>
                <a:path extrusionOk="0" h="108" w="142">
                  <a:moveTo>
                    <a:pt x="76" y="0"/>
                  </a:moveTo>
                  <a:cubicBezTo>
                    <a:pt x="73" y="0"/>
                    <a:pt x="71" y="0"/>
                    <a:pt x="68" y="1"/>
                  </a:cubicBezTo>
                  <a:cubicBezTo>
                    <a:pt x="16" y="1"/>
                    <a:pt x="1" y="61"/>
                    <a:pt x="31" y="90"/>
                  </a:cubicBezTo>
                  <a:cubicBezTo>
                    <a:pt x="42" y="102"/>
                    <a:pt x="57" y="107"/>
                    <a:pt x="72" y="107"/>
                  </a:cubicBezTo>
                  <a:cubicBezTo>
                    <a:pt x="87" y="107"/>
                    <a:pt x="102" y="102"/>
                    <a:pt x="113" y="90"/>
                  </a:cubicBezTo>
                  <a:cubicBezTo>
                    <a:pt x="141" y="55"/>
                    <a:pt x="116"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gfaac217dd0_5_54"/>
            <p:cNvSpPr/>
            <p:nvPr/>
          </p:nvSpPr>
          <p:spPr>
            <a:xfrm rot="-2922749">
              <a:off x="1385274" y="2788004"/>
              <a:ext cx="17791" cy="14432"/>
            </a:xfrm>
            <a:custGeom>
              <a:rect b="b" l="l" r="r" t="t"/>
              <a:pathLst>
                <a:path extrusionOk="0" h="116" w="143">
                  <a:moveTo>
                    <a:pt x="67" y="1"/>
                  </a:moveTo>
                  <a:cubicBezTo>
                    <a:pt x="23" y="8"/>
                    <a:pt x="0" y="68"/>
                    <a:pt x="38" y="98"/>
                  </a:cubicBezTo>
                  <a:cubicBezTo>
                    <a:pt x="49" y="110"/>
                    <a:pt x="62" y="115"/>
                    <a:pt x="75" y="115"/>
                  </a:cubicBezTo>
                  <a:cubicBezTo>
                    <a:pt x="88" y="115"/>
                    <a:pt x="101" y="110"/>
                    <a:pt x="112" y="98"/>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gfaac217dd0_5_54"/>
            <p:cNvSpPr/>
            <p:nvPr/>
          </p:nvSpPr>
          <p:spPr>
            <a:xfrm rot="-2922755">
              <a:off x="1382668" y="2761203"/>
              <a:ext cx="17915" cy="14058"/>
            </a:xfrm>
            <a:custGeom>
              <a:rect b="b" l="l" r="r" t="t"/>
              <a:pathLst>
                <a:path extrusionOk="0" h="113" w="144">
                  <a:moveTo>
                    <a:pt x="68" y="1"/>
                  </a:moveTo>
                  <a:cubicBezTo>
                    <a:pt x="23" y="8"/>
                    <a:pt x="1" y="68"/>
                    <a:pt x="31" y="98"/>
                  </a:cubicBezTo>
                  <a:cubicBezTo>
                    <a:pt x="41" y="108"/>
                    <a:pt x="54" y="112"/>
                    <a:pt x="68" y="112"/>
                  </a:cubicBezTo>
                  <a:cubicBezTo>
                    <a:pt x="84" y="112"/>
                    <a:pt x="101" y="106"/>
                    <a:pt x="113" y="98"/>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faac217dd0_5_54"/>
            <p:cNvSpPr/>
            <p:nvPr/>
          </p:nvSpPr>
          <p:spPr>
            <a:xfrm rot="-2922762">
              <a:off x="1379556" y="2734686"/>
              <a:ext cx="18661" cy="13934"/>
            </a:xfrm>
            <a:custGeom>
              <a:rect b="b" l="l" r="r" t="t"/>
              <a:pathLst>
                <a:path extrusionOk="0" h="112" w="150">
                  <a:moveTo>
                    <a:pt x="75" y="1"/>
                  </a:moveTo>
                  <a:cubicBezTo>
                    <a:pt x="22" y="8"/>
                    <a:pt x="0" y="60"/>
                    <a:pt x="37" y="98"/>
                  </a:cubicBezTo>
                  <a:cubicBezTo>
                    <a:pt x="47" y="107"/>
                    <a:pt x="58" y="111"/>
                    <a:pt x="69" y="111"/>
                  </a:cubicBezTo>
                  <a:cubicBezTo>
                    <a:pt x="84" y="111"/>
                    <a:pt x="99" y="103"/>
                    <a:pt x="112"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faac217dd0_5_54"/>
            <p:cNvSpPr/>
            <p:nvPr/>
          </p:nvSpPr>
          <p:spPr>
            <a:xfrm rot="-2922749">
              <a:off x="1377119" y="2708259"/>
              <a:ext cx="17791" cy="13561"/>
            </a:xfrm>
            <a:custGeom>
              <a:rect b="b" l="l" r="r" t="t"/>
              <a:pathLst>
                <a:path extrusionOk="0" h="109" w="143">
                  <a:moveTo>
                    <a:pt x="68" y="0"/>
                  </a:moveTo>
                  <a:cubicBezTo>
                    <a:pt x="23" y="0"/>
                    <a:pt x="1" y="60"/>
                    <a:pt x="38" y="98"/>
                  </a:cubicBezTo>
                  <a:cubicBezTo>
                    <a:pt x="45" y="104"/>
                    <a:pt x="56" y="108"/>
                    <a:pt x="69" y="108"/>
                  </a:cubicBezTo>
                  <a:cubicBezTo>
                    <a:pt x="84" y="108"/>
                    <a:pt x="101"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gfaac217dd0_5_54"/>
            <p:cNvSpPr/>
            <p:nvPr/>
          </p:nvSpPr>
          <p:spPr>
            <a:xfrm rot="-2922755">
              <a:off x="1373883" y="2681743"/>
              <a:ext cx="18786" cy="13436"/>
            </a:xfrm>
            <a:custGeom>
              <a:rect b="b" l="l" r="r" t="t"/>
              <a:pathLst>
                <a:path extrusionOk="0" h="108" w="151">
                  <a:moveTo>
                    <a:pt x="76" y="0"/>
                  </a:moveTo>
                  <a:cubicBezTo>
                    <a:pt x="23" y="0"/>
                    <a:pt x="1" y="60"/>
                    <a:pt x="38" y="98"/>
                  </a:cubicBezTo>
                  <a:cubicBezTo>
                    <a:pt x="48" y="104"/>
                    <a:pt x="62" y="108"/>
                    <a:pt x="74" y="108"/>
                  </a:cubicBezTo>
                  <a:cubicBezTo>
                    <a:pt x="90" y="108"/>
                    <a:pt x="105" y="102"/>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gfaac217dd0_5_54"/>
            <p:cNvSpPr/>
            <p:nvPr/>
          </p:nvSpPr>
          <p:spPr>
            <a:xfrm rot="-2922749">
              <a:off x="1371642" y="2655102"/>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faac217dd0_5_54"/>
            <p:cNvSpPr/>
            <p:nvPr/>
          </p:nvSpPr>
          <p:spPr>
            <a:xfrm rot="-2922755">
              <a:off x="1368406" y="2628586"/>
              <a:ext cx="18786" cy="13436"/>
            </a:xfrm>
            <a:custGeom>
              <a:rect b="b" l="l" r="r" t="t"/>
              <a:pathLst>
                <a:path extrusionOk="0" h="108" w="151">
                  <a:moveTo>
                    <a:pt x="76" y="1"/>
                  </a:moveTo>
                  <a:cubicBezTo>
                    <a:pt x="23" y="1"/>
                    <a:pt x="1" y="61"/>
                    <a:pt x="38" y="91"/>
                  </a:cubicBezTo>
                  <a:cubicBezTo>
                    <a:pt x="50" y="102"/>
                    <a:pt x="65" y="107"/>
                    <a:pt x="79" y="107"/>
                  </a:cubicBezTo>
                  <a:cubicBezTo>
                    <a:pt x="93" y="107"/>
                    <a:pt x="106" y="102"/>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gfaac217dd0_5_54"/>
            <p:cNvSpPr/>
            <p:nvPr/>
          </p:nvSpPr>
          <p:spPr>
            <a:xfrm rot="-2922749">
              <a:off x="1366212" y="2602049"/>
              <a:ext cx="17791" cy="13436"/>
            </a:xfrm>
            <a:custGeom>
              <a:rect b="b" l="l" r="r" t="t"/>
              <a:pathLst>
                <a:path extrusionOk="0" h="108" w="143">
                  <a:moveTo>
                    <a:pt x="68" y="1"/>
                  </a:moveTo>
                  <a:cubicBezTo>
                    <a:pt x="23" y="1"/>
                    <a:pt x="1" y="60"/>
                    <a:pt x="38" y="90"/>
                  </a:cubicBezTo>
                  <a:cubicBezTo>
                    <a:pt x="49" y="102"/>
                    <a:pt x="62" y="107"/>
                    <a:pt x="75" y="107"/>
                  </a:cubicBezTo>
                  <a:cubicBezTo>
                    <a:pt x="89" y="107"/>
                    <a:pt x="102" y="102"/>
                    <a:pt x="113" y="90"/>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gfaac217dd0_5_54"/>
            <p:cNvSpPr/>
            <p:nvPr/>
          </p:nvSpPr>
          <p:spPr>
            <a:xfrm rot="-2922801">
              <a:off x="1363845" y="2575128"/>
              <a:ext cx="17542" cy="13561"/>
            </a:xfrm>
            <a:custGeom>
              <a:rect b="b" l="l" r="r" t="t"/>
              <a:pathLst>
                <a:path extrusionOk="0" h="109" w="141">
                  <a:moveTo>
                    <a:pt x="75" y="1"/>
                  </a:moveTo>
                  <a:cubicBezTo>
                    <a:pt x="73" y="1"/>
                    <a:pt x="70" y="1"/>
                    <a:pt x="68" y="1"/>
                  </a:cubicBezTo>
                  <a:cubicBezTo>
                    <a:pt x="23" y="1"/>
                    <a:pt x="0" y="61"/>
                    <a:pt x="30" y="91"/>
                  </a:cubicBezTo>
                  <a:cubicBezTo>
                    <a:pt x="42" y="102"/>
                    <a:pt x="56" y="108"/>
                    <a:pt x="71" y="108"/>
                  </a:cubicBezTo>
                  <a:cubicBezTo>
                    <a:pt x="86" y="108"/>
                    <a:pt x="101" y="102"/>
                    <a:pt x="113" y="91"/>
                  </a:cubicBezTo>
                  <a:cubicBezTo>
                    <a:pt x="141" y="56"/>
                    <a:pt x="116"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gfaac217dd0_5_54"/>
            <p:cNvSpPr/>
            <p:nvPr/>
          </p:nvSpPr>
          <p:spPr>
            <a:xfrm rot="-2922755">
              <a:off x="1360609" y="2548612"/>
              <a:ext cx="18537" cy="13436"/>
            </a:xfrm>
            <a:custGeom>
              <a:rect b="b" l="l" r="r" t="t"/>
              <a:pathLst>
                <a:path extrusionOk="0" h="108"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gfaac217dd0_5_54"/>
            <p:cNvSpPr/>
            <p:nvPr/>
          </p:nvSpPr>
          <p:spPr>
            <a:xfrm rot="-2922801">
              <a:off x="1358415" y="2522074"/>
              <a:ext cx="17542" cy="13436"/>
            </a:xfrm>
            <a:custGeom>
              <a:rect b="b" l="l" r="r" t="t"/>
              <a:pathLst>
                <a:path extrusionOk="0" h="108" w="141">
                  <a:moveTo>
                    <a:pt x="76" y="0"/>
                  </a:moveTo>
                  <a:cubicBezTo>
                    <a:pt x="74" y="0"/>
                    <a:pt x="71" y="1"/>
                    <a:pt x="68" y="1"/>
                  </a:cubicBezTo>
                  <a:cubicBezTo>
                    <a:pt x="23" y="1"/>
                    <a:pt x="0" y="61"/>
                    <a:pt x="38" y="91"/>
                  </a:cubicBezTo>
                  <a:cubicBezTo>
                    <a:pt x="45" y="102"/>
                    <a:pt x="58" y="108"/>
                    <a:pt x="72" y="108"/>
                  </a:cubicBezTo>
                  <a:cubicBezTo>
                    <a:pt x="86" y="108"/>
                    <a:pt x="101" y="102"/>
                    <a:pt x="113" y="91"/>
                  </a:cubicBezTo>
                  <a:cubicBezTo>
                    <a:pt x="141" y="56"/>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gfaac217dd0_5_54"/>
            <p:cNvSpPr/>
            <p:nvPr/>
          </p:nvSpPr>
          <p:spPr>
            <a:xfrm rot="-2922755">
              <a:off x="1476159" y="2813533"/>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faac217dd0_5_54"/>
            <p:cNvSpPr/>
            <p:nvPr/>
          </p:nvSpPr>
          <p:spPr>
            <a:xfrm rot="-2922755">
              <a:off x="1437399" y="2504219"/>
              <a:ext cx="50261" cy="36950"/>
            </a:xfrm>
            <a:custGeom>
              <a:rect b="b" l="l" r="r" t="t"/>
              <a:pathLst>
                <a:path extrusionOk="0" h="297" w="404">
                  <a:moveTo>
                    <a:pt x="205" y="1"/>
                  </a:moveTo>
                  <a:cubicBezTo>
                    <a:pt x="202" y="1"/>
                    <a:pt x="199" y="1"/>
                    <a:pt x="196" y="1"/>
                  </a:cubicBezTo>
                  <a:cubicBezTo>
                    <a:pt x="61" y="1"/>
                    <a:pt x="1" y="166"/>
                    <a:pt x="98" y="256"/>
                  </a:cubicBezTo>
                  <a:cubicBezTo>
                    <a:pt x="130" y="284"/>
                    <a:pt x="166" y="297"/>
                    <a:pt x="202" y="297"/>
                  </a:cubicBezTo>
                  <a:cubicBezTo>
                    <a:pt x="243" y="297"/>
                    <a:pt x="284" y="280"/>
                    <a:pt x="315"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gfaac217dd0_5_54"/>
            <p:cNvSpPr/>
            <p:nvPr/>
          </p:nvSpPr>
          <p:spPr>
            <a:xfrm rot="-2922749">
              <a:off x="1482417" y="2794434"/>
              <a:ext cx="17791" cy="13561"/>
            </a:xfrm>
            <a:custGeom>
              <a:rect b="b" l="l" r="r" t="t"/>
              <a:pathLst>
                <a:path extrusionOk="0" h="109" w="143">
                  <a:moveTo>
                    <a:pt x="68" y="0"/>
                  </a:moveTo>
                  <a:cubicBezTo>
                    <a:pt x="23" y="0"/>
                    <a:pt x="0" y="60"/>
                    <a:pt x="30" y="98"/>
                  </a:cubicBezTo>
                  <a:cubicBezTo>
                    <a:pt x="40" y="104"/>
                    <a:pt x="53" y="108"/>
                    <a:pt x="67" y="108"/>
                  </a:cubicBezTo>
                  <a:cubicBezTo>
                    <a:pt x="83" y="108"/>
                    <a:pt x="100" y="102"/>
                    <a:pt x="112" y="90"/>
                  </a:cubicBezTo>
                  <a:cubicBezTo>
                    <a:pt x="142"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gfaac217dd0_5_54"/>
            <p:cNvSpPr/>
            <p:nvPr/>
          </p:nvSpPr>
          <p:spPr>
            <a:xfrm rot="-2922755">
              <a:off x="1479537" y="2771789"/>
              <a:ext cx="18786" cy="13934"/>
            </a:xfrm>
            <a:custGeom>
              <a:rect b="b" l="l" r="r" t="t"/>
              <a:pathLst>
                <a:path extrusionOk="0" h="112" w="151">
                  <a:moveTo>
                    <a:pt x="76" y="1"/>
                  </a:moveTo>
                  <a:cubicBezTo>
                    <a:pt x="23" y="1"/>
                    <a:pt x="1" y="60"/>
                    <a:pt x="38" y="98"/>
                  </a:cubicBezTo>
                  <a:cubicBezTo>
                    <a:pt x="48" y="107"/>
                    <a:pt x="58" y="111"/>
                    <a:pt x="69" y="111"/>
                  </a:cubicBezTo>
                  <a:cubicBezTo>
                    <a:pt x="85" y="111"/>
                    <a:pt x="100" y="103"/>
                    <a:pt x="113" y="90"/>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gfaac217dd0_5_54"/>
            <p:cNvSpPr/>
            <p:nvPr/>
          </p:nvSpPr>
          <p:spPr>
            <a:xfrm rot="-2922749">
              <a:off x="1477734" y="2749051"/>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faac217dd0_5_54"/>
            <p:cNvSpPr/>
            <p:nvPr/>
          </p:nvSpPr>
          <p:spPr>
            <a:xfrm rot="-2922755">
              <a:off x="1475129" y="2727265"/>
              <a:ext cx="18537" cy="13561"/>
            </a:xfrm>
            <a:custGeom>
              <a:rect b="b" l="l" r="r" t="t"/>
              <a:pathLst>
                <a:path extrusionOk="0" h="109" w="149">
                  <a:moveTo>
                    <a:pt x="83" y="1"/>
                  </a:moveTo>
                  <a:cubicBezTo>
                    <a:pt x="81" y="1"/>
                    <a:pt x="78" y="1"/>
                    <a:pt x="76" y="2"/>
                  </a:cubicBezTo>
                  <a:cubicBezTo>
                    <a:pt x="23" y="2"/>
                    <a:pt x="1" y="61"/>
                    <a:pt x="38" y="91"/>
                  </a:cubicBezTo>
                  <a:cubicBezTo>
                    <a:pt x="50" y="103"/>
                    <a:pt x="65" y="108"/>
                    <a:pt x="79" y="108"/>
                  </a:cubicBezTo>
                  <a:cubicBezTo>
                    <a:pt x="93" y="108"/>
                    <a:pt x="106" y="103"/>
                    <a:pt x="113" y="91"/>
                  </a:cubicBezTo>
                  <a:cubicBezTo>
                    <a:pt x="149"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faac217dd0_5_54"/>
            <p:cNvSpPr/>
            <p:nvPr/>
          </p:nvSpPr>
          <p:spPr>
            <a:xfrm rot="-2922801">
              <a:off x="1473233" y="2704694"/>
              <a:ext cx="17542" cy="13436"/>
            </a:xfrm>
            <a:custGeom>
              <a:rect b="b" l="l" r="r" t="t"/>
              <a:pathLst>
                <a:path extrusionOk="0" h="108" w="141">
                  <a:moveTo>
                    <a:pt x="76" y="0"/>
                  </a:moveTo>
                  <a:cubicBezTo>
                    <a:pt x="74" y="0"/>
                    <a:pt x="71" y="0"/>
                    <a:pt x="68" y="1"/>
                  </a:cubicBezTo>
                  <a:cubicBezTo>
                    <a:pt x="23" y="1"/>
                    <a:pt x="0" y="61"/>
                    <a:pt x="38" y="91"/>
                  </a:cubicBezTo>
                  <a:cubicBezTo>
                    <a:pt x="49" y="102"/>
                    <a:pt x="62" y="107"/>
                    <a:pt x="75" y="107"/>
                  </a:cubicBezTo>
                  <a:cubicBezTo>
                    <a:pt x="88" y="107"/>
                    <a:pt x="101" y="102"/>
                    <a:pt x="113" y="91"/>
                  </a:cubicBezTo>
                  <a:cubicBezTo>
                    <a:pt x="141" y="55"/>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gfaac217dd0_5_54"/>
            <p:cNvSpPr/>
            <p:nvPr/>
          </p:nvSpPr>
          <p:spPr>
            <a:xfrm rot="-2922755">
              <a:off x="1470216" y="2682122"/>
              <a:ext cx="18786" cy="13312"/>
            </a:xfrm>
            <a:custGeom>
              <a:rect b="b" l="l" r="r" t="t"/>
              <a:pathLst>
                <a:path extrusionOk="0" h="107" w="151">
                  <a:moveTo>
                    <a:pt x="76" y="0"/>
                  </a:moveTo>
                  <a:cubicBezTo>
                    <a:pt x="23" y="0"/>
                    <a:pt x="1" y="60"/>
                    <a:pt x="38" y="90"/>
                  </a:cubicBezTo>
                  <a:cubicBezTo>
                    <a:pt x="50" y="101"/>
                    <a:pt x="65" y="107"/>
                    <a:pt x="79" y="107"/>
                  </a:cubicBezTo>
                  <a:cubicBezTo>
                    <a:pt x="93" y="107"/>
                    <a:pt x="106" y="101"/>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gfaac217dd0_5_54"/>
            <p:cNvSpPr/>
            <p:nvPr/>
          </p:nvSpPr>
          <p:spPr>
            <a:xfrm rot="-2922749">
              <a:off x="1468367" y="2659405"/>
              <a:ext cx="17791" cy="13561"/>
            </a:xfrm>
            <a:custGeom>
              <a:rect b="b" l="l" r="r" t="t"/>
              <a:pathLst>
                <a:path extrusionOk="0" h="109" w="143">
                  <a:moveTo>
                    <a:pt x="68" y="0"/>
                  </a:moveTo>
                  <a:cubicBezTo>
                    <a:pt x="23" y="0"/>
                    <a:pt x="0" y="60"/>
                    <a:pt x="38" y="98"/>
                  </a:cubicBezTo>
                  <a:cubicBezTo>
                    <a:pt x="48" y="104"/>
                    <a:pt x="59" y="108"/>
                    <a:pt x="71" y="108"/>
                  </a:cubicBezTo>
                  <a:cubicBezTo>
                    <a:pt x="86" y="108"/>
                    <a:pt x="100" y="103"/>
                    <a:pt x="113" y="90"/>
                  </a:cubicBezTo>
                  <a:cubicBezTo>
                    <a:pt x="142"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gfaac217dd0_5_54"/>
            <p:cNvSpPr/>
            <p:nvPr/>
          </p:nvSpPr>
          <p:spPr>
            <a:xfrm rot="-2922749">
              <a:off x="1466172" y="2636450"/>
              <a:ext cx="17791" cy="13561"/>
            </a:xfrm>
            <a:custGeom>
              <a:rect b="b" l="l" r="r" t="t"/>
              <a:pathLst>
                <a:path extrusionOk="0" h="109" w="143">
                  <a:moveTo>
                    <a:pt x="68" y="1"/>
                  </a:moveTo>
                  <a:cubicBezTo>
                    <a:pt x="23" y="1"/>
                    <a:pt x="1" y="60"/>
                    <a:pt x="30" y="98"/>
                  </a:cubicBezTo>
                  <a:cubicBezTo>
                    <a:pt x="41" y="105"/>
                    <a:pt x="54" y="108"/>
                    <a:pt x="67" y="108"/>
                  </a:cubicBezTo>
                  <a:cubicBezTo>
                    <a:pt x="84" y="108"/>
                    <a:pt x="100"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gfaac217dd0_5_54"/>
            <p:cNvSpPr/>
            <p:nvPr/>
          </p:nvSpPr>
          <p:spPr>
            <a:xfrm rot="-2922762">
              <a:off x="1463442" y="2613738"/>
              <a:ext cx="18661" cy="14058"/>
            </a:xfrm>
            <a:custGeom>
              <a:rect b="b" l="l" r="r" t="t"/>
              <a:pathLst>
                <a:path extrusionOk="0" h="113" w="150">
                  <a:moveTo>
                    <a:pt x="75" y="1"/>
                  </a:moveTo>
                  <a:cubicBezTo>
                    <a:pt x="23" y="8"/>
                    <a:pt x="0" y="61"/>
                    <a:pt x="38" y="98"/>
                  </a:cubicBezTo>
                  <a:cubicBezTo>
                    <a:pt x="48" y="108"/>
                    <a:pt x="60" y="112"/>
                    <a:pt x="71" y="112"/>
                  </a:cubicBezTo>
                  <a:cubicBezTo>
                    <a:pt x="86" y="112"/>
                    <a:pt x="100" y="106"/>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faac217dd0_5_54"/>
            <p:cNvSpPr/>
            <p:nvPr/>
          </p:nvSpPr>
          <p:spPr>
            <a:xfrm rot="-2922749">
              <a:off x="1461582" y="2591150"/>
              <a:ext cx="17791" cy="14307"/>
            </a:xfrm>
            <a:custGeom>
              <a:rect b="b" l="l" r="r" t="t"/>
              <a:pathLst>
                <a:path extrusionOk="0" h="115" w="143">
                  <a:moveTo>
                    <a:pt x="68" y="0"/>
                  </a:moveTo>
                  <a:cubicBezTo>
                    <a:pt x="23" y="8"/>
                    <a:pt x="1" y="67"/>
                    <a:pt x="30" y="97"/>
                  </a:cubicBezTo>
                  <a:cubicBezTo>
                    <a:pt x="42" y="109"/>
                    <a:pt x="57" y="114"/>
                    <a:pt x="72" y="114"/>
                  </a:cubicBezTo>
                  <a:cubicBezTo>
                    <a:pt x="87" y="114"/>
                    <a:pt x="102" y="109"/>
                    <a:pt x="113" y="97"/>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gfaac217dd0_5_54"/>
            <p:cNvSpPr/>
            <p:nvPr/>
          </p:nvSpPr>
          <p:spPr>
            <a:xfrm rot="-2922749">
              <a:off x="1459034" y="2569338"/>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gfaac217dd0_5_54"/>
            <p:cNvSpPr/>
            <p:nvPr/>
          </p:nvSpPr>
          <p:spPr>
            <a:xfrm rot="-2922749">
              <a:off x="1456992" y="2546720"/>
              <a:ext cx="17791" cy="13312"/>
            </a:xfrm>
            <a:custGeom>
              <a:rect b="b" l="l" r="r" t="t"/>
              <a:pathLst>
                <a:path extrusionOk="0" h="107" w="143">
                  <a:moveTo>
                    <a:pt x="68" y="0"/>
                  </a:moveTo>
                  <a:cubicBezTo>
                    <a:pt x="23" y="0"/>
                    <a:pt x="1" y="60"/>
                    <a:pt x="38" y="90"/>
                  </a:cubicBezTo>
                  <a:cubicBezTo>
                    <a:pt x="45" y="101"/>
                    <a:pt x="59" y="107"/>
                    <a:pt x="73" y="107"/>
                  </a:cubicBezTo>
                  <a:cubicBezTo>
                    <a:pt x="87"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gfaac217dd0_5_54"/>
            <p:cNvSpPr/>
            <p:nvPr/>
          </p:nvSpPr>
          <p:spPr>
            <a:xfrm rot="-2922755">
              <a:off x="1553748" y="2785957"/>
              <a:ext cx="49515" cy="37448"/>
            </a:xfrm>
            <a:custGeom>
              <a:rect b="b" l="l" r="r" t="t"/>
              <a:pathLst>
                <a:path extrusionOk="0" h="301" w="398">
                  <a:moveTo>
                    <a:pt x="195" y="0"/>
                  </a:moveTo>
                  <a:cubicBezTo>
                    <a:pt x="60" y="8"/>
                    <a:pt x="1" y="173"/>
                    <a:pt x="98" y="262"/>
                  </a:cubicBezTo>
                  <a:cubicBezTo>
                    <a:pt x="127" y="288"/>
                    <a:pt x="165" y="301"/>
                    <a:pt x="202" y="301"/>
                  </a:cubicBezTo>
                  <a:cubicBezTo>
                    <a:pt x="241" y="301"/>
                    <a:pt x="280" y="286"/>
                    <a:pt x="307" y="255"/>
                  </a:cubicBezTo>
                  <a:cubicBezTo>
                    <a:pt x="397"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gfaac217dd0_5_54"/>
            <p:cNvSpPr/>
            <p:nvPr/>
          </p:nvSpPr>
          <p:spPr>
            <a:xfrm rot="-2922755">
              <a:off x="1566600" y="2772824"/>
              <a:ext cx="18786" cy="13436"/>
            </a:xfrm>
            <a:custGeom>
              <a:rect b="b" l="l" r="r" t="t"/>
              <a:pathLst>
                <a:path extrusionOk="0" h="108" w="151">
                  <a:moveTo>
                    <a:pt x="75" y="0"/>
                  </a:moveTo>
                  <a:cubicBezTo>
                    <a:pt x="23" y="0"/>
                    <a:pt x="1" y="60"/>
                    <a:pt x="38" y="97"/>
                  </a:cubicBezTo>
                  <a:cubicBezTo>
                    <a:pt x="48" y="104"/>
                    <a:pt x="61" y="108"/>
                    <a:pt x="74" y="108"/>
                  </a:cubicBezTo>
                  <a:cubicBezTo>
                    <a:pt x="90" y="108"/>
                    <a:pt x="105" y="102"/>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gfaac217dd0_5_54"/>
            <p:cNvSpPr/>
            <p:nvPr/>
          </p:nvSpPr>
          <p:spPr>
            <a:xfrm rot="-2922801">
              <a:off x="1565522" y="2754774"/>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1"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faac217dd0_5_54"/>
            <p:cNvSpPr/>
            <p:nvPr/>
          </p:nvSpPr>
          <p:spPr>
            <a:xfrm rot="-2922755">
              <a:off x="1562850" y="2736023"/>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gfaac217dd0_5_54"/>
            <p:cNvSpPr/>
            <p:nvPr/>
          </p:nvSpPr>
          <p:spPr>
            <a:xfrm rot="-2922749">
              <a:off x="1561449" y="2717260"/>
              <a:ext cx="17791" cy="14307"/>
            </a:xfrm>
            <a:custGeom>
              <a:rect b="b" l="l" r="r" t="t"/>
              <a:pathLst>
                <a:path extrusionOk="0" h="115" w="143">
                  <a:moveTo>
                    <a:pt x="68" y="1"/>
                  </a:moveTo>
                  <a:cubicBezTo>
                    <a:pt x="23" y="8"/>
                    <a:pt x="0" y="68"/>
                    <a:pt x="38" y="98"/>
                  </a:cubicBezTo>
                  <a:cubicBezTo>
                    <a:pt x="49" y="109"/>
                    <a:pt x="62" y="115"/>
                    <a:pt x="75" y="115"/>
                  </a:cubicBezTo>
                  <a:cubicBezTo>
                    <a:pt x="88"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gfaac217dd0_5_54"/>
            <p:cNvSpPr/>
            <p:nvPr/>
          </p:nvSpPr>
          <p:spPr>
            <a:xfrm rot="-2922749">
              <a:off x="1559926" y="2698972"/>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gfaac217dd0_5_54"/>
            <p:cNvSpPr/>
            <p:nvPr/>
          </p:nvSpPr>
          <p:spPr>
            <a:xfrm rot="-2922749">
              <a:off x="1557465" y="2680689"/>
              <a:ext cx="17791" cy="13561"/>
            </a:xfrm>
            <a:custGeom>
              <a:rect b="b" l="l" r="r" t="t"/>
              <a:pathLst>
                <a:path extrusionOk="0" h="109" w="143">
                  <a:moveTo>
                    <a:pt x="75" y="1"/>
                  </a:moveTo>
                  <a:cubicBezTo>
                    <a:pt x="23" y="1"/>
                    <a:pt x="1" y="60"/>
                    <a:pt x="38" y="98"/>
                  </a:cubicBezTo>
                  <a:cubicBezTo>
                    <a:pt x="48" y="105"/>
                    <a:pt x="60" y="108"/>
                    <a:pt x="71" y="108"/>
                  </a:cubicBezTo>
                  <a:cubicBezTo>
                    <a:pt x="86" y="108"/>
                    <a:pt x="101" y="103"/>
                    <a:pt x="113" y="90"/>
                  </a:cubicBezTo>
                  <a:cubicBezTo>
                    <a:pt x="143"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gfaac217dd0_5_54"/>
            <p:cNvSpPr/>
            <p:nvPr/>
          </p:nvSpPr>
          <p:spPr>
            <a:xfrm rot="-2922801">
              <a:off x="1556265" y="2662368"/>
              <a:ext cx="17542" cy="13436"/>
            </a:xfrm>
            <a:custGeom>
              <a:rect b="b" l="l" r="r" t="t"/>
              <a:pathLst>
                <a:path extrusionOk="0" h="108" w="141">
                  <a:moveTo>
                    <a:pt x="77" y="0"/>
                  </a:moveTo>
                  <a:cubicBezTo>
                    <a:pt x="74" y="0"/>
                    <a:pt x="71" y="0"/>
                    <a:pt x="68" y="1"/>
                  </a:cubicBezTo>
                  <a:cubicBezTo>
                    <a:pt x="23" y="1"/>
                    <a:pt x="0" y="61"/>
                    <a:pt x="30" y="91"/>
                  </a:cubicBezTo>
                  <a:cubicBezTo>
                    <a:pt x="42" y="102"/>
                    <a:pt x="57" y="107"/>
                    <a:pt x="71" y="107"/>
                  </a:cubicBezTo>
                  <a:cubicBezTo>
                    <a:pt x="86" y="107"/>
                    <a:pt x="101"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gfaac217dd0_5_54"/>
            <p:cNvSpPr/>
            <p:nvPr/>
          </p:nvSpPr>
          <p:spPr>
            <a:xfrm rot="-2922755">
              <a:off x="1553592" y="2643617"/>
              <a:ext cx="18786" cy="13561"/>
            </a:xfrm>
            <a:custGeom>
              <a:rect b="b" l="l" r="r" t="t"/>
              <a:pathLst>
                <a:path extrusionOk="0" h="109" w="151">
                  <a:moveTo>
                    <a:pt x="76" y="0"/>
                  </a:moveTo>
                  <a:cubicBezTo>
                    <a:pt x="23" y="0"/>
                    <a:pt x="1" y="60"/>
                    <a:pt x="38" y="98"/>
                  </a:cubicBezTo>
                  <a:cubicBezTo>
                    <a:pt x="48" y="105"/>
                    <a:pt x="61" y="108"/>
                    <a:pt x="74" y="108"/>
                  </a:cubicBezTo>
                  <a:cubicBezTo>
                    <a:pt x="90" y="108"/>
                    <a:pt x="105" y="103"/>
                    <a:pt x="113" y="90"/>
                  </a:cubicBezTo>
                  <a:cubicBezTo>
                    <a:pt x="150" y="53"/>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gfaac217dd0_5_54"/>
            <p:cNvSpPr/>
            <p:nvPr/>
          </p:nvSpPr>
          <p:spPr>
            <a:xfrm rot="-2922749">
              <a:off x="1552192" y="2624853"/>
              <a:ext cx="17791" cy="14307"/>
            </a:xfrm>
            <a:custGeom>
              <a:rect b="b" l="l" r="r" t="t"/>
              <a:pathLst>
                <a:path extrusionOk="0" h="115" w="143">
                  <a:moveTo>
                    <a:pt x="68" y="0"/>
                  </a:moveTo>
                  <a:cubicBezTo>
                    <a:pt x="23" y="8"/>
                    <a:pt x="0" y="68"/>
                    <a:pt x="38" y="98"/>
                  </a:cubicBezTo>
                  <a:cubicBezTo>
                    <a:pt x="45" y="109"/>
                    <a:pt x="59" y="114"/>
                    <a:pt x="73" y="114"/>
                  </a:cubicBezTo>
                  <a:cubicBezTo>
                    <a:pt x="87"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gfaac217dd0_5_54"/>
            <p:cNvSpPr/>
            <p:nvPr/>
          </p:nvSpPr>
          <p:spPr>
            <a:xfrm rot="-2922755">
              <a:off x="1549842" y="2606940"/>
              <a:ext cx="18786" cy="13436"/>
            </a:xfrm>
            <a:custGeom>
              <a:rect b="b" l="l" r="r" t="t"/>
              <a:pathLst>
                <a:path extrusionOk="0" h="108" w="151">
                  <a:moveTo>
                    <a:pt x="76" y="0"/>
                  </a:moveTo>
                  <a:cubicBezTo>
                    <a:pt x="23" y="0"/>
                    <a:pt x="1" y="60"/>
                    <a:pt x="38" y="90"/>
                  </a:cubicBezTo>
                  <a:cubicBezTo>
                    <a:pt x="49" y="101"/>
                    <a:pt x="64" y="107"/>
                    <a:pt x="78" y="107"/>
                  </a:cubicBezTo>
                  <a:cubicBezTo>
                    <a:pt x="93" y="107"/>
                    <a:pt x="106" y="101"/>
                    <a:pt x="113" y="90"/>
                  </a:cubicBezTo>
                  <a:cubicBezTo>
                    <a:pt x="151"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faac217dd0_5_54"/>
            <p:cNvSpPr/>
            <p:nvPr/>
          </p:nvSpPr>
          <p:spPr>
            <a:xfrm rot="-2922749">
              <a:off x="1548161" y="2588303"/>
              <a:ext cx="17791" cy="13436"/>
            </a:xfrm>
            <a:custGeom>
              <a:rect b="b" l="l" r="r" t="t"/>
              <a:pathLst>
                <a:path extrusionOk="0" h="108" w="143">
                  <a:moveTo>
                    <a:pt x="68" y="0"/>
                  </a:moveTo>
                  <a:cubicBezTo>
                    <a:pt x="23" y="0"/>
                    <a:pt x="1" y="60"/>
                    <a:pt x="38" y="97"/>
                  </a:cubicBezTo>
                  <a:cubicBezTo>
                    <a:pt x="48" y="104"/>
                    <a:pt x="60" y="108"/>
                    <a:pt x="71" y="108"/>
                  </a:cubicBezTo>
                  <a:cubicBezTo>
                    <a:pt x="86" y="108"/>
                    <a:pt x="101" y="102"/>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faac217dd0_5_54"/>
            <p:cNvSpPr/>
            <p:nvPr/>
          </p:nvSpPr>
          <p:spPr>
            <a:xfrm rot="-2922755">
              <a:off x="1546088" y="2570253"/>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gfaac217dd0_5_54"/>
            <p:cNvSpPr/>
            <p:nvPr/>
          </p:nvSpPr>
          <p:spPr>
            <a:xfrm rot="-2922755">
              <a:off x="1528116" y="2533027"/>
              <a:ext cx="49266" cy="37448"/>
            </a:xfrm>
            <a:custGeom>
              <a:rect b="b" l="l" r="r" t="t"/>
              <a:pathLst>
                <a:path extrusionOk="0" h="301" w="396">
                  <a:moveTo>
                    <a:pt x="204" y="0"/>
                  </a:moveTo>
                  <a:cubicBezTo>
                    <a:pt x="201" y="0"/>
                    <a:pt x="198" y="0"/>
                    <a:pt x="196" y="0"/>
                  </a:cubicBezTo>
                  <a:cubicBezTo>
                    <a:pt x="61" y="8"/>
                    <a:pt x="1" y="172"/>
                    <a:pt x="98" y="262"/>
                  </a:cubicBezTo>
                  <a:cubicBezTo>
                    <a:pt x="127" y="288"/>
                    <a:pt x="165" y="301"/>
                    <a:pt x="202" y="301"/>
                  </a:cubicBezTo>
                  <a:cubicBezTo>
                    <a:pt x="242" y="301"/>
                    <a:pt x="281" y="286"/>
                    <a:pt x="308" y="255"/>
                  </a:cubicBezTo>
                  <a:cubicBezTo>
                    <a:pt x="396" y="160"/>
                    <a:pt x="333"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gfaac217dd0_5_54"/>
            <p:cNvSpPr/>
            <p:nvPr/>
          </p:nvSpPr>
          <p:spPr>
            <a:xfrm rot="-2922755">
              <a:off x="1630307" y="2757585"/>
              <a:ext cx="50261" cy="37572"/>
            </a:xfrm>
            <a:custGeom>
              <a:rect b="b" l="l" r="r" t="t"/>
              <a:pathLst>
                <a:path extrusionOk="0" h="302" w="404">
                  <a:moveTo>
                    <a:pt x="204" y="1"/>
                  </a:moveTo>
                  <a:cubicBezTo>
                    <a:pt x="202" y="1"/>
                    <a:pt x="199" y="1"/>
                    <a:pt x="196" y="1"/>
                  </a:cubicBezTo>
                  <a:cubicBezTo>
                    <a:pt x="61" y="8"/>
                    <a:pt x="1" y="173"/>
                    <a:pt x="98" y="263"/>
                  </a:cubicBezTo>
                  <a:cubicBezTo>
                    <a:pt x="131" y="288"/>
                    <a:pt x="169" y="301"/>
                    <a:pt x="206" y="301"/>
                  </a:cubicBezTo>
                  <a:cubicBezTo>
                    <a:pt x="245" y="301"/>
                    <a:pt x="284" y="286"/>
                    <a:pt x="315" y="255"/>
                  </a:cubicBezTo>
                  <a:cubicBezTo>
                    <a:pt x="403" y="160"/>
                    <a:pt x="334"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faac217dd0_5_54"/>
            <p:cNvSpPr/>
            <p:nvPr/>
          </p:nvSpPr>
          <p:spPr>
            <a:xfrm rot="-2922749">
              <a:off x="1644735" y="2749499"/>
              <a:ext cx="17791" cy="14307"/>
            </a:xfrm>
            <a:custGeom>
              <a:rect b="b" l="l" r="r" t="t"/>
              <a:pathLst>
                <a:path extrusionOk="0" h="115" w="143">
                  <a:moveTo>
                    <a:pt x="68" y="0"/>
                  </a:moveTo>
                  <a:cubicBezTo>
                    <a:pt x="23" y="8"/>
                    <a:pt x="1" y="68"/>
                    <a:pt x="30" y="98"/>
                  </a:cubicBezTo>
                  <a:cubicBezTo>
                    <a:pt x="42" y="109"/>
                    <a:pt x="57" y="115"/>
                    <a:pt x="72" y="115"/>
                  </a:cubicBezTo>
                  <a:cubicBezTo>
                    <a:pt x="87" y="115"/>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faac217dd0_5_54"/>
            <p:cNvSpPr/>
            <p:nvPr/>
          </p:nvSpPr>
          <p:spPr>
            <a:xfrm rot="-2922755">
              <a:off x="1642729" y="2735531"/>
              <a:ext cx="18786" cy="13436"/>
            </a:xfrm>
            <a:custGeom>
              <a:rect b="b" l="l" r="r" t="t"/>
              <a:pathLst>
                <a:path extrusionOk="0" h="108" w="151">
                  <a:moveTo>
                    <a:pt x="75" y="0"/>
                  </a:moveTo>
                  <a:cubicBezTo>
                    <a:pt x="23" y="0"/>
                    <a:pt x="0" y="60"/>
                    <a:pt x="38" y="97"/>
                  </a:cubicBezTo>
                  <a:cubicBezTo>
                    <a:pt x="48" y="104"/>
                    <a:pt x="61" y="108"/>
                    <a:pt x="74" y="108"/>
                  </a:cubicBezTo>
                  <a:cubicBezTo>
                    <a:pt x="89" y="108"/>
                    <a:pt x="104" y="102"/>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gfaac217dd0_5_54"/>
            <p:cNvSpPr/>
            <p:nvPr/>
          </p:nvSpPr>
          <p:spPr>
            <a:xfrm rot="-2922749">
              <a:off x="1641871" y="2721425"/>
              <a:ext cx="17791" cy="13436"/>
            </a:xfrm>
            <a:custGeom>
              <a:rect b="b" l="l" r="r" t="t"/>
              <a:pathLst>
                <a:path extrusionOk="0" h="108" w="143">
                  <a:moveTo>
                    <a:pt x="68" y="1"/>
                  </a:moveTo>
                  <a:cubicBezTo>
                    <a:pt x="23" y="1"/>
                    <a:pt x="1" y="61"/>
                    <a:pt x="38" y="91"/>
                  </a:cubicBezTo>
                  <a:cubicBezTo>
                    <a:pt x="46" y="102"/>
                    <a:pt x="59" y="107"/>
                    <a:pt x="73"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gfaac217dd0_5_54"/>
            <p:cNvSpPr/>
            <p:nvPr/>
          </p:nvSpPr>
          <p:spPr>
            <a:xfrm rot="-2922755">
              <a:off x="1639819" y="2706482"/>
              <a:ext cx="18786" cy="14432"/>
            </a:xfrm>
            <a:custGeom>
              <a:rect b="b" l="l" r="r" t="t"/>
              <a:pathLst>
                <a:path extrusionOk="0" h="116" w="151">
                  <a:moveTo>
                    <a:pt x="75" y="1"/>
                  </a:moveTo>
                  <a:cubicBezTo>
                    <a:pt x="23" y="8"/>
                    <a:pt x="1" y="68"/>
                    <a:pt x="38" y="98"/>
                  </a:cubicBezTo>
                  <a:cubicBezTo>
                    <a:pt x="49" y="109"/>
                    <a:pt x="64" y="115"/>
                    <a:pt x="78" y="115"/>
                  </a:cubicBezTo>
                  <a:cubicBezTo>
                    <a:pt x="92" y="115"/>
                    <a:pt x="105" y="109"/>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faac217dd0_5_54"/>
            <p:cNvSpPr/>
            <p:nvPr/>
          </p:nvSpPr>
          <p:spPr>
            <a:xfrm rot="-2922755">
              <a:off x="1638706" y="2692560"/>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faac217dd0_5_54"/>
            <p:cNvSpPr/>
            <p:nvPr/>
          </p:nvSpPr>
          <p:spPr>
            <a:xfrm rot="-2922755">
              <a:off x="1636951" y="2678522"/>
              <a:ext cx="18537" cy="13436"/>
            </a:xfrm>
            <a:custGeom>
              <a:rect b="b" l="l" r="r" t="t"/>
              <a:pathLst>
                <a:path extrusionOk="0" h="108" w="149">
                  <a:moveTo>
                    <a:pt x="83" y="1"/>
                  </a:moveTo>
                  <a:cubicBezTo>
                    <a:pt x="81" y="1"/>
                    <a:pt x="78" y="1"/>
                    <a:pt x="76" y="1"/>
                  </a:cubicBezTo>
                  <a:cubicBezTo>
                    <a:pt x="23" y="1"/>
                    <a:pt x="1" y="61"/>
                    <a:pt x="38" y="91"/>
                  </a:cubicBezTo>
                  <a:cubicBezTo>
                    <a:pt x="49" y="102"/>
                    <a:pt x="64" y="108"/>
                    <a:pt x="78" y="108"/>
                  </a:cubicBezTo>
                  <a:cubicBezTo>
                    <a:pt x="92"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gfaac217dd0_5_54"/>
            <p:cNvSpPr/>
            <p:nvPr/>
          </p:nvSpPr>
          <p:spPr>
            <a:xfrm rot="-2922749">
              <a:off x="1635759" y="2663653"/>
              <a:ext cx="17791" cy="13934"/>
            </a:xfrm>
            <a:custGeom>
              <a:rect b="b" l="l" r="r" t="t"/>
              <a:pathLst>
                <a:path extrusionOk="0" h="112" w="143">
                  <a:moveTo>
                    <a:pt x="67" y="0"/>
                  </a:moveTo>
                  <a:cubicBezTo>
                    <a:pt x="23" y="8"/>
                    <a:pt x="0" y="60"/>
                    <a:pt x="38" y="98"/>
                  </a:cubicBezTo>
                  <a:cubicBezTo>
                    <a:pt x="48" y="108"/>
                    <a:pt x="59" y="112"/>
                    <a:pt x="71" y="112"/>
                  </a:cubicBezTo>
                  <a:cubicBezTo>
                    <a:pt x="85" y="112"/>
                    <a:pt x="100" y="106"/>
                    <a:pt x="112" y="98"/>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gfaac217dd0_5_54"/>
            <p:cNvSpPr/>
            <p:nvPr/>
          </p:nvSpPr>
          <p:spPr>
            <a:xfrm rot="-2922755">
              <a:off x="1633811" y="2649714"/>
              <a:ext cx="18786" cy="13436"/>
            </a:xfrm>
            <a:custGeom>
              <a:rect b="b" l="l" r="r" t="t"/>
              <a:pathLst>
                <a:path extrusionOk="0" h="108" w="151">
                  <a:moveTo>
                    <a:pt x="76" y="0"/>
                  </a:moveTo>
                  <a:cubicBezTo>
                    <a:pt x="23" y="0"/>
                    <a:pt x="1" y="60"/>
                    <a:pt x="38" y="97"/>
                  </a:cubicBezTo>
                  <a:cubicBezTo>
                    <a:pt x="48" y="104"/>
                    <a:pt x="62" y="108"/>
                    <a:pt x="74" y="108"/>
                  </a:cubicBezTo>
                  <a:cubicBezTo>
                    <a:pt x="90" y="108"/>
                    <a:pt x="105" y="102"/>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faac217dd0_5_54"/>
            <p:cNvSpPr/>
            <p:nvPr/>
          </p:nvSpPr>
          <p:spPr>
            <a:xfrm rot="-2922801">
              <a:off x="1633078" y="2635608"/>
              <a:ext cx="17542" cy="13436"/>
            </a:xfrm>
            <a:custGeom>
              <a:rect b="b" l="l" r="r" t="t"/>
              <a:pathLst>
                <a:path extrusionOk="0" h="108" w="141">
                  <a:moveTo>
                    <a:pt x="76" y="0"/>
                  </a:moveTo>
                  <a:cubicBezTo>
                    <a:pt x="74" y="0"/>
                    <a:pt x="71" y="0"/>
                    <a:pt x="68" y="1"/>
                  </a:cubicBezTo>
                  <a:cubicBezTo>
                    <a:pt x="23" y="1"/>
                    <a:pt x="0" y="61"/>
                    <a:pt x="38" y="90"/>
                  </a:cubicBezTo>
                  <a:cubicBezTo>
                    <a:pt x="49" y="102"/>
                    <a:pt x="62" y="107"/>
                    <a:pt x="75" y="107"/>
                  </a:cubicBezTo>
                  <a:cubicBezTo>
                    <a:pt x="88" y="107"/>
                    <a:pt x="101" y="102"/>
                    <a:pt x="113" y="90"/>
                  </a:cubicBezTo>
                  <a:cubicBezTo>
                    <a:pt x="141" y="55"/>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faac217dd0_5_54"/>
            <p:cNvSpPr/>
            <p:nvPr/>
          </p:nvSpPr>
          <p:spPr>
            <a:xfrm rot="-2922749">
              <a:off x="1631540" y="2620376"/>
              <a:ext cx="17791" cy="13934"/>
            </a:xfrm>
            <a:custGeom>
              <a:rect b="b" l="l" r="r" t="t"/>
              <a:pathLst>
                <a:path extrusionOk="0" h="112" w="143">
                  <a:moveTo>
                    <a:pt x="68" y="1"/>
                  </a:moveTo>
                  <a:cubicBezTo>
                    <a:pt x="23" y="8"/>
                    <a:pt x="1" y="61"/>
                    <a:pt x="31" y="98"/>
                  </a:cubicBezTo>
                  <a:cubicBezTo>
                    <a:pt x="40" y="108"/>
                    <a:pt x="52" y="112"/>
                    <a:pt x="64" y="112"/>
                  </a:cubicBezTo>
                  <a:cubicBezTo>
                    <a:pt x="82" y="112"/>
                    <a:pt x="100" y="104"/>
                    <a:pt x="113" y="91"/>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faac217dd0_5_54"/>
            <p:cNvSpPr/>
            <p:nvPr/>
          </p:nvSpPr>
          <p:spPr>
            <a:xfrm rot="-2922749">
              <a:off x="1629844" y="2606718"/>
              <a:ext cx="17791" cy="13436"/>
            </a:xfrm>
            <a:custGeom>
              <a:rect b="b" l="l" r="r" t="t"/>
              <a:pathLst>
                <a:path extrusionOk="0" h="108" w="143">
                  <a:moveTo>
                    <a:pt x="68" y="0"/>
                  </a:moveTo>
                  <a:cubicBezTo>
                    <a:pt x="23" y="0"/>
                    <a:pt x="0" y="60"/>
                    <a:pt x="38" y="90"/>
                  </a:cubicBezTo>
                  <a:cubicBezTo>
                    <a:pt x="49" y="102"/>
                    <a:pt x="62" y="107"/>
                    <a:pt x="75" y="107"/>
                  </a:cubicBezTo>
                  <a:cubicBezTo>
                    <a:pt x="88" y="107"/>
                    <a:pt x="102"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gfaac217dd0_5_54"/>
            <p:cNvSpPr/>
            <p:nvPr/>
          </p:nvSpPr>
          <p:spPr>
            <a:xfrm rot="-2922755">
              <a:off x="1628838" y="2592285"/>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gfaac217dd0_5_54"/>
            <p:cNvSpPr/>
            <p:nvPr/>
          </p:nvSpPr>
          <p:spPr>
            <a:xfrm rot="-2922755">
              <a:off x="1616718" y="2560254"/>
              <a:ext cx="37447" cy="37323"/>
            </a:xfrm>
            <a:custGeom>
              <a:rect b="b" l="l" r="r" t="t"/>
              <a:pathLst>
                <a:path extrusionOk="0" h="300" w="301">
                  <a:moveTo>
                    <a:pt x="150" y="0"/>
                  </a:moveTo>
                  <a:cubicBezTo>
                    <a:pt x="68" y="0"/>
                    <a:pt x="1" y="67"/>
                    <a:pt x="1" y="150"/>
                  </a:cubicBezTo>
                  <a:cubicBezTo>
                    <a:pt x="1" y="232"/>
                    <a:pt x="68" y="299"/>
                    <a:pt x="150" y="299"/>
                  </a:cubicBezTo>
                  <a:cubicBezTo>
                    <a:pt x="233" y="299"/>
                    <a:pt x="300" y="232"/>
                    <a:pt x="300" y="150"/>
                  </a:cubicBezTo>
                  <a:cubicBezTo>
                    <a:pt x="300" y="67"/>
                    <a:pt x="233"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faac217dd0_5_54"/>
            <p:cNvSpPr/>
            <p:nvPr/>
          </p:nvSpPr>
          <p:spPr>
            <a:xfrm rot="-2922755">
              <a:off x="1701448" y="2728640"/>
              <a:ext cx="50261" cy="36950"/>
            </a:xfrm>
            <a:custGeom>
              <a:rect b="b" l="l" r="r" t="t"/>
              <a:pathLst>
                <a:path extrusionOk="0" h="297" w="404">
                  <a:moveTo>
                    <a:pt x="205" y="1"/>
                  </a:moveTo>
                  <a:cubicBezTo>
                    <a:pt x="202" y="1"/>
                    <a:pt x="199" y="1"/>
                    <a:pt x="196" y="1"/>
                  </a:cubicBezTo>
                  <a:cubicBezTo>
                    <a:pt x="68" y="1"/>
                    <a:pt x="1" y="165"/>
                    <a:pt x="106" y="255"/>
                  </a:cubicBezTo>
                  <a:cubicBezTo>
                    <a:pt x="134" y="283"/>
                    <a:pt x="168" y="297"/>
                    <a:pt x="204" y="297"/>
                  </a:cubicBezTo>
                  <a:cubicBezTo>
                    <a:pt x="243" y="297"/>
                    <a:pt x="283" y="280"/>
                    <a:pt x="315"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gfaac217dd0_5_54"/>
            <p:cNvSpPr/>
            <p:nvPr/>
          </p:nvSpPr>
          <p:spPr>
            <a:xfrm rot="-2922749">
              <a:off x="1716451" y="2725716"/>
              <a:ext cx="17791" cy="14307"/>
            </a:xfrm>
            <a:custGeom>
              <a:rect b="b" l="l" r="r" t="t"/>
              <a:pathLst>
                <a:path extrusionOk="0" h="115" w="143">
                  <a:moveTo>
                    <a:pt x="68" y="0"/>
                  </a:moveTo>
                  <a:cubicBezTo>
                    <a:pt x="23" y="8"/>
                    <a:pt x="0" y="68"/>
                    <a:pt x="30" y="98"/>
                  </a:cubicBezTo>
                  <a:cubicBezTo>
                    <a:pt x="42" y="109"/>
                    <a:pt x="57" y="114"/>
                    <a:pt x="72" y="114"/>
                  </a:cubicBezTo>
                  <a:cubicBezTo>
                    <a:pt x="87"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gfaac217dd0_5_54"/>
            <p:cNvSpPr/>
            <p:nvPr/>
          </p:nvSpPr>
          <p:spPr>
            <a:xfrm rot="-2922755">
              <a:off x="1714801" y="2715618"/>
              <a:ext cx="18786" cy="13934"/>
            </a:xfrm>
            <a:custGeom>
              <a:rect b="b" l="l" r="r" t="t"/>
              <a:pathLst>
                <a:path extrusionOk="0" h="112" w="151">
                  <a:moveTo>
                    <a:pt x="76" y="0"/>
                  </a:moveTo>
                  <a:cubicBezTo>
                    <a:pt x="23" y="8"/>
                    <a:pt x="1" y="68"/>
                    <a:pt x="38" y="98"/>
                  </a:cubicBezTo>
                  <a:cubicBezTo>
                    <a:pt x="48" y="108"/>
                    <a:pt x="60" y="112"/>
                    <a:pt x="72" y="112"/>
                  </a:cubicBezTo>
                  <a:cubicBezTo>
                    <a:pt x="86" y="112"/>
                    <a:pt x="101" y="106"/>
                    <a:pt x="113" y="98"/>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faac217dd0_5_54"/>
            <p:cNvSpPr/>
            <p:nvPr/>
          </p:nvSpPr>
          <p:spPr>
            <a:xfrm rot="-2922755">
              <a:off x="1714266" y="2705411"/>
              <a:ext cx="17915" cy="13934"/>
            </a:xfrm>
            <a:custGeom>
              <a:rect b="b" l="l" r="r" t="t"/>
              <a:pathLst>
                <a:path extrusionOk="0" h="112" w="144">
                  <a:moveTo>
                    <a:pt x="68" y="1"/>
                  </a:moveTo>
                  <a:cubicBezTo>
                    <a:pt x="23" y="1"/>
                    <a:pt x="1" y="60"/>
                    <a:pt x="31" y="98"/>
                  </a:cubicBezTo>
                  <a:cubicBezTo>
                    <a:pt x="40" y="107"/>
                    <a:pt x="52" y="111"/>
                    <a:pt x="65" y="111"/>
                  </a:cubicBezTo>
                  <a:cubicBezTo>
                    <a:pt x="82" y="111"/>
                    <a:pt x="100" y="103"/>
                    <a:pt x="113" y="90"/>
                  </a:cubicBezTo>
                  <a:cubicBezTo>
                    <a:pt x="143" y="60"/>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faac217dd0_5_54"/>
            <p:cNvSpPr/>
            <p:nvPr/>
          </p:nvSpPr>
          <p:spPr>
            <a:xfrm rot="-2922762">
              <a:off x="1712741" y="2695314"/>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gfaac217dd0_5_54"/>
            <p:cNvSpPr/>
            <p:nvPr/>
          </p:nvSpPr>
          <p:spPr>
            <a:xfrm rot="-2922749">
              <a:off x="1712205" y="2685106"/>
              <a:ext cx="17791" cy="13561"/>
            </a:xfrm>
            <a:custGeom>
              <a:rect b="b" l="l" r="r" t="t"/>
              <a:pathLst>
                <a:path extrusionOk="0" h="109" w="143">
                  <a:moveTo>
                    <a:pt x="67" y="1"/>
                  </a:moveTo>
                  <a:cubicBezTo>
                    <a:pt x="23" y="1"/>
                    <a:pt x="0" y="61"/>
                    <a:pt x="30" y="98"/>
                  </a:cubicBezTo>
                  <a:cubicBezTo>
                    <a:pt x="40" y="105"/>
                    <a:pt x="53" y="108"/>
                    <a:pt x="67" y="108"/>
                  </a:cubicBezTo>
                  <a:cubicBezTo>
                    <a:pt x="83" y="108"/>
                    <a:pt x="100" y="103"/>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faac217dd0_5_54"/>
            <p:cNvSpPr/>
            <p:nvPr/>
          </p:nvSpPr>
          <p:spPr>
            <a:xfrm rot="-2922755">
              <a:off x="1710649" y="2674967"/>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gfaac217dd0_5_54"/>
            <p:cNvSpPr/>
            <p:nvPr/>
          </p:nvSpPr>
          <p:spPr>
            <a:xfrm rot="-2922749">
              <a:off x="1710135" y="2664806"/>
              <a:ext cx="17791" cy="13436"/>
            </a:xfrm>
            <a:custGeom>
              <a:rect b="b" l="l" r="r" t="t"/>
              <a:pathLst>
                <a:path extrusionOk="0" h="108" w="143">
                  <a:moveTo>
                    <a:pt x="68" y="1"/>
                  </a:moveTo>
                  <a:cubicBezTo>
                    <a:pt x="23" y="1"/>
                    <a:pt x="0" y="61"/>
                    <a:pt x="38" y="91"/>
                  </a:cubicBezTo>
                  <a:cubicBezTo>
                    <a:pt x="45" y="102"/>
                    <a:pt x="58" y="108"/>
                    <a:pt x="72" y="108"/>
                  </a:cubicBezTo>
                  <a:cubicBezTo>
                    <a:pt x="86" y="108"/>
                    <a:pt x="101"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gfaac217dd0_5_54"/>
            <p:cNvSpPr/>
            <p:nvPr/>
          </p:nvSpPr>
          <p:spPr>
            <a:xfrm rot="-2922755">
              <a:off x="1708668" y="2654739"/>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faac217dd0_5_54"/>
            <p:cNvSpPr/>
            <p:nvPr/>
          </p:nvSpPr>
          <p:spPr>
            <a:xfrm rot="-2922755">
              <a:off x="1708132" y="2644531"/>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gfaac217dd0_5_54"/>
            <p:cNvSpPr/>
            <p:nvPr/>
          </p:nvSpPr>
          <p:spPr>
            <a:xfrm rot="-2922762">
              <a:off x="1706378" y="2633554"/>
              <a:ext cx="18661" cy="14307"/>
            </a:xfrm>
            <a:custGeom>
              <a:rect b="b" l="l" r="r" t="t"/>
              <a:pathLst>
                <a:path extrusionOk="0" h="115" w="150">
                  <a:moveTo>
                    <a:pt x="75" y="1"/>
                  </a:moveTo>
                  <a:cubicBezTo>
                    <a:pt x="22" y="8"/>
                    <a:pt x="0" y="68"/>
                    <a:pt x="37" y="98"/>
                  </a:cubicBezTo>
                  <a:cubicBezTo>
                    <a:pt x="49" y="109"/>
                    <a:pt x="64" y="115"/>
                    <a:pt x="78" y="115"/>
                  </a:cubicBezTo>
                  <a:cubicBezTo>
                    <a:pt x="92" y="115"/>
                    <a:pt x="105" y="109"/>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gfaac217dd0_5_54"/>
            <p:cNvSpPr/>
            <p:nvPr/>
          </p:nvSpPr>
          <p:spPr>
            <a:xfrm rot="-2922755">
              <a:off x="1705645" y="2623436"/>
              <a:ext cx="17915" cy="14058"/>
            </a:xfrm>
            <a:custGeom>
              <a:rect b="b" l="l" r="r" t="t"/>
              <a:pathLst>
                <a:path extrusionOk="0" h="113" w="144">
                  <a:moveTo>
                    <a:pt x="68" y="1"/>
                  </a:moveTo>
                  <a:cubicBezTo>
                    <a:pt x="23" y="8"/>
                    <a:pt x="1" y="68"/>
                    <a:pt x="38" y="98"/>
                  </a:cubicBezTo>
                  <a:cubicBezTo>
                    <a:pt x="48" y="108"/>
                    <a:pt x="60" y="112"/>
                    <a:pt x="72" y="112"/>
                  </a:cubicBezTo>
                  <a:cubicBezTo>
                    <a:pt x="86" y="112"/>
                    <a:pt x="101" y="106"/>
                    <a:pt x="113" y="98"/>
                  </a:cubicBezTo>
                  <a:cubicBezTo>
                    <a:pt x="143" y="61"/>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faac217dd0_5_54"/>
            <p:cNvSpPr/>
            <p:nvPr/>
          </p:nvSpPr>
          <p:spPr>
            <a:xfrm rot="-2922755">
              <a:off x="1704239" y="2613353"/>
              <a:ext cx="18786" cy="13810"/>
            </a:xfrm>
            <a:custGeom>
              <a:rect b="b" l="l" r="r" t="t"/>
              <a:pathLst>
                <a:path extrusionOk="0" h="111" w="151">
                  <a:moveTo>
                    <a:pt x="75" y="0"/>
                  </a:moveTo>
                  <a:cubicBezTo>
                    <a:pt x="23" y="0"/>
                    <a:pt x="0" y="60"/>
                    <a:pt x="38" y="97"/>
                  </a:cubicBezTo>
                  <a:cubicBezTo>
                    <a:pt x="47" y="107"/>
                    <a:pt x="59" y="111"/>
                    <a:pt x="71" y="111"/>
                  </a:cubicBezTo>
                  <a:cubicBezTo>
                    <a:pt x="88" y="111"/>
                    <a:pt x="104"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gfaac217dd0_5_54"/>
            <p:cNvSpPr/>
            <p:nvPr/>
          </p:nvSpPr>
          <p:spPr>
            <a:xfrm rot="-2922755">
              <a:off x="1687512" y="2587154"/>
              <a:ext cx="49515" cy="37821"/>
            </a:xfrm>
            <a:custGeom>
              <a:rect b="b" l="l" r="r" t="t"/>
              <a:pathLst>
                <a:path extrusionOk="0" h="304" w="398">
                  <a:moveTo>
                    <a:pt x="195" y="0"/>
                  </a:moveTo>
                  <a:cubicBezTo>
                    <a:pt x="60" y="8"/>
                    <a:pt x="0" y="173"/>
                    <a:pt x="98" y="262"/>
                  </a:cubicBezTo>
                  <a:cubicBezTo>
                    <a:pt x="126" y="290"/>
                    <a:pt x="160" y="304"/>
                    <a:pt x="196" y="304"/>
                  </a:cubicBezTo>
                  <a:cubicBezTo>
                    <a:pt x="235" y="304"/>
                    <a:pt x="276" y="287"/>
                    <a:pt x="307" y="255"/>
                  </a:cubicBezTo>
                  <a:cubicBezTo>
                    <a:pt x="397" y="158"/>
                    <a:pt x="322"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gfaac217dd0_5_54"/>
            <p:cNvSpPr/>
            <p:nvPr/>
          </p:nvSpPr>
          <p:spPr>
            <a:xfrm rot="-2922755">
              <a:off x="1768808" y="2698575"/>
              <a:ext cx="50137" cy="36950"/>
            </a:xfrm>
            <a:custGeom>
              <a:rect b="b" l="l" r="r" t="t"/>
              <a:pathLst>
                <a:path extrusionOk="0" h="297" w="403">
                  <a:moveTo>
                    <a:pt x="205" y="1"/>
                  </a:moveTo>
                  <a:cubicBezTo>
                    <a:pt x="202" y="1"/>
                    <a:pt x="199" y="1"/>
                    <a:pt x="195" y="1"/>
                  </a:cubicBezTo>
                  <a:cubicBezTo>
                    <a:pt x="61" y="1"/>
                    <a:pt x="1" y="166"/>
                    <a:pt x="98" y="255"/>
                  </a:cubicBezTo>
                  <a:cubicBezTo>
                    <a:pt x="126" y="283"/>
                    <a:pt x="163" y="297"/>
                    <a:pt x="199" y="297"/>
                  </a:cubicBezTo>
                  <a:cubicBezTo>
                    <a:pt x="239" y="297"/>
                    <a:pt x="280" y="280"/>
                    <a:pt x="308" y="248"/>
                  </a:cubicBezTo>
                  <a:cubicBezTo>
                    <a:pt x="403" y="153"/>
                    <a:pt x="334"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gfaac217dd0_5_54"/>
            <p:cNvSpPr/>
            <p:nvPr/>
          </p:nvSpPr>
          <p:spPr>
            <a:xfrm rot="-2922749">
              <a:off x="1783778" y="2702015"/>
              <a:ext cx="18413" cy="13436"/>
            </a:xfrm>
            <a:custGeom>
              <a:rect b="b" l="l" r="r" t="t"/>
              <a:pathLst>
                <a:path extrusionOk="0" h="108" w="148">
                  <a:moveTo>
                    <a:pt x="83" y="0"/>
                  </a:moveTo>
                  <a:cubicBezTo>
                    <a:pt x="80" y="0"/>
                    <a:pt x="77" y="0"/>
                    <a:pt x="75" y="1"/>
                  </a:cubicBezTo>
                  <a:cubicBezTo>
                    <a:pt x="22" y="1"/>
                    <a:pt x="0" y="61"/>
                    <a:pt x="37" y="91"/>
                  </a:cubicBezTo>
                  <a:cubicBezTo>
                    <a:pt x="49" y="102"/>
                    <a:pt x="62" y="107"/>
                    <a:pt x="75" y="107"/>
                  </a:cubicBezTo>
                  <a:cubicBezTo>
                    <a:pt x="88" y="107"/>
                    <a:pt x="101" y="102"/>
                    <a:pt x="112" y="91"/>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faac217dd0_5_54"/>
            <p:cNvSpPr/>
            <p:nvPr/>
          </p:nvSpPr>
          <p:spPr>
            <a:xfrm rot="-2922749">
              <a:off x="1783416" y="2695773"/>
              <a:ext cx="17791" cy="13312"/>
            </a:xfrm>
            <a:custGeom>
              <a:rect b="b" l="l" r="r" t="t"/>
              <a:pathLst>
                <a:path extrusionOk="0" h="107" w="143">
                  <a:moveTo>
                    <a:pt x="68" y="0"/>
                  </a:moveTo>
                  <a:cubicBezTo>
                    <a:pt x="23" y="0"/>
                    <a:pt x="0" y="60"/>
                    <a:pt x="30" y="90"/>
                  </a:cubicBezTo>
                  <a:cubicBezTo>
                    <a:pt x="42" y="101"/>
                    <a:pt x="57" y="107"/>
                    <a:pt x="72" y="107"/>
                  </a:cubicBezTo>
                  <a:cubicBezTo>
                    <a:pt x="87"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faac217dd0_5_54"/>
            <p:cNvSpPr/>
            <p:nvPr/>
          </p:nvSpPr>
          <p:spPr>
            <a:xfrm rot="-2922755">
              <a:off x="1782251" y="2689433"/>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faac217dd0_5_54"/>
            <p:cNvSpPr/>
            <p:nvPr/>
          </p:nvSpPr>
          <p:spPr>
            <a:xfrm rot="-2922755">
              <a:off x="1781977" y="2683264"/>
              <a:ext cx="17915" cy="13561"/>
            </a:xfrm>
            <a:custGeom>
              <a:rect b="b" l="l" r="r" t="t"/>
              <a:pathLst>
                <a:path extrusionOk="0" h="109" w="144">
                  <a:moveTo>
                    <a:pt x="68" y="0"/>
                  </a:moveTo>
                  <a:cubicBezTo>
                    <a:pt x="23" y="0"/>
                    <a:pt x="1" y="60"/>
                    <a:pt x="31" y="98"/>
                  </a:cubicBezTo>
                  <a:cubicBezTo>
                    <a:pt x="41" y="104"/>
                    <a:pt x="54" y="108"/>
                    <a:pt x="67" y="108"/>
                  </a:cubicBezTo>
                  <a:cubicBezTo>
                    <a:pt x="84" y="108"/>
                    <a:pt x="101"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gfaac217dd0_5_54"/>
            <p:cNvSpPr/>
            <p:nvPr/>
          </p:nvSpPr>
          <p:spPr>
            <a:xfrm rot="-2922755">
              <a:off x="1780926" y="2677052"/>
              <a:ext cx="18786" cy="13810"/>
            </a:xfrm>
            <a:custGeom>
              <a:rect b="b" l="l" r="r" t="t"/>
              <a:pathLst>
                <a:path extrusionOk="0" h="111" w="151">
                  <a:moveTo>
                    <a:pt x="76" y="0"/>
                  </a:moveTo>
                  <a:cubicBezTo>
                    <a:pt x="23" y="0"/>
                    <a:pt x="1" y="60"/>
                    <a:pt x="38" y="97"/>
                  </a:cubicBezTo>
                  <a:cubicBezTo>
                    <a:pt x="48" y="107"/>
                    <a:pt x="60" y="111"/>
                    <a:pt x="72" y="111"/>
                  </a:cubicBezTo>
                  <a:cubicBezTo>
                    <a:pt x="88" y="111"/>
                    <a:pt x="104" y="103"/>
                    <a:pt x="113" y="90"/>
                  </a:cubicBezTo>
                  <a:cubicBezTo>
                    <a:pt x="150"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gfaac217dd0_5_54"/>
            <p:cNvSpPr/>
            <p:nvPr/>
          </p:nvSpPr>
          <p:spPr>
            <a:xfrm rot="-2922749">
              <a:off x="1780756" y="2670712"/>
              <a:ext cx="17791" cy="14058"/>
            </a:xfrm>
            <a:custGeom>
              <a:rect b="b" l="l" r="r" t="t"/>
              <a:pathLst>
                <a:path extrusionOk="0" h="113" w="143">
                  <a:moveTo>
                    <a:pt x="68" y="1"/>
                  </a:moveTo>
                  <a:cubicBezTo>
                    <a:pt x="23" y="8"/>
                    <a:pt x="0" y="68"/>
                    <a:pt x="38" y="98"/>
                  </a:cubicBezTo>
                  <a:cubicBezTo>
                    <a:pt x="44" y="108"/>
                    <a:pt x="56" y="112"/>
                    <a:pt x="68" y="112"/>
                  </a:cubicBezTo>
                  <a:cubicBezTo>
                    <a:pt x="83" y="112"/>
                    <a:pt x="100" y="106"/>
                    <a:pt x="112" y="98"/>
                  </a:cubicBezTo>
                  <a:cubicBezTo>
                    <a:pt x="142"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gfaac217dd0_5_54"/>
            <p:cNvSpPr/>
            <p:nvPr/>
          </p:nvSpPr>
          <p:spPr>
            <a:xfrm rot="-2922749">
              <a:off x="1780075" y="2665317"/>
              <a:ext cx="18413" cy="13436"/>
            </a:xfrm>
            <a:custGeom>
              <a:rect b="b" l="l" r="r" t="t"/>
              <a:pathLst>
                <a:path extrusionOk="0" h="108" w="148">
                  <a:moveTo>
                    <a:pt x="83" y="0"/>
                  </a:moveTo>
                  <a:cubicBezTo>
                    <a:pt x="80" y="0"/>
                    <a:pt x="78" y="0"/>
                    <a:pt x="75" y="1"/>
                  </a:cubicBezTo>
                  <a:cubicBezTo>
                    <a:pt x="23" y="1"/>
                    <a:pt x="0" y="61"/>
                    <a:pt x="38" y="90"/>
                  </a:cubicBezTo>
                  <a:cubicBezTo>
                    <a:pt x="49" y="102"/>
                    <a:pt x="64" y="107"/>
                    <a:pt x="78" y="107"/>
                  </a:cubicBezTo>
                  <a:cubicBezTo>
                    <a:pt x="92" y="107"/>
                    <a:pt x="105" y="102"/>
                    <a:pt x="112" y="90"/>
                  </a:cubicBezTo>
                  <a:cubicBezTo>
                    <a:pt x="148" y="55"/>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faac217dd0_5_54"/>
            <p:cNvSpPr/>
            <p:nvPr/>
          </p:nvSpPr>
          <p:spPr>
            <a:xfrm rot="-2922755">
              <a:off x="1779687" y="2659019"/>
              <a:ext cx="17666" cy="13436"/>
            </a:xfrm>
            <a:custGeom>
              <a:rect b="b" l="l" r="r" t="t"/>
              <a:pathLst>
                <a:path extrusionOk="0" h="108" w="142">
                  <a:moveTo>
                    <a:pt x="77" y="1"/>
                  </a:moveTo>
                  <a:cubicBezTo>
                    <a:pt x="74" y="1"/>
                    <a:pt x="71" y="1"/>
                    <a:pt x="68" y="1"/>
                  </a:cubicBezTo>
                  <a:cubicBezTo>
                    <a:pt x="23" y="1"/>
                    <a:pt x="1" y="61"/>
                    <a:pt x="38" y="91"/>
                  </a:cubicBezTo>
                  <a:cubicBezTo>
                    <a:pt x="45" y="102"/>
                    <a:pt x="59" y="108"/>
                    <a:pt x="73"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faac217dd0_5_54"/>
            <p:cNvSpPr/>
            <p:nvPr/>
          </p:nvSpPr>
          <p:spPr>
            <a:xfrm rot="-2922755">
              <a:off x="1778500" y="2652756"/>
              <a:ext cx="18786" cy="13436"/>
            </a:xfrm>
            <a:custGeom>
              <a:rect b="b" l="l" r="r" t="t"/>
              <a:pathLst>
                <a:path extrusionOk="0" h="108" w="151">
                  <a:moveTo>
                    <a:pt x="75" y="1"/>
                  </a:moveTo>
                  <a:cubicBezTo>
                    <a:pt x="23" y="1"/>
                    <a:pt x="1" y="61"/>
                    <a:pt x="38" y="91"/>
                  </a:cubicBezTo>
                  <a:cubicBezTo>
                    <a:pt x="49" y="102"/>
                    <a:pt x="64" y="107"/>
                    <a:pt x="78" y="107"/>
                  </a:cubicBezTo>
                  <a:cubicBezTo>
                    <a:pt x="92" y="107"/>
                    <a:pt x="105" y="102"/>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faac217dd0_5_54"/>
            <p:cNvSpPr/>
            <p:nvPr/>
          </p:nvSpPr>
          <p:spPr>
            <a:xfrm rot="-2922755">
              <a:off x="1778227" y="2646587"/>
              <a:ext cx="17915" cy="13436"/>
            </a:xfrm>
            <a:custGeom>
              <a:rect b="b" l="l" r="r" t="t"/>
              <a:pathLst>
                <a:path extrusionOk="0" h="108"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gfaac217dd0_5_54"/>
            <p:cNvSpPr/>
            <p:nvPr/>
          </p:nvSpPr>
          <p:spPr>
            <a:xfrm rot="-2922755">
              <a:off x="1777036" y="2640314"/>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gfaac217dd0_5_54"/>
            <p:cNvSpPr/>
            <p:nvPr/>
          </p:nvSpPr>
          <p:spPr>
            <a:xfrm rot="-2922749">
              <a:off x="1776866" y="2634098"/>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gfaac217dd0_5_54"/>
            <p:cNvSpPr/>
            <p:nvPr/>
          </p:nvSpPr>
          <p:spPr>
            <a:xfrm rot="-2922755">
              <a:off x="1760211" y="2614397"/>
              <a:ext cx="49266" cy="36950"/>
            </a:xfrm>
            <a:custGeom>
              <a:rect b="b" l="l" r="r" t="t"/>
              <a:pathLst>
                <a:path extrusionOk="0" h="297" w="396">
                  <a:moveTo>
                    <a:pt x="205" y="0"/>
                  </a:moveTo>
                  <a:cubicBezTo>
                    <a:pt x="202" y="0"/>
                    <a:pt x="199" y="0"/>
                    <a:pt x="196" y="0"/>
                  </a:cubicBezTo>
                  <a:cubicBezTo>
                    <a:pt x="61" y="0"/>
                    <a:pt x="1" y="165"/>
                    <a:pt x="98" y="255"/>
                  </a:cubicBezTo>
                  <a:cubicBezTo>
                    <a:pt x="126" y="283"/>
                    <a:pt x="163" y="296"/>
                    <a:pt x="199" y="296"/>
                  </a:cubicBezTo>
                  <a:cubicBezTo>
                    <a:pt x="240" y="296"/>
                    <a:pt x="280" y="279"/>
                    <a:pt x="308" y="247"/>
                  </a:cubicBezTo>
                  <a:cubicBezTo>
                    <a:pt x="396" y="152"/>
                    <a:pt x="333"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gfaac217dd0_5_54"/>
            <p:cNvSpPr/>
            <p:nvPr/>
          </p:nvSpPr>
          <p:spPr>
            <a:xfrm rot="-2922755">
              <a:off x="1832982" y="2667835"/>
              <a:ext cx="50510" cy="37448"/>
            </a:xfrm>
            <a:custGeom>
              <a:rect b="b" l="l" r="r" t="t"/>
              <a:pathLst>
                <a:path extrusionOk="0" h="301" w="406">
                  <a:moveTo>
                    <a:pt x="195" y="0"/>
                  </a:moveTo>
                  <a:cubicBezTo>
                    <a:pt x="61" y="8"/>
                    <a:pt x="1" y="173"/>
                    <a:pt x="98" y="262"/>
                  </a:cubicBezTo>
                  <a:cubicBezTo>
                    <a:pt x="131" y="288"/>
                    <a:pt x="169" y="301"/>
                    <a:pt x="206" y="301"/>
                  </a:cubicBezTo>
                  <a:cubicBezTo>
                    <a:pt x="245" y="301"/>
                    <a:pt x="284" y="286"/>
                    <a:pt x="315" y="255"/>
                  </a:cubicBezTo>
                  <a:cubicBezTo>
                    <a:pt x="405"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gfaac217dd0_5_54"/>
            <p:cNvSpPr/>
            <p:nvPr/>
          </p:nvSpPr>
          <p:spPr>
            <a:xfrm rot="-2922762">
              <a:off x="1848783" y="2677248"/>
              <a:ext cx="18661" cy="13436"/>
            </a:xfrm>
            <a:custGeom>
              <a:rect b="b" l="l" r="r" t="t"/>
              <a:pathLst>
                <a:path extrusionOk="0" h="108" w="150">
                  <a:moveTo>
                    <a:pt x="75" y="1"/>
                  </a:moveTo>
                  <a:cubicBezTo>
                    <a:pt x="23" y="1"/>
                    <a:pt x="0" y="61"/>
                    <a:pt x="38" y="91"/>
                  </a:cubicBezTo>
                  <a:cubicBezTo>
                    <a:pt x="49" y="102"/>
                    <a:pt x="64" y="107"/>
                    <a:pt x="78" y="107"/>
                  </a:cubicBezTo>
                  <a:cubicBezTo>
                    <a:pt x="92" y="107"/>
                    <a:pt x="105" y="102"/>
                    <a:pt x="112"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gfaac217dd0_5_54"/>
            <p:cNvSpPr/>
            <p:nvPr/>
          </p:nvSpPr>
          <p:spPr>
            <a:xfrm rot="-2922749">
              <a:off x="1848807" y="2674920"/>
              <a:ext cx="17791" cy="13561"/>
            </a:xfrm>
            <a:custGeom>
              <a:rect b="b" l="l" r="r" t="t"/>
              <a:pathLst>
                <a:path extrusionOk="0" h="109" w="143">
                  <a:moveTo>
                    <a:pt x="67" y="1"/>
                  </a:moveTo>
                  <a:cubicBezTo>
                    <a:pt x="23" y="1"/>
                    <a:pt x="0" y="61"/>
                    <a:pt x="37" y="98"/>
                  </a:cubicBezTo>
                  <a:cubicBezTo>
                    <a:pt x="48" y="105"/>
                    <a:pt x="59" y="109"/>
                    <a:pt x="71" y="109"/>
                  </a:cubicBezTo>
                  <a:cubicBezTo>
                    <a:pt x="85" y="109"/>
                    <a:pt x="100" y="103"/>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gfaac217dd0_5_54"/>
            <p:cNvSpPr/>
            <p:nvPr/>
          </p:nvSpPr>
          <p:spPr>
            <a:xfrm rot="-2922755">
              <a:off x="1848460" y="2673350"/>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gfaac217dd0_5_54"/>
            <p:cNvSpPr/>
            <p:nvPr/>
          </p:nvSpPr>
          <p:spPr>
            <a:xfrm rot="-2922749">
              <a:off x="1848556" y="2671057"/>
              <a:ext cx="17791" cy="13561"/>
            </a:xfrm>
            <a:custGeom>
              <a:rect b="b" l="l" r="r" t="t"/>
              <a:pathLst>
                <a:path extrusionOk="0" h="109" w="143">
                  <a:moveTo>
                    <a:pt x="68" y="0"/>
                  </a:moveTo>
                  <a:cubicBezTo>
                    <a:pt x="23" y="0"/>
                    <a:pt x="1" y="60"/>
                    <a:pt x="38" y="98"/>
                  </a:cubicBezTo>
                  <a:cubicBezTo>
                    <a:pt x="48" y="104"/>
                    <a:pt x="60" y="108"/>
                    <a:pt x="71" y="108"/>
                  </a:cubicBezTo>
                  <a:cubicBezTo>
                    <a:pt x="86" y="108"/>
                    <a:pt x="100"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gfaac217dd0_5_54"/>
            <p:cNvSpPr/>
            <p:nvPr/>
          </p:nvSpPr>
          <p:spPr>
            <a:xfrm rot="-2922762">
              <a:off x="1847803" y="2668688"/>
              <a:ext cx="18661" cy="13934"/>
            </a:xfrm>
            <a:custGeom>
              <a:rect b="b" l="l" r="r" t="t"/>
              <a:pathLst>
                <a:path extrusionOk="0" h="112" w="150">
                  <a:moveTo>
                    <a:pt x="75" y="0"/>
                  </a:moveTo>
                  <a:cubicBezTo>
                    <a:pt x="22" y="8"/>
                    <a:pt x="0" y="60"/>
                    <a:pt x="37" y="98"/>
                  </a:cubicBezTo>
                  <a:cubicBezTo>
                    <a:pt x="48" y="108"/>
                    <a:pt x="61" y="112"/>
                    <a:pt x="74" y="112"/>
                  </a:cubicBezTo>
                  <a:cubicBezTo>
                    <a:pt x="89" y="112"/>
                    <a:pt x="104" y="106"/>
                    <a:pt x="112" y="98"/>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gfaac217dd0_5_54"/>
            <p:cNvSpPr/>
            <p:nvPr/>
          </p:nvSpPr>
          <p:spPr>
            <a:xfrm rot="-2922755">
              <a:off x="1848187" y="2667181"/>
              <a:ext cx="17666" cy="13436"/>
            </a:xfrm>
            <a:custGeom>
              <a:rect b="b" l="l" r="r" t="t"/>
              <a:pathLst>
                <a:path extrusionOk="0" h="108" w="142">
                  <a:moveTo>
                    <a:pt x="77" y="0"/>
                  </a:moveTo>
                  <a:cubicBezTo>
                    <a:pt x="74" y="0"/>
                    <a:pt x="71" y="0"/>
                    <a:pt x="68" y="1"/>
                  </a:cubicBezTo>
                  <a:cubicBezTo>
                    <a:pt x="23" y="1"/>
                    <a:pt x="1" y="61"/>
                    <a:pt x="38" y="91"/>
                  </a:cubicBezTo>
                  <a:cubicBezTo>
                    <a:pt x="50" y="102"/>
                    <a:pt x="63"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gfaac217dd0_5_54"/>
            <p:cNvSpPr/>
            <p:nvPr/>
          </p:nvSpPr>
          <p:spPr>
            <a:xfrm rot="-2922755">
              <a:off x="1847297" y="2664759"/>
              <a:ext cx="18786" cy="13561"/>
            </a:xfrm>
            <a:custGeom>
              <a:rect b="b" l="l" r="r" t="t"/>
              <a:pathLst>
                <a:path extrusionOk="0" h="109" w="151">
                  <a:moveTo>
                    <a:pt x="75" y="1"/>
                  </a:moveTo>
                  <a:cubicBezTo>
                    <a:pt x="23" y="1"/>
                    <a:pt x="0" y="61"/>
                    <a:pt x="38" y="98"/>
                  </a:cubicBezTo>
                  <a:cubicBezTo>
                    <a:pt x="48" y="105"/>
                    <a:pt x="61" y="109"/>
                    <a:pt x="74" y="109"/>
                  </a:cubicBezTo>
                  <a:cubicBezTo>
                    <a:pt x="89" y="109"/>
                    <a:pt x="105" y="103"/>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gfaac217dd0_5_54"/>
            <p:cNvSpPr/>
            <p:nvPr/>
          </p:nvSpPr>
          <p:spPr>
            <a:xfrm rot="-2922749">
              <a:off x="1847623" y="2662352"/>
              <a:ext cx="17791" cy="14432"/>
            </a:xfrm>
            <a:custGeom>
              <a:rect b="b" l="l" r="r" t="t"/>
              <a:pathLst>
                <a:path extrusionOk="0" h="116" w="143">
                  <a:moveTo>
                    <a:pt x="68" y="1"/>
                  </a:moveTo>
                  <a:cubicBezTo>
                    <a:pt x="23" y="8"/>
                    <a:pt x="0" y="68"/>
                    <a:pt x="38" y="98"/>
                  </a:cubicBezTo>
                  <a:cubicBezTo>
                    <a:pt x="49" y="109"/>
                    <a:pt x="62" y="115"/>
                    <a:pt x="75" y="115"/>
                  </a:cubicBezTo>
                  <a:cubicBezTo>
                    <a:pt x="88" y="115"/>
                    <a:pt x="101"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gfaac217dd0_5_54"/>
            <p:cNvSpPr/>
            <p:nvPr/>
          </p:nvSpPr>
          <p:spPr>
            <a:xfrm rot="-2922755">
              <a:off x="1847000" y="2660918"/>
              <a:ext cx="18786" cy="13436"/>
            </a:xfrm>
            <a:custGeom>
              <a:rect b="b" l="l" r="r" t="t"/>
              <a:pathLst>
                <a:path extrusionOk="0" h="108" w="151">
                  <a:moveTo>
                    <a:pt x="76" y="0"/>
                  </a:moveTo>
                  <a:cubicBezTo>
                    <a:pt x="23" y="0"/>
                    <a:pt x="1" y="60"/>
                    <a:pt x="38" y="90"/>
                  </a:cubicBezTo>
                  <a:cubicBezTo>
                    <a:pt x="50" y="101"/>
                    <a:pt x="65" y="107"/>
                    <a:pt x="79" y="107"/>
                  </a:cubicBezTo>
                  <a:cubicBezTo>
                    <a:pt x="93" y="107"/>
                    <a:pt x="106" y="101"/>
                    <a:pt x="113" y="90"/>
                  </a:cubicBezTo>
                  <a:cubicBezTo>
                    <a:pt x="151"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gfaac217dd0_5_54"/>
            <p:cNvSpPr/>
            <p:nvPr/>
          </p:nvSpPr>
          <p:spPr>
            <a:xfrm rot="-2922755">
              <a:off x="1847164" y="2658527"/>
              <a:ext cx="17915" cy="13934"/>
            </a:xfrm>
            <a:custGeom>
              <a:rect b="b" l="l" r="r" t="t"/>
              <a:pathLst>
                <a:path extrusionOk="0" h="112" w="144">
                  <a:moveTo>
                    <a:pt x="68" y="0"/>
                  </a:moveTo>
                  <a:cubicBezTo>
                    <a:pt x="23" y="0"/>
                    <a:pt x="1" y="60"/>
                    <a:pt x="38" y="98"/>
                  </a:cubicBezTo>
                  <a:cubicBezTo>
                    <a:pt x="48" y="107"/>
                    <a:pt x="58" y="111"/>
                    <a:pt x="69" y="111"/>
                  </a:cubicBezTo>
                  <a:cubicBezTo>
                    <a:pt x="85" y="111"/>
                    <a:pt x="100" y="103"/>
                    <a:pt x="113" y="90"/>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gfaac217dd0_5_54"/>
            <p:cNvSpPr/>
            <p:nvPr/>
          </p:nvSpPr>
          <p:spPr>
            <a:xfrm rot="-2922749">
              <a:off x="1846802" y="2657020"/>
              <a:ext cx="18413" cy="13436"/>
            </a:xfrm>
            <a:custGeom>
              <a:rect b="b" l="l" r="r" t="t"/>
              <a:pathLst>
                <a:path extrusionOk="0" h="108" w="148">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gfaac217dd0_5_54"/>
            <p:cNvSpPr/>
            <p:nvPr/>
          </p:nvSpPr>
          <p:spPr>
            <a:xfrm rot="-2922749">
              <a:off x="1846783" y="2654599"/>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gfaac217dd0_5_54"/>
            <p:cNvSpPr/>
            <p:nvPr/>
          </p:nvSpPr>
          <p:spPr>
            <a:xfrm rot="-2922755">
              <a:off x="1830807" y="2640012"/>
              <a:ext cx="49142" cy="37572"/>
            </a:xfrm>
            <a:custGeom>
              <a:rect b="b" l="l" r="r" t="t"/>
              <a:pathLst>
                <a:path extrusionOk="0" h="302" w="395">
                  <a:moveTo>
                    <a:pt x="204" y="0"/>
                  </a:moveTo>
                  <a:cubicBezTo>
                    <a:pt x="201" y="0"/>
                    <a:pt x="198" y="1"/>
                    <a:pt x="195" y="1"/>
                  </a:cubicBezTo>
                  <a:cubicBezTo>
                    <a:pt x="60" y="8"/>
                    <a:pt x="0" y="173"/>
                    <a:pt x="97" y="263"/>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gfaac217dd0_5_54"/>
            <p:cNvSpPr/>
            <p:nvPr/>
          </p:nvSpPr>
          <p:spPr>
            <a:xfrm rot="-2922755">
              <a:off x="1897126" y="2637153"/>
              <a:ext cx="50510" cy="37945"/>
            </a:xfrm>
            <a:custGeom>
              <a:rect b="b" l="l" r="r" t="t"/>
              <a:pathLst>
                <a:path extrusionOk="0" h="305" w="406">
                  <a:moveTo>
                    <a:pt x="195" y="1"/>
                  </a:moveTo>
                  <a:cubicBezTo>
                    <a:pt x="61" y="8"/>
                    <a:pt x="1" y="173"/>
                    <a:pt x="98" y="263"/>
                  </a:cubicBezTo>
                  <a:cubicBezTo>
                    <a:pt x="126" y="291"/>
                    <a:pt x="163" y="304"/>
                    <a:pt x="199" y="304"/>
                  </a:cubicBezTo>
                  <a:cubicBezTo>
                    <a:pt x="241" y="304"/>
                    <a:pt x="283" y="287"/>
                    <a:pt x="315" y="255"/>
                  </a:cubicBezTo>
                  <a:cubicBezTo>
                    <a:pt x="405" y="158"/>
                    <a:pt x="330"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gfaac217dd0_5_54"/>
            <p:cNvSpPr/>
            <p:nvPr/>
          </p:nvSpPr>
          <p:spPr>
            <a:xfrm rot="-2922762">
              <a:off x="1913362" y="2651915"/>
              <a:ext cx="18661" cy="13934"/>
            </a:xfrm>
            <a:custGeom>
              <a:rect b="b" l="l" r="r" t="t"/>
              <a:pathLst>
                <a:path extrusionOk="0" h="112" w="150">
                  <a:moveTo>
                    <a:pt x="75" y="0"/>
                  </a:moveTo>
                  <a:cubicBezTo>
                    <a:pt x="23" y="8"/>
                    <a:pt x="0" y="68"/>
                    <a:pt x="38" y="98"/>
                  </a:cubicBezTo>
                  <a:cubicBezTo>
                    <a:pt x="48" y="108"/>
                    <a:pt x="59" y="112"/>
                    <a:pt x="71" y="112"/>
                  </a:cubicBezTo>
                  <a:cubicBezTo>
                    <a:pt x="86" y="112"/>
                    <a:pt x="100" y="106"/>
                    <a:pt x="112" y="98"/>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gfaac217dd0_5_54"/>
            <p:cNvSpPr/>
            <p:nvPr/>
          </p:nvSpPr>
          <p:spPr>
            <a:xfrm rot="-2922749">
              <a:off x="1914069" y="2654306"/>
              <a:ext cx="17791" cy="13436"/>
            </a:xfrm>
            <a:custGeom>
              <a:rect b="b" l="l" r="r" t="t"/>
              <a:pathLst>
                <a:path extrusionOk="0" h="108" w="143">
                  <a:moveTo>
                    <a:pt x="68" y="0"/>
                  </a:moveTo>
                  <a:cubicBezTo>
                    <a:pt x="23" y="0"/>
                    <a:pt x="1" y="60"/>
                    <a:pt x="31" y="98"/>
                  </a:cubicBezTo>
                  <a:cubicBezTo>
                    <a:pt x="41" y="104"/>
                    <a:pt x="54" y="108"/>
                    <a:pt x="67" y="108"/>
                  </a:cubicBezTo>
                  <a:cubicBezTo>
                    <a:pt x="84" y="108"/>
                    <a:pt x="101"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gfaac217dd0_5_54"/>
            <p:cNvSpPr/>
            <p:nvPr/>
          </p:nvSpPr>
          <p:spPr>
            <a:xfrm rot="-2922755">
              <a:off x="1914020" y="2656577"/>
              <a:ext cx="18537" cy="13436"/>
            </a:xfrm>
            <a:custGeom>
              <a:rect b="b" l="l" r="r" t="t"/>
              <a:pathLst>
                <a:path extrusionOk="0" h="108" w="149">
                  <a:moveTo>
                    <a:pt x="83" y="1"/>
                  </a:moveTo>
                  <a:cubicBezTo>
                    <a:pt x="81" y="1"/>
                    <a:pt x="78" y="1"/>
                    <a:pt x="76" y="1"/>
                  </a:cubicBezTo>
                  <a:cubicBezTo>
                    <a:pt x="23" y="1"/>
                    <a:pt x="1" y="61"/>
                    <a:pt x="38" y="91"/>
                  </a:cubicBezTo>
                  <a:cubicBezTo>
                    <a:pt x="49" y="102"/>
                    <a:pt x="62" y="108"/>
                    <a:pt x="76"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faac217dd0_5_54"/>
            <p:cNvSpPr/>
            <p:nvPr/>
          </p:nvSpPr>
          <p:spPr>
            <a:xfrm rot="-2922749">
              <a:off x="1914507" y="2658084"/>
              <a:ext cx="17791" cy="13934"/>
            </a:xfrm>
            <a:custGeom>
              <a:rect b="b" l="l" r="r" t="t"/>
              <a:pathLst>
                <a:path extrusionOk="0" h="112" w="143">
                  <a:moveTo>
                    <a:pt x="68" y="1"/>
                  </a:moveTo>
                  <a:cubicBezTo>
                    <a:pt x="23" y="1"/>
                    <a:pt x="0" y="61"/>
                    <a:pt x="30" y="98"/>
                  </a:cubicBezTo>
                  <a:cubicBezTo>
                    <a:pt x="40" y="107"/>
                    <a:pt x="52" y="112"/>
                    <a:pt x="64" y="112"/>
                  </a:cubicBezTo>
                  <a:cubicBezTo>
                    <a:pt x="81" y="112"/>
                    <a:pt x="99" y="104"/>
                    <a:pt x="112" y="91"/>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gfaac217dd0_5_54"/>
            <p:cNvSpPr/>
            <p:nvPr/>
          </p:nvSpPr>
          <p:spPr>
            <a:xfrm rot="-2922762">
              <a:off x="1914343" y="2660475"/>
              <a:ext cx="18661" cy="13436"/>
            </a:xfrm>
            <a:custGeom>
              <a:rect b="b" l="l" r="r" t="t"/>
              <a:pathLst>
                <a:path extrusionOk="0" h="108" w="150">
                  <a:moveTo>
                    <a:pt x="75" y="1"/>
                  </a:moveTo>
                  <a:cubicBezTo>
                    <a:pt x="23" y="1"/>
                    <a:pt x="0" y="61"/>
                    <a:pt x="38" y="90"/>
                  </a:cubicBezTo>
                  <a:cubicBezTo>
                    <a:pt x="49" y="102"/>
                    <a:pt x="62" y="107"/>
                    <a:pt x="75" y="107"/>
                  </a:cubicBezTo>
                  <a:cubicBezTo>
                    <a:pt x="88" y="107"/>
                    <a:pt x="101" y="102"/>
                    <a:pt x="113" y="90"/>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gfaac217dd0_5_54"/>
            <p:cNvSpPr/>
            <p:nvPr/>
          </p:nvSpPr>
          <p:spPr>
            <a:xfrm rot="-2922749">
              <a:off x="1914909" y="2662059"/>
              <a:ext cx="17791" cy="14307"/>
            </a:xfrm>
            <a:custGeom>
              <a:rect b="b" l="l" r="r" t="t"/>
              <a:pathLst>
                <a:path extrusionOk="0" h="115" w="143">
                  <a:moveTo>
                    <a:pt x="68" y="0"/>
                  </a:moveTo>
                  <a:cubicBezTo>
                    <a:pt x="23" y="8"/>
                    <a:pt x="1" y="68"/>
                    <a:pt x="31" y="97"/>
                  </a:cubicBezTo>
                  <a:cubicBezTo>
                    <a:pt x="42" y="109"/>
                    <a:pt x="57" y="114"/>
                    <a:pt x="72" y="114"/>
                  </a:cubicBezTo>
                  <a:cubicBezTo>
                    <a:pt x="87"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gfaac217dd0_5_54"/>
            <p:cNvSpPr/>
            <p:nvPr/>
          </p:nvSpPr>
          <p:spPr>
            <a:xfrm rot="-2922755">
              <a:off x="1914583" y="2664467"/>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3"/>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gfaac217dd0_5_54"/>
            <p:cNvSpPr/>
            <p:nvPr/>
          </p:nvSpPr>
          <p:spPr>
            <a:xfrm rot="-2922801">
              <a:off x="1915529" y="2666738"/>
              <a:ext cx="17542" cy="13436"/>
            </a:xfrm>
            <a:custGeom>
              <a:rect b="b" l="l" r="r" t="t"/>
              <a:pathLst>
                <a:path extrusionOk="0" h="108" w="141">
                  <a:moveTo>
                    <a:pt x="76" y="0"/>
                  </a:moveTo>
                  <a:cubicBezTo>
                    <a:pt x="74" y="0"/>
                    <a:pt x="71" y="1"/>
                    <a:pt x="68" y="1"/>
                  </a:cubicBezTo>
                  <a:cubicBezTo>
                    <a:pt x="23" y="1"/>
                    <a:pt x="0" y="61"/>
                    <a:pt x="30" y="91"/>
                  </a:cubicBezTo>
                  <a:cubicBezTo>
                    <a:pt x="41" y="102"/>
                    <a:pt x="56" y="108"/>
                    <a:pt x="71" y="108"/>
                  </a:cubicBezTo>
                  <a:cubicBezTo>
                    <a:pt x="86" y="108"/>
                    <a:pt x="101" y="102"/>
                    <a:pt x="113" y="91"/>
                  </a:cubicBezTo>
                  <a:cubicBezTo>
                    <a:pt x="141" y="56"/>
                    <a:pt x="122"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gfaac217dd0_5_54"/>
            <p:cNvSpPr/>
            <p:nvPr/>
          </p:nvSpPr>
          <p:spPr>
            <a:xfrm rot="-2922755">
              <a:off x="1915068" y="2668224"/>
              <a:ext cx="18786" cy="14058"/>
            </a:xfrm>
            <a:custGeom>
              <a:rect b="b" l="l" r="r" t="t"/>
              <a:pathLst>
                <a:path extrusionOk="0" h="113" w="151">
                  <a:moveTo>
                    <a:pt x="75" y="1"/>
                  </a:moveTo>
                  <a:cubicBezTo>
                    <a:pt x="23" y="8"/>
                    <a:pt x="0" y="60"/>
                    <a:pt x="38" y="98"/>
                  </a:cubicBezTo>
                  <a:cubicBezTo>
                    <a:pt x="48" y="108"/>
                    <a:pt x="60" y="112"/>
                    <a:pt x="71" y="112"/>
                  </a:cubicBezTo>
                  <a:cubicBezTo>
                    <a:pt x="86" y="112"/>
                    <a:pt x="100" y="106"/>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gfaac217dd0_5_54"/>
            <p:cNvSpPr/>
            <p:nvPr/>
          </p:nvSpPr>
          <p:spPr>
            <a:xfrm rot="-2922755">
              <a:off x="1915774" y="2670615"/>
              <a:ext cx="17915" cy="13561"/>
            </a:xfrm>
            <a:custGeom>
              <a:rect b="b" l="l" r="r" t="t"/>
              <a:pathLst>
                <a:path extrusionOk="0" h="109" w="144">
                  <a:moveTo>
                    <a:pt x="68" y="1"/>
                  </a:moveTo>
                  <a:cubicBezTo>
                    <a:pt x="23" y="1"/>
                    <a:pt x="1" y="60"/>
                    <a:pt x="31" y="98"/>
                  </a:cubicBezTo>
                  <a:cubicBezTo>
                    <a:pt x="41" y="105"/>
                    <a:pt x="54" y="108"/>
                    <a:pt x="67" y="108"/>
                  </a:cubicBezTo>
                  <a:cubicBezTo>
                    <a:pt x="84" y="108"/>
                    <a:pt x="101" y="103"/>
                    <a:pt x="113" y="90"/>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faac217dd0_5_54"/>
            <p:cNvSpPr/>
            <p:nvPr/>
          </p:nvSpPr>
          <p:spPr>
            <a:xfrm rot="-2922755">
              <a:off x="1915746" y="2672933"/>
              <a:ext cx="18537" cy="13561"/>
            </a:xfrm>
            <a:custGeom>
              <a:rect b="b" l="l" r="r" t="t"/>
              <a:pathLst>
                <a:path extrusionOk="0" h="109" w="149">
                  <a:moveTo>
                    <a:pt x="83" y="1"/>
                  </a:moveTo>
                  <a:cubicBezTo>
                    <a:pt x="81" y="1"/>
                    <a:pt x="78" y="1"/>
                    <a:pt x="76" y="2"/>
                  </a:cubicBezTo>
                  <a:cubicBezTo>
                    <a:pt x="23" y="2"/>
                    <a:pt x="1" y="61"/>
                    <a:pt x="38" y="91"/>
                  </a:cubicBezTo>
                  <a:cubicBezTo>
                    <a:pt x="50" y="103"/>
                    <a:pt x="63" y="108"/>
                    <a:pt x="76" y="108"/>
                  </a:cubicBezTo>
                  <a:cubicBezTo>
                    <a:pt x="89" y="108"/>
                    <a:pt x="102" y="103"/>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gfaac217dd0_5_54"/>
            <p:cNvSpPr/>
            <p:nvPr/>
          </p:nvSpPr>
          <p:spPr>
            <a:xfrm rot="-2922749">
              <a:off x="1916046" y="2674524"/>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gfaac217dd0_5_54"/>
            <p:cNvSpPr/>
            <p:nvPr/>
          </p:nvSpPr>
          <p:spPr>
            <a:xfrm rot="-2922755">
              <a:off x="1900833" y="2665886"/>
              <a:ext cx="49142" cy="36950"/>
            </a:xfrm>
            <a:custGeom>
              <a:rect b="b" l="l" r="r" t="t"/>
              <a:pathLst>
                <a:path extrusionOk="0" h="297" w="395">
                  <a:moveTo>
                    <a:pt x="204" y="1"/>
                  </a:moveTo>
                  <a:cubicBezTo>
                    <a:pt x="201" y="1"/>
                    <a:pt x="198" y="1"/>
                    <a:pt x="195" y="1"/>
                  </a:cubicBezTo>
                  <a:cubicBezTo>
                    <a:pt x="60" y="1"/>
                    <a:pt x="0" y="166"/>
                    <a:pt x="97" y="256"/>
                  </a:cubicBezTo>
                  <a:cubicBezTo>
                    <a:pt x="126" y="284"/>
                    <a:pt x="160" y="297"/>
                    <a:pt x="195" y="297"/>
                  </a:cubicBezTo>
                  <a:cubicBezTo>
                    <a:pt x="235" y="297"/>
                    <a:pt x="275" y="280"/>
                    <a:pt x="307" y="248"/>
                  </a:cubicBezTo>
                  <a:cubicBezTo>
                    <a:pt x="395" y="153"/>
                    <a:pt x="325"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gfaac217dd0_5_54"/>
            <p:cNvSpPr/>
            <p:nvPr/>
          </p:nvSpPr>
          <p:spPr>
            <a:xfrm rot="-2922755">
              <a:off x="1962704" y="2606942"/>
              <a:ext cx="49515" cy="37821"/>
            </a:xfrm>
            <a:custGeom>
              <a:rect b="b" l="l" r="r" t="t"/>
              <a:pathLst>
                <a:path extrusionOk="0" h="304" w="398">
                  <a:moveTo>
                    <a:pt x="195" y="0"/>
                  </a:moveTo>
                  <a:cubicBezTo>
                    <a:pt x="60" y="8"/>
                    <a:pt x="0" y="172"/>
                    <a:pt x="98" y="262"/>
                  </a:cubicBezTo>
                  <a:cubicBezTo>
                    <a:pt x="126" y="290"/>
                    <a:pt x="162" y="303"/>
                    <a:pt x="198" y="303"/>
                  </a:cubicBezTo>
                  <a:cubicBezTo>
                    <a:pt x="239" y="303"/>
                    <a:pt x="279" y="286"/>
                    <a:pt x="307" y="255"/>
                  </a:cubicBezTo>
                  <a:cubicBezTo>
                    <a:pt x="397" y="157"/>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gfaac217dd0_5_54"/>
            <p:cNvSpPr/>
            <p:nvPr/>
          </p:nvSpPr>
          <p:spPr>
            <a:xfrm rot="-2922749">
              <a:off x="1979600" y="2627574"/>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gfaac217dd0_5_54"/>
            <p:cNvSpPr/>
            <p:nvPr/>
          </p:nvSpPr>
          <p:spPr>
            <a:xfrm rot="-2922749">
              <a:off x="1979915" y="2633836"/>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gfaac217dd0_5_54"/>
            <p:cNvSpPr/>
            <p:nvPr/>
          </p:nvSpPr>
          <p:spPr>
            <a:xfrm rot="-2922801">
              <a:off x="1981106" y="2639984"/>
              <a:ext cx="17542" cy="13561"/>
            </a:xfrm>
            <a:custGeom>
              <a:rect b="b" l="l" r="r" t="t"/>
              <a:pathLst>
                <a:path extrusionOk="0" h="109" w="141">
                  <a:moveTo>
                    <a:pt x="76" y="1"/>
                  </a:moveTo>
                  <a:cubicBezTo>
                    <a:pt x="74" y="1"/>
                    <a:pt x="71" y="1"/>
                    <a:pt x="68" y="2"/>
                  </a:cubicBezTo>
                  <a:cubicBezTo>
                    <a:pt x="23" y="2"/>
                    <a:pt x="0" y="61"/>
                    <a:pt x="30" y="91"/>
                  </a:cubicBezTo>
                  <a:cubicBezTo>
                    <a:pt x="41" y="103"/>
                    <a:pt x="56" y="108"/>
                    <a:pt x="71" y="108"/>
                  </a:cubicBezTo>
                  <a:cubicBezTo>
                    <a:pt x="86" y="108"/>
                    <a:pt x="101" y="103"/>
                    <a:pt x="113" y="91"/>
                  </a:cubicBezTo>
                  <a:cubicBezTo>
                    <a:pt x="141" y="56"/>
                    <a:pt x="123"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gfaac217dd0_5_54"/>
            <p:cNvSpPr/>
            <p:nvPr/>
          </p:nvSpPr>
          <p:spPr>
            <a:xfrm rot="-2922755">
              <a:off x="1980954" y="2645487"/>
              <a:ext cx="18786" cy="14307"/>
            </a:xfrm>
            <a:custGeom>
              <a:rect b="b" l="l" r="r" t="t"/>
              <a:pathLst>
                <a:path extrusionOk="0" h="115" w="151">
                  <a:moveTo>
                    <a:pt x="76" y="1"/>
                  </a:moveTo>
                  <a:cubicBezTo>
                    <a:pt x="23" y="8"/>
                    <a:pt x="1" y="68"/>
                    <a:pt x="38" y="98"/>
                  </a:cubicBezTo>
                  <a:cubicBezTo>
                    <a:pt x="50" y="109"/>
                    <a:pt x="63" y="115"/>
                    <a:pt x="76" y="115"/>
                  </a:cubicBezTo>
                  <a:cubicBezTo>
                    <a:pt x="89" y="115"/>
                    <a:pt x="102" y="109"/>
                    <a:pt x="113" y="98"/>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gfaac217dd0_5_54"/>
            <p:cNvSpPr/>
            <p:nvPr/>
          </p:nvSpPr>
          <p:spPr>
            <a:xfrm rot="-2922755">
              <a:off x="1982004" y="2651699"/>
              <a:ext cx="17915" cy="14058"/>
            </a:xfrm>
            <a:custGeom>
              <a:rect b="b" l="l" r="r" t="t"/>
              <a:pathLst>
                <a:path extrusionOk="0" h="113" w="144">
                  <a:moveTo>
                    <a:pt x="68" y="1"/>
                  </a:moveTo>
                  <a:cubicBezTo>
                    <a:pt x="23" y="8"/>
                    <a:pt x="1" y="68"/>
                    <a:pt x="31" y="98"/>
                  </a:cubicBezTo>
                  <a:cubicBezTo>
                    <a:pt x="41" y="108"/>
                    <a:pt x="54" y="112"/>
                    <a:pt x="68" y="112"/>
                  </a:cubicBezTo>
                  <a:cubicBezTo>
                    <a:pt x="84" y="112"/>
                    <a:pt x="101" y="106"/>
                    <a:pt x="113" y="98"/>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gfaac217dd0_5_54"/>
            <p:cNvSpPr/>
            <p:nvPr/>
          </p:nvSpPr>
          <p:spPr>
            <a:xfrm rot="-2922755">
              <a:off x="1982184" y="2658035"/>
              <a:ext cx="18786" cy="13561"/>
            </a:xfrm>
            <a:custGeom>
              <a:rect b="b" l="l" r="r" t="t"/>
              <a:pathLst>
                <a:path extrusionOk="0" h="109" w="151">
                  <a:moveTo>
                    <a:pt x="75" y="0"/>
                  </a:moveTo>
                  <a:cubicBezTo>
                    <a:pt x="23" y="0"/>
                    <a:pt x="1" y="60"/>
                    <a:pt x="38" y="98"/>
                  </a:cubicBezTo>
                  <a:cubicBezTo>
                    <a:pt x="48" y="104"/>
                    <a:pt x="60" y="108"/>
                    <a:pt x="71" y="108"/>
                  </a:cubicBezTo>
                  <a:cubicBezTo>
                    <a:pt x="86" y="108"/>
                    <a:pt x="100"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faac217dd0_5_54"/>
            <p:cNvSpPr/>
            <p:nvPr/>
          </p:nvSpPr>
          <p:spPr>
            <a:xfrm rot="-2922749">
              <a:off x="1983350" y="2664251"/>
              <a:ext cx="17791" cy="13561"/>
            </a:xfrm>
            <a:custGeom>
              <a:rect b="b" l="l" r="r" t="t"/>
              <a:pathLst>
                <a:path extrusionOk="0" h="109" w="143">
                  <a:moveTo>
                    <a:pt x="68" y="1"/>
                  </a:moveTo>
                  <a:cubicBezTo>
                    <a:pt x="23" y="1"/>
                    <a:pt x="1" y="61"/>
                    <a:pt x="31" y="98"/>
                  </a:cubicBezTo>
                  <a:cubicBezTo>
                    <a:pt x="41" y="105"/>
                    <a:pt x="54" y="109"/>
                    <a:pt x="67" y="109"/>
                  </a:cubicBezTo>
                  <a:cubicBezTo>
                    <a:pt x="84" y="109"/>
                    <a:pt x="100" y="103"/>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faac217dd0_5_54"/>
            <p:cNvSpPr/>
            <p:nvPr/>
          </p:nvSpPr>
          <p:spPr>
            <a:xfrm rot="-2922749">
              <a:off x="1983818" y="2670850"/>
              <a:ext cx="17791" cy="13436"/>
            </a:xfrm>
            <a:custGeom>
              <a:rect b="b" l="l" r="r" t="t"/>
              <a:pathLst>
                <a:path extrusionOk="0" h="108" w="143">
                  <a:moveTo>
                    <a:pt x="75" y="0"/>
                  </a:moveTo>
                  <a:cubicBezTo>
                    <a:pt x="23" y="0"/>
                    <a:pt x="0" y="60"/>
                    <a:pt x="38" y="98"/>
                  </a:cubicBezTo>
                  <a:cubicBezTo>
                    <a:pt x="48" y="104"/>
                    <a:pt x="59" y="108"/>
                    <a:pt x="71" y="108"/>
                  </a:cubicBezTo>
                  <a:cubicBezTo>
                    <a:pt x="85" y="108"/>
                    <a:pt x="100" y="102"/>
                    <a:pt x="112" y="90"/>
                  </a:cubicBezTo>
                  <a:cubicBezTo>
                    <a:pt x="142" y="53"/>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faac217dd0_5_54"/>
            <p:cNvSpPr/>
            <p:nvPr/>
          </p:nvSpPr>
          <p:spPr>
            <a:xfrm rot="-2922749">
              <a:off x="1984814" y="2676692"/>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2" y="91"/>
                  </a:cubicBezTo>
                  <a:cubicBezTo>
                    <a:pt x="142" y="53"/>
                    <a:pt x="112"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gfaac217dd0_5_54"/>
            <p:cNvSpPr/>
            <p:nvPr/>
          </p:nvSpPr>
          <p:spPr>
            <a:xfrm rot="-2922755">
              <a:off x="1985175" y="2683329"/>
              <a:ext cx="17666" cy="13436"/>
            </a:xfrm>
            <a:custGeom>
              <a:rect b="b" l="l" r="r" t="t"/>
              <a:pathLst>
                <a:path extrusionOk="0" h="108" w="142">
                  <a:moveTo>
                    <a:pt x="77" y="0"/>
                  </a:moveTo>
                  <a:cubicBezTo>
                    <a:pt x="74" y="0"/>
                    <a:pt x="71" y="1"/>
                    <a:pt x="68" y="1"/>
                  </a:cubicBezTo>
                  <a:cubicBezTo>
                    <a:pt x="23" y="1"/>
                    <a:pt x="1" y="61"/>
                    <a:pt x="38" y="91"/>
                  </a:cubicBezTo>
                  <a:cubicBezTo>
                    <a:pt x="49" y="102"/>
                    <a:pt x="63" y="108"/>
                    <a:pt x="76" y="108"/>
                  </a:cubicBezTo>
                  <a:cubicBezTo>
                    <a:pt x="89"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gfaac217dd0_5_54"/>
            <p:cNvSpPr/>
            <p:nvPr/>
          </p:nvSpPr>
          <p:spPr>
            <a:xfrm rot="-2922755">
              <a:off x="1986218" y="2689150"/>
              <a:ext cx="17666" cy="13561"/>
            </a:xfrm>
            <a:custGeom>
              <a:rect b="b" l="l" r="r" t="t"/>
              <a:pathLst>
                <a:path extrusionOk="0" h="109" w="142">
                  <a:moveTo>
                    <a:pt x="76" y="1"/>
                  </a:moveTo>
                  <a:cubicBezTo>
                    <a:pt x="73" y="1"/>
                    <a:pt x="71" y="1"/>
                    <a:pt x="68" y="2"/>
                  </a:cubicBezTo>
                  <a:cubicBezTo>
                    <a:pt x="16"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gfaac217dd0_5_54"/>
            <p:cNvSpPr/>
            <p:nvPr/>
          </p:nvSpPr>
          <p:spPr>
            <a:xfrm rot="-2922749">
              <a:off x="1986337" y="2694980"/>
              <a:ext cx="17791" cy="14307"/>
            </a:xfrm>
            <a:custGeom>
              <a:rect b="b" l="l" r="r" t="t"/>
              <a:pathLst>
                <a:path extrusionOk="0" h="115" w="143">
                  <a:moveTo>
                    <a:pt x="68" y="0"/>
                  </a:moveTo>
                  <a:cubicBezTo>
                    <a:pt x="23" y="8"/>
                    <a:pt x="0" y="68"/>
                    <a:pt x="38" y="98"/>
                  </a:cubicBezTo>
                  <a:cubicBezTo>
                    <a:pt x="49" y="109"/>
                    <a:pt x="62" y="115"/>
                    <a:pt x="75" y="115"/>
                  </a:cubicBezTo>
                  <a:cubicBezTo>
                    <a:pt x="88" y="115"/>
                    <a:pt x="101"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gfaac217dd0_5_54"/>
            <p:cNvSpPr/>
            <p:nvPr/>
          </p:nvSpPr>
          <p:spPr>
            <a:xfrm rot="-2922755">
              <a:off x="1971330" y="2691557"/>
              <a:ext cx="49391" cy="37448"/>
            </a:xfrm>
            <a:custGeom>
              <a:rect b="b" l="l" r="r" t="t"/>
              <a:pathLst>
                <a:path extrusionOk="0" h="301" w="397">
                  <a:moveTo>
                    <a:pt x="195" y="1"/>
                  </a:moveTo>
                  <a:cubicBezTo>
                    <a:pt x="60" y="8"/>
                    <a:pt x="0" y="173"/>
                    <a:pt x="98" y="263"/>
                  </a:cubicBezTo>
                  <a:cubicBezTo>
                    <a:pt x="126" y="288"/>
                    <a:pt x="164" y="301"/>
                    <a:pt x="201" y="301"/>
                  </a:cubicBezTo>
                  <a:cubicBezTo>
                    <a:pt x="241" y="301"/>
                    <a:pt x="280" y="286"/>
                    <a:pt x="307" y="255"/>
                  </a:cubicBezTo>
                  <a:cubicBezTo>
                    <a:pt x="397" y="158"/>
                    <a:pt x="330"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gfaac217dd0_5_54"/>
            <p:cNvSpPr/>
            <p:nvPr/>
          </p:nvSpPr>
          <p:spPr>
            <a:xfrm rot="-2922755">
              <a:off x="2036832" y="2577162"/>
              <a:ext cx="37447" cy="37323"/>
            </a:xfrm>
            <a:custGeom>
              <a:rect b="b" l="l" r="r" t="t"/>
              <a:pathLst>
                <a:path extrusionOk="0" h="300" w="301">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faac217dd0_5_54"/>
            <p:cNvSpPr/>
            <p:nvPr/>
          </p:nvSpPr>
          <p:spPr>
            <a:xfrm rot="-2922749">
              <a:off x="2048028" y="2603386"/>
              <a:ext cx="17791" cy="13436"/>
            </a:xfrm>
            <a:custGeom>
              <a:rect b="b" l="l" r="r" t="t"/>
              <a:pathLst>
                <a:path extrusionOk="0" h="108" w="143">
                  <a:moveTo>
                    <a:pt x="68" y="0"/>
                  </a:moveTo>
                  <a:cubicBezTo>
                    <a:pt x="23" y="0"/>
                    <a:pt x="1" y="60"/>
                    <a:pt x="38" y="98"/>
                  </a:cubicBezTo>
                  <a:cubicBezTo>
                    <a:pt x="48" y="104"/>
                    <a:pt x="60" y="108"/>
                    <a:pt x="72" y="108"/>
                  </a:cubicBezTo>
                  <a:cubicBezTo>
                    <a:pt x="86" y="108"/>
                    <a:pt x="101" y="102"/>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gfaac217dd0_5_54"/>
            <p:cNvSpPr/>
            <p:nvPr/>
          </p:nvSpPr>
          <p:spPr>
            <a:xfrm rot="-2922755">
              <a:off x="2048542" y="2613547"/>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1" y="52"/>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gfaac217dd0_5_54"/>
            <p:cNvSpPr/>
            <p:nvPr/>
          </p:nvSpPr>
          <p:spPr>
            <a:xfrm rot="-2922749">
              <a:off x="2050005" y="2623604"/>
              <a:ext cx="17791" cy="13561"/>
            </a:xfrm>
            <a:custGeom>
              <a:rect b="b" l="l" r="r" t="t"/>
              <a:pathLst>
                <a:path extrusionOk="0" h="109" w="143">
                  <a:moveTo>
                    <a:pt x="68" y="1"/>
                  </a:moveTo>
                  <a:cubicBezTo>
                    <a:pt x="23" y="1"/>
                    <a:pt x="0" y="61"/>
                    <a:pt x="38" y="98"/>
                  </a:cubicBezTo>
                  <a:cubicBezTo>
                    <a:pt x="45" y="105"/>
                    <a:pt x="56" y="109"/>
                    <a:pt x="68" y="109"/>
                  </a:cubicBezTo>
                  <a:cubicBezTo>
                    <a:pt x="83"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gfaac217dd0_5_54"/>
            <p:cNvSpPr/>
            <p:nvPr/>
          </p:nvSpPr>
          <p:spPr>
            <a:xfrm rot="-2922755">
              <a:off x="2050659" y="2633702"/>
              <a:ext cx="18786" cy="13934"/>
            </a:xfrm>
            <a:custGeom>
              <a:rect b="b" l="l" r="r" t="t"/>
              <a:pathLst>
                <a:path extrusionOk="0" h="112" w="151">
                  <a:moveTo>
                    <a:pt x="75" y="1"/>
                  </a:moveTo>
                  <a:cubicBezTo>
                    <a:pt x="23" y="8"/>
                    <a:pt x="1" y="61"/>
                    <a:pt x="38" y="98"/>
                  </a:cubicBezTo>
                  <a:cubicBezTo>
                    <a:pt x="47" y="108"/>
                    <a:pt x="59" y="112"/>
                    <a:pt x="71" y="112"/>
                  </a:cubicBezTo>
                  <a:cubicBezTo>
                    <a:pt x="88" y="112"/>
                    <a:pt x="104" y="104"/>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faac217dd0_5_54"/>
            <p:cNvSpPr/>
            <p:nvPr/>
          </p:nvSpPr>
          <p:spPr>
            <a:xfrm rot="-2922749">
              <a:off x="2052309" y="2643799"/>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faac217dd0_5_54"/>
            <p:cNvSpPr/>
            <p:nvPr/>
          </p:nvSpPr>
          <p:spPr>
            <a:xfrm rot="-2922762">
              <a:off x="2052845" y="2654006"/>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3" y="98"/>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gfaac217dd0_5_54"/>
            <p:cNvSpPr/>
            <p:nvPr/>
          </p:nvSpPr>
          <p:spPr>
            <a:xfrm rot="-2922755">
              <a:off x="2054599" y="2664983"/>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gfaac217dd0_5_54"/>
            <p:cNvSpPr/>
            <p:nvPr/>
          </p:nvSpPr>
          <p:spPr>
            <a:xfrm rot="-2922755">
              <a:off x="2055135" y="2675191"/>
              <a:ext cx="18537" cy="13436"/>
            </a:xfrm>
            <a:custGeom>
              <a:rect b="b" l="l" r="r" t="t"/>
              <a:pathLst>
                <a:path extrusionOk="0" h="108" w="149">
                  <a:moveTo>
                    <a:pt x="83" y="0"/>
                  </a:moveTo>
                  <a:cubicBezTo>
                    <a:pt x="81" y="0"/>
                    <a:pt x="78" y="0"/>
                    <a:pt x="76" y="1"/>
                  </a:cubicBezTo>
                  <a:cubicBezTo>
                    <a:pt x="23" y="1"/>
                    <a:pt x="1" y="61"/>
                    <a:pt x="38" y="91"/>
                  </a:cubicBezTo>
                  <a:cubicBezTo>
                    <a:pt x="50" y="102"/>
                    <a:pt x="63" y="108"/>
                    <a:pt x="76" y="108"/>
                  </a:cubicBezTo>
                  <a:cubicBezTo>
                    <a:pt x="89" y="108"/>
                    <a:pt x="102" y="102"/>
                    <a:pt x="113" y="91"/>
                  </a:cubicBezTo>
                  <a:cubicBezTo>
                    <a:pt x="149" y="55"/>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gfaac217dd0_5_54"/>
            <p:cNvSpPr/>
            <p:nvPr/>
          </p:nvSpPr>
          <p:spPr>
            <a:xfrm rot="-2922749">
              <a:off x="2056602" y="2685258"/>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gfaac217dd0_5_54"/>
            <p:cNvSpPr/>
            <p:nvPr/>
          </p:nvSpPr>
          <p:spPr>
            <a:xfrm rot="-2922755">
              <a:off x="2057163" y="2695398"/>
              <a:ext cx="18786" cy="13561"/>
            </a:xfrm>
            <a:custGeom>
              <a:rect b="b" l="l" r="r" t="t"/>
              <a:pathLst>
                <a:path extrusionOk="0" h="109" w="151">
                  <a:moveTo>
                    <a:pt x="76" y="1"/>
                  </a:moveTo>
                  <a:cubicBezTo>
                    <a:pt x="23" y="1"/>
                    <a:pt x="1" y="61"/>
                    <a:pt x="38" y="98"/>
                  </a:cubicBezTo>
                  <a:cubicBezTo>
                    <a:pt x="48" y="105"/>
                    <a:pt x="60" y="108"/>
                    <a:pt x="72" y="108"/>
                  </a:cubicBezTo>
                  <a:cubicBezTo>
                    <a:pt x="86" y="108"/>
                    <a:pt x="101" y="103"/>
                    <a:pt x="113" y="90"/>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gfaac217dd0_5_54"/>
            <p:cNvSpPr/>
            <p:nvPr/>
          </p:nvSpPr>
          <p:spPr>
            <a:xfrm rot="-2922749">
              <a:off x="2058672" y="2705558"/>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gfaac217dd0_5_54"/>
            <p:cNvSpPr/>
            <p:nvPr/>
          </p:nvSpPr>
          <p:spPr>
            <a:xfrm rot="-2922749">
              <a:off x="2059356" y="2716093"/>
              <a:ext cx="17791" cy="13561"/>
            </a:xfrm>
            <a:custGeom>
              <a:rect b="b" l="l" r="r" t="t"/>
              <a:pathLst>
                <a:path extrusionOk="0" h="109" w="143">
                  <a:moveTo>
                    <a:pt x="68" y="0"/>
                  </a:moveTo>
                  <a:cubicBezTo>
                    <a:pt x="23" y="0"/>
                    <a:pt x="0" y="60"/>
                    <a:pt x="38" y="98"/>
                  </a:cubicBezTo>
                  <a:cubicBezTo>
                    <a:pt x="48" y="104"/>
                    <a:pt x="60" y="108"/>
                    <a:pt x="71" y="108"/>
                  </a:cubicBezTo>
                  <a:cubicBezTo>
                    <a:pt x="86" y="108"/>
                    <a:pt x="100"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gfaac217dd0_5_54"/>
            <p:cNvSpPr/>
            <p:nvPr/>
          </p:nvSpPr>
          <p:spPr>
            <a:xfrm rot="-2922755">
              <a:off x="2045090" y="2717700"/>
              <a:ext cx="49515" cy="37821"/>
            </a:xfrm>
            <a:custGeom>
              <a:rect b="b" l="l" r="r" t="t"/>
              <a:pathLst>
                <a:path extrusionOk="0" h="304" w="398">
                  <a:moveTo>
                    <a:pt x="195" y="0"/>
                  </a:moveTo>
                  <a:cubicBezTo>
                    <a:pt x="60" y="8"/>
                    <a:pt x="0" y="173"/>
                    <a:pt x="98" y="262"/>
                  </a:cubicBezTo>
                  <a:cubicBezTo>
                    <a:pt x="126" y="291"/>
                    <a:pt x="162" y="304"/>
                    <a:pt x="198" y="304"/>
                  </a:cubicBezTo>
                  <a:cubicBezTo>
                    <a:pt x="239" y="304"/>
                    <a:pt x="279" y="287"/>
                    <a:pt x="307" y="255"/>
                  </a:cubicBezTo>
                  <a:cubicBezTo>
                    <a:pt x="397" y="158"/>
                    <a:pt x="330" y="0"/>
                    <a:pt x="19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gfaac217dd0_5_54"/>
            <p:cNvSpPr/>
            <p:nvPr/>
          </p:nvSpPr>
          <p:spPr>
            <a:xfrm rot="-2922755">
              <a:off x="2103250" y="2548410"/>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5" y="160"/>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gfaac217dd0_5_54"/>
            <p:cNvSpPr/>
            <p:nvPr/>
          </p:nvSpPr>
          <p:spPr>
            <a:xfrm rot="-2922749">
              <a:off x="2121102" y="2579408"/>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2" y="90"/>
                  </a:cubicBezTo>
                  <a:cubicBezTo>
                    <a:pt x="142" y="60"/>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faac217dd0_5_54"/>
            <p:cNvSpPr/>
            <p:nvPr/>
          </p:nvSpPr>
          <p:spPr>
            <a:xfrm rot="-2922755">
              <a:off x="2122482" y="2594193"/>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faac217dd0_5_54"/>
            <p:cNvSpPr/>
            <p:nvPr/>
          </p:nvSpPr>
          <p:spPr>
            <a:xfrm rot="-2922755">
              <a:off x="2124143" y="2608273"/>
              <a:ext cx="17915" cy="13436"/>
            </a:xfrm>
            <a:custGeom>
              <a:rect b="b" l="l" r="r" t="t"/>
              <a:pathLst>
                <a:path extrusionOk="0" h="108" w="144">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gfaac217dd0_5_54"/>
            <p:cNvSpPr/>
            <p:nvPr/>
          </p:nvSpPr>
          <p:spPr>
            <a:xfrm rot="-2922755">
              <a:off x="2125163" y="2622362"/>
              <a:ext cx="18786" cy="13810"/>
            </a:xfrm>
            <a:custGeom>
              <a:rect b="b" l="l" r="r" t="t"/>
              <a:pathLst>
                <a:path extrusionOk="0" h="111" w="151">
                  <a:moveTo>
                    <a:pt x="76" y="0"/>
                  </a:moveTo>
                  <a:cubicBezTo>
                    <a:pt x="23" y="0"/>
                    <a:pt x="1" y="60"/>
                    <a:pt x="38" y="97"/>
                  </a:cubicBezTo>
                  <a:cubicBezTo>
                    <a:pt x="47" y="107"/>
                    <a:pt x="58" y="111"/>
                    <a:pt x="69" y="111"/>
                  </a:cubicBezTo>
                  <a:cubicBezTo>
                    <a:pt x="84" y="111"/>
                    <a:pt x="100" y="103"/>
                    <a:pt x="113" y="90"/>
                  </a:cubicBezTo>
                  <a:cubicBezTo>
                    <a:pt x="150" y="60"/>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gfaac217dd0_5_54"/>
            <p:cNvSpPr/>
            <p:nvPr/>
          </p:nvSpPr>
          <p:spPr>
            <a:xfrm rot="-2922755">
              <a:off x="2127376" y="2637164"/>
              <a:ext cx="17666" cy="13436"/>
            </a:xfrm>
            <a:custGeom>
              <a:rect b="b" l="l" r="r" t="t"/>
              <a:pathLst>
                <a:path extrusionOk="0" h="108" w="142">
                  <a:moveTo>
                    <a:pt x="76" y="0"/>
                  </a:moveTo>
                  <a:cubicBezTo>
                    <a:pt x="73" y="0"/>
                    <a:pt x="71" y="0"/>
                    <a:pt x="68" y="1"/>
                  </a:cubicBezTo>
                  <a:cubicBezTo>
                    <a:pt x="23"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gfaac217dd0_5_54"/>
            <p:cNvSpPr/>
            <p:nvPr/>
          </p:nvSpPr>
          <p:spPr>
            <a:xfrm rot="-2922749">
              <a:off x="2128336" y="2651617"/>
              <a:ext cx="17791" cy="13312"/>
            </a:xfrm>
            <a:custGeom>
              <a:rect b="b" l="l" r="r" t="t"/>
              <a:pathLst>
                <a:path extrusionOk="0" h="107" w="143">
                  <a:moveTo>
                    <a:pt x="68" y="0"/>
                  </a:moveTo>
                  <a:cubicBezTo>
                    <a:pt x="23" y="0"/>
                    <a:pt x="0" y="60"/>
                    <a:pt x="38" y="90"/>
                  </a:cubicBezTo>
                  <a:cubicBezTo>
                    <a:pt x="49" y="101"/>
                    <a:pt x="62" y="107"/>
                    <a:pt x="75" y="107"/>
                  </a:cubicBezTo>
                  <a:cubicBezTo>
                    <a:pt x="88"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gfaac217dd0_5_54"/>
            <p:cNvSpPr/>
            <p:nvPr/>
          </p:nvSpPr>
          <p:spPr>
            <a:xfrm rot="-2922762">
              <a:off x="2129356" y="2665582"/>
              <a:ext cx="18661" cy="13934"/>
            </a:xfrm>
            <a:custGeom>
              <a:rect b="b" l="l" r="r" t="t"/>
              <a:pathLst>
                <a:path extrusionOk="0" h="112" w="150">
                  <a:moveTo>
                    <a:pt x="75" y="1"/>
                  </a:moveTo>
                  <a:cubicBezTo>
                    <a:pt x="23" y="1"/>
                    <a:pt x="0" y="60"/>
                    <a:pt x="38" y="98"/>
                  </a:cubicBezTo>
                  <a:cubicBezTo>
                    <a:pt x="47" y="107"/>
                    <a:pt x="59" y="111"/>
                    <a:pt x="71" y="111"/>
                  </a:cubicBezTo>
                  <a:cubicBezTo>
                    <a:pt x="87" y="111"/>
                    <a:pt x="104" y="103"/>
                    <a:pt x="112"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gfaac217dd0_5_54"/>
            <p:cNvSpPr/>
            <p:nvPr/>
          </p:nvSpPr>
          <p:spPr>
            <a:xfrm rot="-2922801">
              <a:off x="2131569" y="2680384"/>
              <a:ext cx="17542" cy="13561"/>
            </a:xfrm>
            <a:custGeom>
              <a:rect b="b" l="l" r="r" t="t"/>
              <a:pathLst>
                <a:path extrusionOk="0" h="109" w="141">
                  <a:moveTo>
                    <a:pt x="76" y="1"/>
                  </a:moveTo>
                  <a:cubicBezTo>
                    <a:pt x="74" y="1"/>
                    <a:pt x="71" y="1"/>
                    <a:pt x="68" y="1"/>
                  </a:cubicBezTo>
                  <a:cubicBezTo>
                    <a:pt x="23" y="1"/>
                    <a:pt x="0" y="61"/>
                    <a:pt x="38" y="91"/>
                  </a:cubicBezTo>
                  <a:cubicBezTo>
                    <a:pt x="49" y="102"/>
                    <a:pt x="62" y="108"/>
                    <a:pt x="75" y="108"/>
                  </a:cubicBezTo>
                  <a:cubicBezTo>
                    <a:pt x="88" y="108"/>
                    <a:pt x="101" y="102"/>
                    <a:pt x="113" y="91"/>
                  </a:cubicBezTo>
                  <a:cubicBezTo>
                    <a:pt x="141" y="56"/>
                    <a:pt x="122"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gfaac217dd0_5_54"/>
            <p:cNvSpPr/>
            <p:nvPr/>
          </p:nvSpPr>
          <p:spPr>
            <a:xfrm rot="-2922755">
              <a:off x="2132303" y="2694489"/>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53"/>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faac217dd0_5_54"/>
            <p:cNvSpPr/>
            <p:nvPr/>
          </p:nvSpPr>
          <p:spPr>
            <a:xfrm rot="-2922749">
              <a:off x="2134297" y="2708531"/>
              <a:ext cx="17791" cy="13934"/>
            </a:xfrm>
            <a:custGeom>
              <a:rect b="b" l="l" r="r" t="t"/>
              <a:pathLst>
                <a:path extrusionOk="0" h="112" w="143">
                  <a:moveTo>
                    <a:pt x="67" y="0"/>
                  </a:moveTo>
                  <a:cubicBezTo>
                    <a:pt x="23" y="8"/>
                    <a:pt x="0" y="67"/>
                    <a:pt x="37" y="97"/>
                  </a:cubicBezTo>
                  <a:cubicBezTo>
                    <a:pt x="48" y="108"/>
                    <a:pt x="59" y="112"/>
                    <a:pt x="71" y="112"/>
                  </a:cubicBezTo>
                  <a:cubicBezTo>
                    <a:pt x="85" y="112"/>
                    <a:pt x="100" y="106"/>
                    <a:pt x="112" y="97"/>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gfaac217dd0_5_54"/>
            <p:cNvSpPr/>
            <p:nvPr/>
          </p:nvSpPr>
          <p:spPr>
            <a:xfrm rot="-2922755">
              <a:off x="2135489" y="2723401"/>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gfaac217dd0_5_54"/>
            <p:cNvSpPr/>
            <p:nvPr/>
          </p:nvSpPr>
          <p:spPr>
            <a:xfrm rot="-2922755">
              <a:off x="2137244" y="2737438"/>
              <a:ext cx="17915" cy="13561"/>
            </a:xfrm>
            <a:custGeom>
              <a:rect b="b" l="l" r="r" t="t"/>
              <a:pathLst>
                <a:path extrusionOk="0" h="109" w="144">
                  <a:moveTo>
                    <a:pt x="68" y="0"/>
                  </a:moveTo>
                  <a:cubicBezTo>
                    <a:pt x="23" y="0"/>
                    <a:pt x="1" y="60"/>
                    <a:pt x="38" y="98"/>
                  </a:cubicBezTo>
                  <a:cubicBezTo>
                    <a:pt x="45" y="104"/>
                    <a:pt x="56" y="108"/>
                    <a:pt x="69" y="108"/>
                  </a:cubicBezTo>
                  <a:cubicBezTo>
                    <a:pt x="84" y="108"/>
                    <a:pt x="101" y="102"/>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gfaac217dd0_5_54"/>
            <p:cNvSpPr/>
            <p:nvPr/>
          </p:nvSpPr>
          <p:spPr>
            <a:xfrm rot="-2922755">
              <a:off x="2122988" y="2745503"/>
              <a:ext cx="50137" cy="36950"/>
            </a:xfrm>
            <a:custGeom>
              <a:rect b="b" l="l" r="r" t="t"/>
              <a:pathLst>
                <a:path extrusionOk="0" h="297" w="403">
                  <a:moveTo>
                    <a:pt x="204" y="0"/>
                  </a:moveTo>
                  <a:cubicBezTo>
                    <a:pt x="201" y="0"/>
                    <a:pt x="198" y="1"/>
                    <a:pt x="195" y="1"/>
                  </a:cubicBezTo>
                  <a:cubicBezTo>
                    <a:pt x="68" y="1"/>
                    <a:pt x="0" y="165"/>
                    <a:pt x="105" y="255"/>
                  </a:cubicBezTo>
                  <a:cubicBezTo>
                    <a:pt x="133" y="283"/>
                    <a:pt x="168" y="297"/>
                    <a:pt x="203" y="297"/>
                  </a:cubicBezTo>
                  <a:cubicBezTo>
                    <a:pt x="243" y="297"/>
                    <a:pt x="283" y="280"/>
                    <a:pt x="315" y="248"/>
                  </a:cubicBezTo>
                  <a:cubicBezTo>
                    <a:pt x="402" y="153"/>
                    <a:pt x="333"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gfaac217dd0_5_54"/>
            <p:cNvSpPr/>
            <p:nvPr/>
          </p:nvSpPr>
          <p:spPr>
            <a:xfrm rot="-2922755">
              <a:off x="2182070" y="2519390"/>
              <a:ext cx="49391" cy="37945"/>
            </a:xfrm>
            <a:custGeom>
              <a:rect b="b" l="l" r="r" t="t"/>
              <a:pathLst>
                <a:path extrusionOk="0" h="305" w="397">
                  <a:moveTo>
                    <a:pt x="195" y="1"/>
                  </a:moveTo>
                  <a:cubicBezTo>
                    <a:pt x="60" y="8"/>
                    <a:pt x="0" y="173"/>
                    <a:pt x="97" y="263"/>
                  </a:cubicBezTo>
                  <a:cubicBezTo>
                    <a:pt x="125" y="291"/>
                    <a:pt x="162" y="304"/>
                    <a:pt x="198" y="304"/>
                  </a:cubicBezTo>
                  <a:cubicBezTo>
                    <a:pt x="239" y="304"/>
                    <a:pt x="279" y="287"/>
                    <a:pt x="307" y="255"/>
                  </a:cubicBezTo>
                  <a:cubicBezTo>
                    <a:pt x="397" y="158"/>
                    <a:pt x="322" y="1"/>
                    <a:pt x="19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gfaac217dd0_5_54"/>
            <p:cNvSpPr/>
            <p:nvPr/>
          </p:nvSpPr>
          <p:spPr>
            <a:xfrm rot="-2922755">
              <a:off x="2208057" y="2773380"/>
              <a:ext cx="49266" cy="36950"/>
            </a:xfrm>
            <a:custGeom>
              <a:rect b="b" l="l" r="r" t="t"/>
              <a:pathLst>
                <a:path extrusionOk="0" h="297" w="396">
                  <a:moveTo>
                    <a:pt x="205" y="0"/>
                  </a:moveTo>
                  <a:cubicBezTo>
                    <a:pt x="202" y="0"/>
                    <a:pt x="199" y="0"/>
                    <a:pt x="195" y="0"/>
                  </a:cubicBezTo>
                  <a:cubicBezTo>
                    <a:pt x="61" y="0"/>
                    <a:pt x="1" y="165"/>
                    <a:pt x="98" y="255"/>
                  </a:cubicBezTo>
                  <a:cubicBezTo>
                    <a:pt x="126" y="283"/>
                    <a:pt x="162" y="296"/>
                    <a:pt x="199" y="296"/>
                  </a:cubicBezTo>
                  <a:cubicBezTo>
                    <a:pt x="239" y="296"/>
                    <a:pt x="280" y="279"/>
                    <a:pt x="308" y="248"/>
                  </a:cubicBezTo>
                  <a:cubicBezTo>
                    <a:pt x="395" y="152"/>
                    <a:pt x="333" y="0"/>
                    <a:pt x="20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gfaac217dd0_5_54"/>
            <p:cNvSpPr/>
            <p:nvPr/>
          </p:nvSpPr>
          <p:spPr>
            <a:xfrm rot="-2922762">
              <a:off x="2199995" y="2556761"/>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gfaac217dd0_5_54"/>
            <p:cNvSpPr/>
            <p:nvPr/>
          </p:nvSpPr>
          <p:spPr>
            <a:xfrm rot="-2922755">
              <a:off x="2202542" y="2575512"/>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gfaac217dd0_5_54"/>
            <p:cNvSpPr/>
            <p:nvPr/>
          </p:nvSpPr>
          <p:spPr>
            <a:xfrm rot="-2922762">
              <a:off x="2203838" y="2593396"/>
              <a:ext cx="18661" cy="13934"/>
            </a:xfrm>
            <a:custGeom>
              <a:rect b="b" l="l" r="r" t="t"/>
              <a:pathLst>
                <a:path extrusionOk="0" h="112" w="150">
                  <a:moveTo>
                    <a:pt x="75" y="1"/>
                  </a:moveTo>
                  <a:cubicBezTo>
                    <a:pt x="22" y="1"/>
                    <a:pt x="0" y="61"/>
                    <a:pt x="37" y="98"/>
                  </a:cubicBezTo>
                  <a:cubicBezTo>
                    <a:pt x="47" y="108"/>
                    <a:pt x="58" y="112"/>
                    <a:pt x="69" y="112"/>
                  </a:cubicBezTo>
                  <a:cubicBezTo>
                    <a:pt x="84" y="112"/>
                    <a:pt x="99" y="104"/>
                    <a:pt x="112"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gfaac217dd0_5_54"/>
            <p:cNvSpPr/>
            <p:nvPr/>
          </p:nvSpPr>
          <p:spPr>
            <a:xfrm rot="-2922749">
              <a:off x="2206271" y="2612267"/>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gfaac217dd0_5_54"/>
            <p:cNvSpPr/>
            <p:nvPr/>
          </p:nvSpPr>
          <p:spPr>
            <a:xfrm rot="-2922755">
              <a:off x="2207820" y="2630487"/>
              <a:ext cx="17915" cy="14307"/>
            </a:xfrm>
            <a:custGeom>
              <a:rect b="b" l="l" r="r" t="t"/>
              <a:pathLst>
                <a:path extrusionOk="0" h="115" w="144">
                  <a:moveTo>
                    <a:pt x="68" y="0"/>
                  </a:moveTo>
                  <a:cubicBezTo>
                    <a:pt x="23" y="8"/>
                    <a:pt x="1" y="67"/>
                    <a:pt x="38" y="97"/>
                  </a:cubicBezTo>
                  <a:cubicBezTo>
                    <a:pt x="50" y="109"/>
                    <a:pt x="63" y="114"/>
                    <a:pt x="76" y="114"/>
                  </a:cubicBezTo>
                  <a:cubicBezTo>
                    <a:pt x="89"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gfaac217dd0_5_54"/>
            <p:cNvSpPr/>
            <p:nvPr/>
          </p:nvSpPr>
          <p:spPr>
            <a:xfrm rot="-2922749">
              <a:off x="2210068" y="2648923"/>
              <a:ext cx="17791" cy="13561"/>
            </a:xfrm>
            <a:custGeom>
              <a:rect b="b" l="l" r="r" t="t"/>
              <a:pathLst>
                <a:path extrusionOk="0" h="109" w="143">
                  <a:moveTo>
                    <a:pt x="68" y="0"/>
                  </a:moveTo>
                  <a:cubicBezTo>
                    <a:pt x="16" y="0"/>
                    <a:pt x="1" y="60"/>
                    <a:pt x="31" y="98"/>
                  </a:cubicBezTo>
                  <a:cubicBezTo>
                    <a:pt x="41" y="104"/>
                    <a:pt x="54" y="108"/>
                    <a:pt x="67" y="108"/>
                  </a:cubicBezTo>
                  <a:cubicBezTo>
                    <a:pt x="84" y="108"/>
                    <a:pt x="101" y="103"/>
                    <a:pt x="113" y="90"/>
                  </a:cubicBezTo>
                  <a:cubicBezTo>
                    <a:pt x="143" y="53"/>
                    <a:pt x="113"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gfaac217dd0_5_54"/>
            <p:cNvSpPr/>
            <p:nvPr/>
          </p:nvSpPr>
          <p:spPr>
            <a:xfrm rot="-2922755">
              <a:off x="2211847" y="2667898"/>
              <a:ext cx="17666" cy="13561"/>
            </a:xfrm>
            <a:custGeom>
              <a:rect b="b" l="l" r="r" t="t"/>
              <a:pathLst>
                <a:path extrusionOk="0" h="109" w="142">
                  <a:moveTo>
                    <a:pt x="77" y="1"/>
                  </a:moveTo>
                  <a:cubicBezTo>
                    <a:pt x="74" y="1"/>
                    <a:pt x="71" y="1"/>
                    <a:pt x="68" y="2"/>
                  </a:cubicBezTo>
                  <a:cubicBezTo>
                    <a:pt x="23" y="2"/>
                    <a:pt x="1" y="62"/>
                    <a:pt x="38" y="91"/>
                  </a:cubicBezTo>
                  <a:cubicBezTo>
                    <a:pt x="49" y="103"/>
                    <a:pt x="63" y="108"/>
                    <a:pt x="76" y="108"/>
                  </a:cubicBezTo>
                  <a:cubicBezTo>
                    <a:pt x="89" y="108"/>
                    <a:pt x="102"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gfaac217dd0_5_54"/>
            <p:cNvSpPr/>
            <p:nvPr/>
          </p:nvSpPr>
          <p:spPr>
            <a:xfrm rot="-2922755">
              <a:off x="2213086" y="2685931"/>
              <a:ext cx="18786" cy="13934"/>
            </a:xfrm>
            <a:custGeom>
              <a:rect b="b" l="l" r="r" t="t"/>
              <a:pathLst>
                <a:path extrusionOk="0" h="112" w="151">
                  <a:moveTo>
                    <a:pt x="76" y="0"/>
                  </a:moveTo>
                  <a:cubicBezTo>
                    <a:pt x="23" y="0"/>
                    <a:pt x="1" y="60"/>
                    <a:pt x="38" y="98"/>
                  </a:cubicBezTo>
                  <a:cubicBezTo>
                    <a:pt x="48" y="107"/>
                    <a:pt x="60" y="111"/>
                    <a:pt x="72" y="111"/>
                  </a:cubicBezTo>
                  <a:cubicBezTo>
                    <a:pt x="88" y="111"/>
                    <a:pt x="105" y="103"/>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faac217dd0_5_54"/>
            <p:cNvSpPr/>
            <p:nvPr/>
          </p:nvSpPr>
          <p:spPr>
            <a:xfrm rot="-2922749">
              <a:off x="2215576" y="2704652"/>
              <a:ext cx="17791" cy="13436"/>
            </a:xfrm>
            <a:custGeom>
              <a:rect b="b" l="l" r="r" t="t"/>
              <a:pathLst>
                <a:path extrusionOk="0" h="108" w="143">
                  <a:moveTo>
                    <a:pt x="68" y="1"/>
                  </a:moveTo>
                  <a:cubicBezTo>
                    <a:pt x="23" y="1"/>
                    <a:pt x="1" y="61"/>
                    <a:pt x="38" y="91"/>
                  </a:cubicBezTo>
                  <a:cubicBezTo>
                    <a:pt x="49" y="102"/>
                    <a:pt x="62" y="107"/>
                    <a:pt x="76" y="107"/>
                  </a:cubicBezTo>
                  <a:cubicBezTo>
                    <a:pt x="89" y="107"/>
                    <a:pt x="102" y="102"/>
                    <a:pt x="113" y="91"/>
                  </a:cubicBezTo>
                  <a:cubicBezTo>
                    <a:pt x="143" y="53"/>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gfaac217dd0_5_54"/>
            <p:cNvSpPr/>
            <p:nvPr/>
          </p:nvSpPr>
          <p:spPr>
            <a:xfrm rot="-2922755">
              <a:off x="2216930" y="2722566"/>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0"/>
                    <a:pt x="121"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gfaac217dd0_5_54"/>
            <p:cNvSpPr/>
            <p:nvPr/>
          </p:nvSpPr>
          <p:spPr>
            <a:xfrm rot="-2922749">
              <a:off x="2219326" y="2741329"/>
              <a:ext cx="17791" cy="13561"/>
            </a:xfrm>
            <a:custGeom>
              <a:rect b="b" l="l" r="r" t="t"/>
              <a:pathLst>
                <a:path extrusionOk="0" h="109" w="143">
                  <a:moveTo>
                    <a:pt x="68" y="1"/>
                  </a:moveTo>
                  <a:cubicBezTo>
                    <a:pt x="23" y="1"/>
                    <a:pt x="1" y="61"/>
                    <a:pt x="38" y="98"/>
                  </a:cubicBezTo>
                  <a:cubicBezTo>
                    <a:pt x="45" y="105"/>
                    <a:pt x="56" y="109"/>
                    <a:pt x="68" y="109"/>
                  </a:cubicBezTo>
                  <a:cubicBezTo>
                    <a:pt x="84" y="109"/>
                    <a:pt x="100" y="103"/>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gfaac217dd0_5_54"/>
            <p:cNvSpPr/>
            <p:nvPr/>
          </p:nvSpPr>
          <p:spPr>
            <a:xfrm rot="-2922755">
              <a:off x="2221003" y="2760080"/>
              <a:ext cx="18537" cy="13436"/>
            </a:xfrm>
            <a:custGeom>
              <a:rect b="b" l="l" r="r" t="t"/>
              <a:pathLst>
                <a:path extrusionOk="0" h="108" w="149">
                  <a:moveTo>
                    <a:pt x="83" y="0"/>
                  </a:moveTo>
                  <a:cubicBezTo>
                    <a:pt x="81" y="0"/>
                    <a:pt x="78" y="1"/>
                    <a:pt x="76" y="1"/>
                  </a:cubicBezTo>
                  <a:cubicBezTo>
                    <a:pt x="23" y="1"/>
                    <a:pt x="1" y="61"/>
                    <a:pt x="38" y="91"/>
                  </a:cubicBezTo>
                  <a:cubicBezTo>
                    <a:pt x="49" y="102"/>
                    <a:pt x="64" y="108"/>
                    <a:pt x="78" y="108"/>
                  </a:cubicBezTo>
                  <a:cubicBezTo>
                    <a:pt x="92"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gfaac217dd0_5_54"/>
            <p:cNvSpPr/>
            <p:nvPr/>
          </p:nvSpPr>
          <p:spPr>
            <a:xfrm rot="-2922755">
              <a:off x="2274874" y="2492406"/>
              <a:ext cx="37447" cy="37448"/>
            </a:xfrm>
            <a:custGeom>
              <a:rect b="b" l="l" r="r" t="t"/>
              <a:pathLst>
                <a:path extrusionOk="0" h="301" w="301">
                  <a:moveTo>
                    <a:pt x="151" y="1"/>
                  </a:moveTo>
                  <a:cubicBezTo>
                    <a:pt x="68" y="1"/>
                    <a:pt x="1" y="68"/>
                    <a:pt x="1" y="150"/>
                  </a:cubicBezTo>
                  <a:cubicBezTo>
                    <a:pt x="1" y="233"/>
                    <a:pt x="68" y="300"/>
                    <a:pt x="151" y="300"/>
                  </a:cubicBezTo>
                  <a:cubicBezTo>
                    <a:pt x="233" y="300"/>
                    <a:pt x="300" y="233"/>
                    <a:pt x="300" y="150"/>
                  </a:cubicBezTo>
                  <a:cubicBezTo>
                    <a:pt x="300" y="68"/>
                    <a:pt x="233" y="1"/>
                    <a:pt x="15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gfaac217dd0_5_54"/>
            <p:cNvSpPr/>
            <p:nvPr/>
          </p:nvSpPr>
          <p:spPr>
            <a:xfrm rot="-2922755">
              <a:off x="2306871" y="2801841"/>
              <a:ext cx="37323" cy="37448"/>
            </a:xfrm>
            <a:custGeom>
              <a:rect b="b" l="l" r="r" t="t"/>
              <a:pathLst>
                <a:path extrusionOk="0" h="301" w="300">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gfaac217dd0_5_54"/>
            <p:cNvSpPr/>
            <p:nvPr/>
          </p:nvSpPr>
          <p:spPr>
            <a:xfrm rot="-2922755">
              <a:off x="2287729" y="2534960"/>
              <a:ext cx="17915" cy="13561"/>
            </a:xfrm>
            <a:custGeom>
              <a:rect b="b" l="l" r="r" t="t"/>
              <a:pathLst>
                <a:path extrusionOk="0" h="109" w="144">
                  <a:moveTo>
                    <a:pt x="68" y="1"/>
                  </a:moveTo>
                  <a:cubicBezTo>
                    <a:pt x="16" y="1"/>
                    <a:pt x="1" y="60"/>
                    <a:pt x="31" y="98"/>
                  </a:cubicBezTo>
                  <a:cubicBezTo>
                    <a:pt x="41" y="105"/>
                    <a:pt x="54" y="108"/>
                    <a:pt x="68" y="108"/>
                  </a:cubicBezTo>
                  <a:cubicBezTo>
                    <a:pt x="84" y="108"/>
                    <a:pt x="101" y="103"/>
                    <a:pt x="113" y="90"/>
                  </a:cubicBezTo>
                  <a:cubicBezTo>
                    <a:pt x="143" y="60"/>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gfaac217dd0_5_54"/>
            <p:cNvSpPr/>
            <p:nvPr/>
          </p:nvSpPr>
          <p:spPr>
            <a:xfrm rot="-2922749">
              <a:off x="2289945" y="2557962"/>
              <a:ext cx="17791" cy="13561"/>
            </a:xfrm>
            <a:custGeom>
              <a:rect b="b" l="l" r="r" t="t"/>
              <a:pathLst>
                <a:path extrusionOk="0" h="109" w="143">
                  <a:moveTo>
                    <a:pt x="68" y="0"/>
                  </a:moveTo>
                  <a:cubicBezTo>
                    <a:pt x="23" y="0"/>
                    <a:pt x="1" y="60"/>
                    <a:pt x="38" y="98"/>
                  </a:cubicBezTo>
                  <a:cubicBezTo>
                    <a:pt x="48" y="104"/>
                    <a:pt x="60" y="108"/>
                    <a:pt x="72" y="108"/>
                  </a:cubicBezTo>
                  <a:cubicBezTo>
                    <a:pt x="86" y="108"/>
                    <a:pt x="101" y="103"/>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gfaac217dd0_5_54"/>
            <p:cNvSpPr/>
            <p:nvPr/>
          </p:nvSpPr>
          <p:spPr>
            <a:xfrm rot="-2922755">
              <a:off x="2291877" y="258058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gfaac217dd0_5_54"/>
            <p:cNvSpPr/>
            <p:nvPr/>
          </p:nvSpPr>
          <p:spPr>
            <a:xfrm rot="-2922755">
              <a:off x="2294790" y="2603203"/>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gfaac217dd0_5_54"/>
            <p:cNvSpPr/>
            <p:nvPr/>
          </p:nvSpPr>
          <p:spPr>
            <a:xfrm rot="-2922749">
              <a:off x="2296810" y="2625775"/>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faac217dd0_5_54"/>
            <p:cNvSpPr/>
            <p:nvPr/>
          </p:nvSpPr>
          <p:spPr>
            <a:xfrm rot="-2922749">
              <a:off x="2299312" y="2647607"/>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gfaac217dd0_5_54"/>
            <p:cNvSpPr/>
            <p:nvPr/>
          </p:nvSpPr>
          <p:spPr>
            <a:xfrm rot="-2922755">
              <a:off x="2301197" y="2670252"/>
              <a:ext cx="18786" cy="13934"/>
            </a:xfrm>
            <a:custGeom>
              <a:rect b="b" l="l" r="r" t="t"/>
              <a:pathLst>
                <a:path extrusionOk="0" h="112" w="151">
                  <a:moveTo>
                    <a:pt x="75" y="1"/>
                  </a:moveTo>
                  <a:cubicBezTo>
                    <a:pt x="23" y="8"/>
                    <a:pt x="0" y="60"/>
                    <a:pt x="38" y="98"/>
                  </a:cubicBezTo>
                  <a:cubicBezTo>
                    <a:pt x="47" y="107"/>
                    <a:pt x="58" y="111"/>
                    <a:pt x="69" y="111"/>
                  </a:cubicBezTo>
                  <a:cubicBezTo>
                    <a:pt x="84" y="111"/>
                    <a:pt x="100" y="103"/>
                    <a:pt x="113" y="90"/>
                  </a:cubicBezTo>
                  <a:cubicBezTo>
                    <a:pt x="150" y="60"/>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gfaac217dd0_5_54"/>
            <p:cNvSpPr/>
            <p:nvPr/>
          </p:nvSpPr>
          <p:spPr>
            <a:xfrm rot="-2922749">
              <a:off x="2303995" y="2692990"/>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gfaac217dd0_5_54"/>
            <p:cNvSpPr/>
            <p:nvPr/>
          </p:nvSpPr>
          <p:spPr>
            <a:xfrm rot="-2922749">
              <a:off x="2306143" y="2715966"/>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52"/>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gfaac217dd0_5_54"/>
            <p:cNvSpPr/>
            <p:nvPr/>
          </p:nvSpPr>
          <p:spPr>
            <a:xfrm rot="-2922749">
              <a:off x="2308819" y="2738185"/>
              <a:ext cx="17791" cy="13436"/>
            </a:xfrm>
            <a:custGeom>
              <a:rect b="b" l="l" r="r" t="t"/>
              <a:pathLst>
                <a:path extrusionOk="0" h="108" w="143">
                  <a:moveTo>
                    <a:pt x="68" y="1"/>
                  </a:moveTo>
                  <a:cubicBezTo>
                    <a:pt x="16" y="1"/>
                    <a:pt x="1" y="61"/>
                    <a:pt x="31" y="91"/>
                  </a:cubicBezTo>
                  <a:cubicBezTo>
                    <a:pt x="42" y="102"/>
                    <a:pt x="57" y="107"/>
                    <a:pt x="72" y="107"/>
                  </a:cubicBezTo>
                  <a:cubicBezTo>
                    <a:pt x="87" y="107"/>
                    <a:pt x="102" y="102"/>
                    <a:pt x="113" y="91"/>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gfaac217dd0_5_54"/>
            <p:cNvSpPr/>
            <p:nvPr/>
          </p:nvSpPr>
          <p:spPr>
            <a:xfrm rot="-2922801">
              <a:off x="2311009" y="2761130"/>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1"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gfaac217dd0_5_54"/>
            <p:cNvSpPr/>
            <p:nvPr/>
          </p:nvSpPr>
          <p:spPr>
            <a:xfrm rot="-2922762">
              <a:off x="2312639" y="2782963"/>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2"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gfaac217dd0_5_54"/>
            <p:cNvSpPr/>
            <p:nvPr/>
          </p:nvSpPr>
          <p:spPr>
            <a:xfrm rot="-2922755">
              <a:off x="2364909" y="2467182"/>
              <a:ext cx="50137" cy="36950"/>
            </a:xfrm>
            <a:custGeom>
              <a:rect b="b" l="l" r="r" t="t"/>
              <a:pathLst>
                <a:path extrusionOk="0" h="297" w="403">
                  <a:moveTo>
                    <a:pt x="204" y="1"/>
                  </a:moveTo>
                  <a:cubicBezTo>
                    <a:pt x="201" y="1"/>
                    <a:pt x="198" y="1"/>
                    <a:pt x="195" y="1"/>
                  </a:cubicBezTo>
                  <a:cubicBezTo>
                    <a:pt x="61" y="1"/>
                    <a:pt x="1" y="165"/>
                    <a:pt x="98" y="255"/>
                  </a:cubicBezTo>
                  <a:cubicBezTo>
                    <a:pt x="126" y="283"/>
                    <a:pt x="162" y="297"/>
                    <a:pt x="198" y="297"/>
                  </a:cubicBezTo>
                  <a:cubicBezTo>
                    <a:pt x="239" y="297"/>
                    <a:pt x="280" y="280"/>
                    <a:pt x="308" y="248"/>
                  </a:cubicBezTo>
                  <a:cubicBezTo>
                    <a:pt x="403" y="153"/>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gfaac217dd0_5_54"/>
            <p:cNvSpPr/>
            <p:nvPr/>
          </p:nvSpPr>
          <p:spPr>
            <a:xfrm rot="-2922755">
              <a:off x="2408545" y="2832906"/>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gfaac217dd0_5_54"/>
            <p:cNvSpPr/>
            <p:nvPr/>
          </p:nvSpPr>
          <p:spPr>
            <a:xfrm rot="-2922749">
              <a:off x="2384822" y="2514779"/>
              <a:ext cx="17791" cy="13561"/>
            </a:xfrm>
            <a:custGeom>
              <a:rect b="b" l="l" r="r" t="t"/>
              <a:pathLst>
                <a:path extrusionOk="0" h="109" w="143">
                  <a:moveTo>
                    <a:pt x="68" y="1"/>
                  </a:moveTo>
                  <a:cubicBezTo>
                    <a:pt x="23" y="1"/>
                    <a:pt x="0" y="61"/>
                    <a:pt x="30" y="98"/>
                  </a:cubicBezTo>
                  <a:cubicBezTo>
                    <a:pt x="40" y="105"/>
                    <a:pt x="53" y="108"/>
                    <a:pt x="67" y="108"/>
                  </a:cubicBezTo>
                  <a:cubicBezTo>
                    <a:pt x="83" y="108"/>
                    <a:pt x="100" y="103"/>
                    <a:pt x="113" y="91"/>
                  </a:cubicBezTo>
                  <a:cubicBezTo>
                    <a:pt x="142"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gfaac217dd0_5_54"/>
            <p:cNvSpPr/>
            <p:nvPr/>
          </p:nvSpPr>
          <p:spPr>
            <a:xfrm rot="-2922749">
              <a:off x="2387326" y="2541627"/>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gfaac217dd0_5_54"/>
            <p:cNvSpPr/>
            <p:nvPr/>
          </p:nvSpPr>
          <p:spPr>
            <a:xfrm rot="-2922755">
              <a:off x="2389613" y="2568246"/>
              <a:ext cx="18786" cy="13934"/>
            </a:xfrm>
            <a:custGeom>
              <a:rect b="b" l="l" r="r" t="t"/>
              <a:pathLst>
                <a:path extrusionOk="0" h="112" w="151">
                  <a:moveTo>
                    <a:pt x="76" y="0"/>
                  </a:moveTo>
                  <a:cubicBezTo>
                    <a:pt x="23" y="8"/>
                    <a:pt x="1" y="67"/>
                    <a:pt x="38" y="97"/>
                  </a:cubicBezTo>
                  <a:cubicBezTo>
                    <a:pt x="48" y="108"/>
                    <a:pt x="62" y="112"/>
                    <a:pt x="74" y="112"/>
                  </a:cubicBezTo>
                  <a:cubicBezTo>
                    <a:pt x="90" y="112"/>
                    <a:pt x="105" y="106"/>
                    <a:pt x="113" y="97"/>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gfaac217dd0_5_54"/>
            <p:cNvSpPr/>
            <p:nvPr/>
          </p:nvSpPr>
          <p:spPr>
            <a:xfrm rot="-2922749">
              <a:off x="2392943" y="2594720"/>
              <a:ext cx="17791" cy="14307"/>
            </a:xfrm>
            <a:custGeom>
              <a:rect b="b" l="l" r="r" t="t"/>
              <a:pathLst>
                <a:path extrusionOk="0" h="115" w="143">
                  <a:moveTo>
                    <a:pt x="68" y="0"/>
                  </a:moveTo>
                  <a:cubicBezTo>
                    <a:pt x="23" y="8"/>
                    <a:pt x="1" y="68"/>
                    <a:pt x="38" y="98"/>
                  </a:cubicBezTo>
                  <a:cubicBezTo>
                    <a:pt x="49" y="109"/>
                    <a:pt x="62" y="114"/>
                    <a:pt x="75" y="114"/>
                  </a:cubicBezTo>
                  <a:cubicBezTo>
                    <a:pt x="89" y="114"/>
                    <a:pt x="102" y="109"/>
                    <a:pt x="113" y="98"/>
                  </a:cubicBezTo>
                  <a:cubicBezTo>
                    <a:pt x="143" y="60"/>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gfaac217dd0_5_54"/>
            <p:cNvSpPr/>
            <p:nvPr/>
          </p:nvSpPr>
          <p:spPr>
            <a:xfrm rot="-2922755">
              <a:off x="2395506" y="2622074"/>
              <a:ext cx="18537" cy="13436"/>
            </a:xfrm>
            <a:custGeom>
              <a:rect b="b" l="l" r="r" t="t"/>
              <a:pathLst>
                <a:path extrusionOk="0" h="108" w="149">
                  <a:moveTo>
                    <a:pt x="83" y="0"/>
                  </a:moveTo>
                  <a:cubicBezTo>
                    <a:pt x="81" y="0"/>
                    <a:pt x="78" y="1"/>
                    <a:pt x="76" y="1"/>
                  </a:cubicBezTo>
                  <a:cubicBezTo>
                    <a:pt x="23" y="1"/>
                    <a:pt x="1" y="61"/>
                    <a:pt x="38" y="91"/>
                  </a:cubicBezTo>
                  <a:cubicBezTo>
                    <a:pt x="50" y="102"/>
                    <a:pt x="65" y="108"/>
                    <a:pt x="79" y="108"/>
                  </a:cubicBezTo>
                  <a:cubicBezTo>
                    <a:pt x="93" y="108"/>
                    <a:pt x="106" y="102"/>
                    <a:pt x="113" y="91"/>
                  </a:cubicBezTo>
                  <a:cubicBezTo>
                    <a:pt x="148" y="56"/>
                    <a:pt x="124"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faac217dd0_5_54"/>
            <p:cNvSpPr/>
            <p:nvPr/>
          </p:nvSpPr>
          <p:spPr>
            <a:xfrm rot="-2922755">
              <a:off x="2398674" y="2648564"/>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gfaac217dd0_5_54"/>
            <p:cNvSpPr/>
            <p:nvPr/>
          </p:nvSpPr>
          <p:spPr>
            <a:xfrm rot="-2922755">
              <a:off x="2400936" y="2675127"/>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9"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gfaac217dd0_5_54"/>
            <p:cNvSpPr/>
            <p:nvPr/>
          </p:nvSpPr>
          <p:spPr>
            <a:xfrm rot="-2922749">
              <a:off x="2404129" y="2701674"/>
              <a:ext cx="17791" cy="13436"/>
            </a:xfrm>
            <a:custGeom>
              <a:rect b="b" l="l" r="r" t="t"/>
              <a:pathLst>
                <a:path extrusionOk="0" h="108" w="143">
                  <a:moveTo>
                    <a:pt x="68" y="1"/>
                  </a:moveTo>
                  <a:cubicBezTo>
                    <a:pt x="23" y="1"/>
                    <a:pt x="1" y="60"/>
                    <a:pt x="31" y="90"/>
                  </a:cubicBezTo>
                  <a:cubicBezTo>
                    <a:pt x="42" y="102"/>
                    <a:pt x="57" y="107"/>
                    <a:pt x="72" y="107"/>
                  </a:cubicBezTo>
                  <a:cubicBezTo>
                    <a:pt x="87" y="107"/>
                    <a:pt x="102" y="102"/>
                    <a:pt x="113" y="90"/>
                  </a:cubicBezTo>
                  <a:cubicBezTo>
                    <a:pt x="143"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gfaac217dd0_5_54"/>
            <p:cNvSpPr/>
            <p:nvPr/>
          </p:nvSpPr>
          <p:spPr>
            <a:xfrm rot="-2922749">
              <a:off x="2406575" y="2728492"/>
              <a:ext cx="17791" cy="13436"/>
            </a:xfrm>
            <a:custGeom>
              <a:rect b="b" l="l" r="r" t="t"/>
              <a:pathLst>
                <a:path extrusionOk="0" h="108" w="143">
                  <a:moveTo>
                    <a:pt x="67" y="1"/>
                  </a:moveTo>
                  <a:cubicBezTo>
                    <a:pt x="22" y="1"/>
                    <a:pt x="0" y="61"/>
                    <a:pt x="37" y="91"/>
                  </a:cubicBezTo>
                  <a:cubicBezTo>
                    <a:pt x="49" y="102"/>
                    <a:pt x="62" y="107"/>
                    <a:pt x="75" y="107"/>
                  </a:cubicBezTo>
                  <a:cubicBezTo>
                    <a:pt x="88" y="107"/>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gfaac217dd0_5_54"/>
            <p:cNvSpPr/>
            <p:nvPr/>
          </p:nvSpPr>
          <p:spPr>
            <a:xfrm rot="-2922755">
              <a:off x="2408815" y="2755008"/>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gfaac217dd0_5_54"/>
            <p:cNvSpPr/>
            <p:nvPr/>
          </p:nvSpPr>
          <p:spPr>
            <a:xfrm rot="-2922749">
              <a:off x="2412051" y="2781649"/>
              <a:ext cx="17791" cy="13436"/>
            </a:xfrm>
            <a:custGeom>
              <a:rect b="b" l="l" r="r" t="t"/>
              <a:pathLst>
                <a:path extrusionOk="0" h="108" w="143">
                  <a:moveTo>
                    <a:pt x="67" y="0"/>
                  </a:moveTo>
                  <a:cubicBezTo>
                    <a:pt x="23" y="0"/>
                    <a:pt x="0" y="60"/>
                    <a:pt x="37" y="97"/>
                  </a:cubicBezTo>
                  <a:cubicBezTo>
                    <a:pt x="48" y="104"/>
                    <a:pt x="59" y="108"/>
                    <a:pt x="71" y="108"/>
                  </a:cubicBezTo>
                  <a:cubicBezTo>
                    <a:pt x="85" y="108"/>
                    <a:pt x="100" y="102"/>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gfaac217dd0_5_54"/>
            <p:cNvSpPr/>
            <p:nvPr/>
          </p:nvSpPr>
          <p:spPr>
            <a:xfrm rot="-2922755">
              <a:off x="2414292" y="2808165"/>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gfaac217dd0_5_54"/>
            <p:cNvSpPr/>
            <p:nvPr/>
          </p:nvSpPr>
          <p:spPr>
            <a:xfrm rot="-2922755">
              <a:off x="2479533" y="2442805"/>
              <a:ext cx="37447" cy="37448"/>
            </a:xfrm>
            <a:custGeom>
              <a:rect b="b" l="l" r="r" t="t"/>
              <a:pathLst>
                <a:path extrusionOk="0" h="301" w="301">
                  <a:moveTo>
                    <a:pt x="150" y="1"/>
                  </a:moveTo>
                  <a:cubicBezTo>
                    <a:pt x="68" y="1"/>
                    <a:pt x="1" y="68"/>
                    <a:pt x="1" y="150"/>
                  </a:cubicBezTo>
                  <a:cubicBezTo>
                    <a:pt x="1" y="233"/>
                    <a:pt x="68" y="300"/>
                    <a:pt x="150" y="300"/>
                  </a:cubicBezTo>
                  <a:cubicBezTo>
                    <a:pt x="233" y="300"/>
                    <a:pt x="300" y="233"/>
                    <a:pt x="300" y="150"/>
                  </a:cubicBezTo>
                  <a:cubicBezTo>
                    <a:pt x="300" y="68"/>
                    <a:pt x="233" y="1"/>
                    <a:pt x="150"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gfaac217dd0_5_54"/>
            <p:cNvSpPr/>
            <p:nvPr/>
          </p:nvSpPr>
          <p:spPr>
            <a:xfrm rot="-2922755">
              <a:off x="2516094" y="2865193"/>
              <a:ext cx="50137" cy="36950"/>
            </a:xfrm>
            <a:custGeom>
              <a:rect b="b" l="l" r="r" t="t"/>
              <a:pathLst>
                <a:path extrusionOk="0" h="297" w="403">
                  <a:moveTo>
                    <a:pt x="205" y="1"/>
                  </a:moveTo>
                  <a:cubicBezTo>
                    <a:pt x="202" y="1"/>
                    <a:pt x="198" y="1"/>
                    <a:pt x="195" y="1"/>
                  </a:cubicBezTo>
                  <a:cubicBezTo>
                    <a:pt x="61" y="1"/>
                    <a:pt x="1" y="166"/>
                    <a:pt x="98" y="255"/>
                  </a:cubicBezTo>
                  <a:cubicBezTo>
                    <a:pt x="126" y="284"/>
                    <a:pt x="162" y="297"/>
                    <a:pt x="199" y="297"/>
                  </a:cubicBezTo>
                  <a:cubicBezTo>
                    <a:pt x="241" y="297"/>
                    <a:pt x="283" y="280"/>
                    <a:pt x="315" y="248"/>
                  </a:cubicBezTo>
                  <a:cubicBezTo>
                    <a:pt x="403" y="153"/>
                    <a:pt x="333" y="1"/>
                    <a:pt x="20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gfaac217dd0_5_54"/>
            <p:cNvSpPr/>
            <p:nvPr/>
          </p:nvSpPr>
          <p:spPr>
            <a:xfrm rot="-2922755">
              <a:off x="2492999" y="2496910"/>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gfaac217dd0_5_54"/>
            <p:cNvSpPr/>
            <p:nvPr/>
          </p:nvSpPr>
          <p:spPr>
            <a:xfrm rot="-2922749">
              <a:off x="2496408" y="2527392"/>
              <a:ext cx="17791" cy="13436"/>
            </a:xfrm>
            <a:custGeom>
              <a:rect b="b" l="l" r="r" t="t"/>
              <a:pathLst>
                <a:path extrusionOk="0" h="108" w="143">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gfaac217dd0_5_54"/>
            <p:cNvSpPr/>
            <p:nvPr/>
          </p:nvSpPr>
          <p:spPr>
            <a:xfrm rot="-2922755">
              <a:off x="2499133" y="2557790"/>
              <a:ext cx="18786" cy="13934"/>
            </a:xfrm>
            <a:custGeom>
              <a:rect b="b" l="l" r="r" t="t"/>
              <a:pathLst>
                <a:path extrusionOk="0" h="112" w="151">
                  <a:moveTo>
                    <a:pt x="75" y="0"/>
                  </a:moveTo>
                  <a:cubicBezTo>
                    <a:pt x="23" y="0"/>
                    <a:pt x="1" y="60"/>
                    <a:pt x="38" y="98"/>
                  </a:cubicBezTo>
                  <a:cubicBezTo>
                    <a:pt x="47" y="107"/>
                    <a:pt x="58" y="111"/>
                    <a:pt x="69" y="111"/>
                  </a:cubicBezTo>
                  <a:cubicBezTo>
                    <a:pt x="84" y="111"/>
                    <a:pt x="100" y="103"/>
                    <a:pt x="113"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gfaac217dd0_5_54"/>
            <p:cNvSpPr/>
            <p:nvPr/>
          </p:nvSpPr>
          <p:spPr>
            <a:xfrm rot="-2922755">
              <a:off x="2503026" y="2588968"/>
              <a:ext cx="17666" cy="13561"/>
            </a:xfrm>
            <a:custGeom>
              <a:rect b="b" l="l" r="r" t="t"/>
              <a:pathLst>
                <a:path extrusionOk="0" h="109" w="142">
                  <a:moveTo>
                    <a:pt x="76" y="1"/>
                  </a:moveTo>
                  <a:cubicBezTo>
                    <a:pt x="73" y="1"/>
                    <a:pt x="71" y="1"/>
                    <a:pt x="68" y="2"/>
                  </a:cubicBezTo>
                  <a:cubicBezTo>
                    <a:pt x="16"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gfaac217dd0_5_54"/>
            <p:cNvSpPr/>
            <p:nvPr/>
          </p:nvSpPr>
          <p:spPr>
            <a:xfrm rot="-2922749">
              <a:off x="2505712" y="2619902"/>
              <a:ext cx="17791" cy="13312"/>
            </a:xfrm>
            <a:custGeom>
              <a:rect b="b" l="l" r="r" t="t"/>
              <a:pathLst>
                <a:path extrusionOk="0" h="107" w="143">
                  <a:moveTo>
                    <a:pt x="68" y="0"/>
                  </a:moveTo>
                  <a:cubicBezTo>
                    <a:pt x="23" y="0"/>
                    <a:pt x="1" y="60"/>
                    <a:pt x="38" y="90"/>
                  </a:cubicBezTo>
                  <a:cubicBezTo>
                    <a:pt x="49" y="101"/>
                    <a:pt x="63" y="107"/>
                    <a:pt x="76" y="107"/>
                  </a:cubicBezTo>
                  <a:cubicBezTo>
                    <a:pt x="89" y="107"/>
                    <a:pt x="102" y="101"/>
                    <a:pt x="113" y="90"/>
                  </a:cubicBezTo>
                  <a:cubicBezTo>
                    <a:pt x="143" y="53"/>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faac217dd0_5_54"/>
            <p:cNvSpPr/>
            <p:nvPr/>
          </p:nvSpPr>
          <p:spPr>
            <a:xfrm rot="-2922755">
              <a:off x="2508250" y="2650260"/>
              <a:ext cx="18786" cy="13561"/>
            </a:xfrm>
            <a:custGeom>
              <a:rect b="b" l="l" r="r" t="t"/>
              <a:pathLst>
                <a:path extrusionOk="0" h="109" w="151">
                  <a:moveTo>
                    <a:pt x="75" y="1"/>
                  </a:moveTo>
                  <a:cubicBezTo>
                    <a:pt x="23" y="1"/>
                    <a:pt x="1" y="61"/>
                    <a:pt x="38" y="98"/>
                  </a:cubicBezTo>
                  <a:cubicBezTo>
                    <a:pt x="48" y="105"/>
                    <a:pt x="61" y="109"/>
                    <a:pt x="74" y="109"/>
                  </a:cubicBezTo>
                  <a:cubicBezTo>
                    <a:pt x="90" y="109"/>
                    <a:pt x="105" y="103"/>
                    <a:pt x="113" y="91"/>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faac217dd0_5_54"/>
            <p:cNvSpPr/>
            <p:nvPr/>
          </p:nvSpPr>
          <p:spPr>
            <a:xfrm rot="-2922755">
              <a:off x="2512330" y="2681478"/>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faac217dd0_5_54"/>
            <p:cNvSpPr/>
            <p:nvPr/>
          </p:nvSpPr>
          <p:spPr>
            <a:xfrm rot="-2922755">
              <a:off x="2514847" y="2711913"/>
              <a:ext cx="18786" cy="13436"/>
            </a:xfrm>
            <a:custGeom>
              <a:rect b="b" l="l" r="r" t="t"/>
              <a:pathLst>
                <a:path extrusionOk="0" h="108" w="151">
                  <a:moveTo>
                    <a:pt x="76" y="1"/>
                  </a:moveTo>
                  <a:cubicBezTo>
                    <a:pt x="23" y="1"/>
                    <a:pt x="1" y="61"/>
                    <a:pt x="38" y="90"/>
                  </a:cubicBezTo>
                  <a:cubicBezTo>
                    <a:pt x="49" y="102"/>
                    <a:pt x="62" y="107"/>
                    <a:pt x="76" y="107"/>
                  </a:cubicBezTo>
                  <a:cubicBezTo>
                    <a:pt x="89" y="107"/>
                    <a:pt x="102" y="102"/>
                    <a:pt x="113" y="90"/>
                  </a:cubicBezTo>
                  <a:cubicBezTo>
                    <a:pt x="150" y="53"/>
                    <a:pt x="120" y="1"/>
                    <a:pt x="76"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faac217dd0_5_54"/>
            <p:cNvSpPr/>
            <p:nvPr/>
          </p:nvSpPr>
          <p:spPr>
            <a:xfrm rot="-2922749">
              <a:off x="2518427" y="2742374"/>
              <a:ext cx="17791" cy="13561"/>
            </a:xfrm>
            <a:custGeom>
              <a:rect b="b" l="l" r="r" t="t"/>
              <a:pathLst>
                <a:path extrusionOk="0" h="109" w="143">
                  <a:moveTo>
                    <a:pt x="67" y="0"/>
                  </a:moveTo>
                  <a:cubicBezTo>
                    <a:pt x="22" y="0"/>
                    <a:pt x="0" y="60"/>
                    <a:pt x="30" y="98"/>
                  </a:cubicBezTo>
                  <a:cubicBezTo>
                    <a:pt x="40" y="104"/>
                    <a:pt x="53" y="108"/>
                    <a:pt x="67" y="108"/>
                  </a:cubicBezTo>
                  <a:cubicBezTo>
                    <a:pt x="83" y="108"/>
                    <a:pt x="100" y="103"/>
                    <a:pt x="112" y="90"/>
                  </a:cubicBezTo>
                  <a:cubicBezTo>
                    <a:pt x="142" y="60"/>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faac217dd0_5_54"/>
            <p:cNvSpPr/>
            <p:nvPr/>
          </p:nvSpPr>
          <p:spPr>
            <a:xfrm rot="-2922755">
              <a:off x="2521634" y="2773863"/>
              <a:ext cx="17666" cy="13561"/>
            </a:xfrm>
            <a:custGeom>
              <a:rect b="b" l="l" r="r" t="t"/>
              <a:pathLst>
                <a:path extrusionOk="0" h="109" w="142">
                  <a:moveTo>
                    <a:pt x="77" y="1"/>
                  </a:moveTo>
                  <a:cubicBezTo>
                    <a:pt x="74" y="1"/>
                    <a:pt x="71" y="1"/>
                    <a:pt x="68" y="1"/>
                  </a:cubicBezTo>
                  <a:cubicBezTo>
                    <a:pt x="23" y="1"/>
                    <a:pt x="1" y="61"/>
                    <a:pt x="38" y="91"/>
                  </a:cubicBezTo>
                  <a:cubicBezTo>
                    <a:pt x="50" y="103"/>
                    <a:pt x="63" y="108"/>
                    <a:pt x="76" y="108"/>
                  </a:cubicBezTo>
                  <a:cubicBezTo>
                    <a:pt x="89" y="108"/>
                    <a:pt x="102" y="103"/>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gfaac217dd0_5_54"/>
            <p:cNvSpPr/>
            <p:nvPr/>
          </p:nvSpPr>
          <p:spPr>
            <a:xfrm rot="-2922755">
              <a:off x="2524151" y="2804423"/>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3"/>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gfaac217dd0_5_54"/>
            <p:cNvSpPr/>
            <p:nvPr/>
          </p:nvSpPr>
          <p:spPr>
            <a:xfrm rot="-2922749">
              <a:off x="2527684" y="2834781"/>
              <a:ext cx="17791" cy="13561"/>
            </a:xfrm>
            <a:custGeom>
              <a:rect b="b" l="l" r="r" t="t"/>
              <a:pathLst>
                <a:path extrusionOk="0" h="109" w="143">
                  <a:moveTo>
                    <a:pt x="67" y="1"/>
                  </a:moveTo>
                  <a:cubicBezTo>
                    <a:pt x="22" y="1"/>
                    <a:pt x="0" y="61"/>
                    <a:pt x="37" y="98"/>
                  </a:cubicBezTo>
                  <a:cubicBezTo>
                    <a:pt x="48" y="105"/>
                    <a:pt x="59" y="109"/>
                    <a:pt x="71" y="109"/>
                  </a:cubicBezTo>
                  <a:cubicBezTo>
                    <a:pt x="85" y="109"/>
                    <a:pt x="100" y="103"/>
                    <a:pt x="112" y="91"/>
                  </a:cubicBezTo>
                  <a:cubicBezTo>
                    <a:pt x="142" y="61"/>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gfaac217dd0_5_54"/>
            <p:cNvSpPr/>
            <p:nvPr/>
          </p:nvSpPr>
          <p:spPr>
            <a:xfrm rot="-2922755">
              <a:off x="2594335" y="2420984"/>
              <a:ext cx="49266" cy="36950"/>
            </a:xfrm>
            <a:custGeom>
              <a:rect b="b" l="l" r="r" t="t"/>
              <a:pathLst>
                <a:path extrusionOk="0" h="297" w="396">
                  <a:moveTo>
                    <a:pt x="197" y="0"/>
                  </a:moveTo>
                  <a:cubicBezTo>
                    <a:pt x="194" y="0"/>
                    <a:pt x="191" y="0"/>
                    <a:pt x="188" y="1"/>
                  </a:cubicBezTo>
                  <a:cubicBezTo>
                    <a:pt x="61" y="1"/>
                    <a:pt x="1" y="165"/>
                    <a:pt x="98" y="255"/>
                  </a:cubicBezTo>
                  <a:cubicBezTo>
                    <a:pt x="126" y="283"/>
                    <a:pt x="161" y="296"/>
                    <a:pt x="196" y="296"/>
                  </a:cubicBezTo>
                  <a:cubicBezTo>
                    <a:pt x="236" y="296"/>
                    <a:pt x="276" y="279"/>
                    <a:pt x="308" y="248"/>
                  </a:cubicBezTo>
                  <a:cubicBezTo>
                    <a:pt x="395" y="153"/>
                    <a:pt x="326" y="0"/>
                    <a:pt x="19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gfaac217dd0_5_54"/>
            <p:cNvSpPr/>
            <p:nvPr/>
          </p:nvSpPr>
          <p:spPr>
            <a:xfrm rot="-2922755">
              <a:off x="2642553" y="2899077"/>
              <a:ext cx="50261" cy="37572"/>
            </a:xfrm>
            <a:custGeom>
              <a:rect b="b" l="l" r="r" t="t"/>
              <a:pathLst>
                <a:path extrusionOk="0" h="302" w="404">
                  <a:moveTo>
                    <a:pt x="204" y="1"/>
                  </a:moveTo>
                  <a:cubicBezTo>
                    <a:pt x="201" y="1"/>
                    <a:pt x="198" y="1"/>
                    <a:pt x="195" y="1"/>
                  </a:cubicBezTo>
                  <a:cubicBezTo>
                    <a:pt x="68" y="9"/>
                    <a:pt x="1" y="173"/>
                    <a:pt x="106" y="263"/>
                  </a:cubicBezTo>
                  <a:cubicBezTo>
                    <a:pt x="135" y="288"/>
                    <a:pt x="170" y="302"/>
                    <a:pt x="207" y="302"/>
                  </a:cubicBezTo>
                  <a:cubicBezTo>
                    <a:pt x="245" y="302"/>
                    <a:pt x="284" y="287"/>
                    <a:pt x="315" y="256"/>
                  </a:cubicBezTo>
                  <a:cubicBezTo>
                    <a:pt x="403" y="161"/>
                    <a:pt x="333" y="1"/>
                    <a:pt x="204"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gfaac217dd0_5_54"/>
            <p:cNvSpPr/>
            <p:nvPr/>
          </p:nvSpPr>
          <p:spPr>
            <a:xfrm rot="-2922749">
              <a:off x="2614818" y="2480038"/>
              <a:ext cx="17791" cy="13436"/>
            </a:xfrm>
            <a:custGeom>
              <a:rect b="b" l="l" r="r" t="t"/>
              <a:pathLst>
                <a:path extrusionOk="0" h="108" w="143">
                  <a:moveTo>
                    <a:pt x="67" y="1"/>
                  </a:moveTo>
                  <a:cubicBezTo>
                    <a:pt x="22" y="1"/>
                    <a:pt x="0" y="61"/>
                    <a:pt x="37" y="91"/>
                  </a:cubicBezTo>
                  <a:cubicBezTo>
                    <a:pt x="45" y="102"/>
                    <a:pt x="58" y="108"/>
                    <a:pt x="72" y="108"/>
                  </a:cubicBezTo>
                  <a:cubicBezTo>
                    <a:pt x="86" y="108"/>
                    <a:pt x="101" y="102"/>
                    <a:pt x="112" y="91"/>
                  </a:cubicBezTo>
                  <a:cubicBezTo>
                    <a:pt x="142" y="53"/>
                    <a:pt x="120"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gfaac217dd0_5_54"/>
            <p:cNvSpPr/>
            <p:nvPr/>
          </p:nvSpPr>
          <p:spPr>
            <a:xfrm rot="-2922755">
              <a:off x="2617898" y="2514307"/>
              <a:ext cx="18786" cy="14432"/>
            </a:xfrm>
            <a:custGeom>
              <a:rect b="b" l="l" r="r" t="t"/>
              <a:pathLst>
                <a:path extrusionOk="0" h="116" w="151">
                  <a:moveTo>
                    <a:pt x="75" y="1"/>
                  </a:moveTo>
                  <a:cubicBezTo>
                    <a:pt x="23" y="8"/>
                    <a:pt x="0" y="68"/>
                    <a:pt x="38" y="98"/>
                  </a:cubicBezTo>
                  <a:cubicBezTo>
                    <a:pt x="49" y="110"/>
                    <a:pt x="62" y="115"/>
                    <a:pt x="75" y="115"/>
                  </a:cubicBezTo>
                  <a:cubicBezTo>
                    <a:pt x="88" y="115"/>
                    <a:pt x="101" y="110"/>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gfaac217dd0_5_54"/>
            <p:cNvSpPr/>
            <p:nvPr/>
          </p:nvSpPr>
          <p:spPr>
            <a:xfrm rot="-2922749">
              <a:off x="2622020" y="2549550"/>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3" y="90"/>
                  </a:cubicBezTo>
                  <a:cubicBezTo>
                    <a:pt x="142" y="53"/>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faac217dd0_5_54"/>
            <p:cNvSpPr/>
            <p:nvPr/>
          </p:nvSpPr>
          <p:spPr>
            <a:xfrm rot="-2922755">
              <a:off x="2625525" y="2585005"/>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gfaac217dd0_5_54"/>
            <p:cNvSpPr/>
            <p:nvPr/>
          </p:nvSpPr>
          <p:spPr>
            <a:xfrm rot="-2922755">
              <a:off x="2628351" y="2619457"/>
              <a:ext cx="18786" cy="13561"/>
            </a:xfrm>
            <a:custGeom>
              <a:rect b="b" l="l" r="r" t="t"/>
              <a:pathLst>
                <a:path extrusionOk="0" h="109" w="151">
                  <a:moveTo>
                    <a:pt x="76" y="0"/>
                  </a:moveTo>
                  <a:cubicBezTo>
                    <a:pt x="23" y="0"/>
                    <a:pt x="1" y="60"/>
                    <a:pt x="38" y="98"/>
                  </a:cubicBezTo>
                  <a:cubicBezTo>
                    <a:pt x="49" y="104"/>
                    <a:pt x="62" y="108"/>
                    <a:pt x="74" y="108"/>
                  </a:cubicBezTo>
                  <a:cubicBezTo>
                    <a:pt x="90" y="108"/>
                    <a:pt x="105" y="102"/>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gfaac217dd0_5_54"/>
            <p:cNvSpPr/>
            <p:nvPr/>
          </p:nvSpPr>
          <p:spPr>
            <a:xfrm rot="-2922755">
              <a:off x="2632639" y="2654445"/>
              <a:ext cx="17915" cy="13436"/>
            </a:xfrm>
            <a:custGeom>
              <a:rect b="b" l="l" r="r" t="t"/>
              <a:pathLst>
                <a:path extrusionOk="0" h="108" w="144">
                  <a:moveTo>
                    <a:pt x="68" y="1"/>
                  </a:moveTo>
                  <a:cubicBezTo>
                    <a:pt x="23" y="1"/>
                    <a:pt x="1" y="61"/>
                    <a:pt x="38" y="91"/>
                  </a:cubicBezTo>
                  <a:cubicBezTo>
                    <a:pt x="46" y="102"/>
                    <a:pt x="59" y="108"/>
                    <a:pt x="73" y="108"/>
                  </a:cubicBezTo>
                  <a:cubicBezTo>
                    <a:pt x="87" y="108"/>
                    <a:pt x="102" y="102"/>
                    <a:pt x="113" y="91"/>
                  </a:cubicBezTo>
                  <a:cubicBezTo>
                    <a:pt x="143" y="53"/>
                    <a:pt x="121"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gfaac217dd0_5_54"/>
            <p:cNvSpPr/>
            <p:nvPr/>
          </p:nvSpPr>
          <p:spPr>
            <a:xfrm rot="-2922762">
              <a:off x="2635750" y="2688881"/>
              <a:ext cx="18661" cy="13934"/>
            </a:xfrm>
            <a:custGeom>
              <a:rect b="b" l="l" r="r" t="t"/>
              <a:pathLst>
                <a:path extrusionOk="0" h="112" w="150">
                  <a:moveTo>
                    <a:pt x="75" y="0"/>
                  </a:moveTo>
                  <a:cubicBezTo>
                    <a:pt x="23" y="7"/>
                    <a:pt x="0" y="67"/>
                    <a:pt x="38" y="97"/>
                  </a:cubicBezTo>
                  <a:cubicBezTo>
                    <a:pt x="48" y="107"/>
                    <a:pt x="59" y="111"/>
                    <a:pt x="71" y="111"/>
                  </a:cubicBezTo>
                  <a:cubicBezTo>
                    <a:pt x="86" y="111"/>
                    <a:pt x="100" y="106"/>
                    <a:pt x="113" y="97"/>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gfaac217dd0_5_54"/>
            <p:cNvSpPr/>
            <p:nvPr/>
          </p:nvSpPr>
          <p:spPr>
            <a:xfrm rot="-2922749">
              <a:off x="2639898" y="2723931"/>
              <a:ext cx="17791" cy="13436"/>
            </a:xfrm>
            <a:custGeom>
              <a:rect b="b" l="l" r="r" t="t"/>
              <a:pathLst>
                <a:path extrusionOk="0" h="108" w="143">
                  <a:moveTo>
                    <a:pt x="67" y="1"/>
                  </a:moveTo>
                  <a:cubicBezTo>
                    <a:pt x="23" y="1"/>
                    <a:pt x="0" y="60"/>
                    <a:pt x="30" y="90"/>
                  </a:cubicBezTo>
                  <a:cubicBezTo>
                    <a:pt x="41" y="102"/>
                    <a:pt x="56" y="107"/>
                    <a:pt x="71" y="107"/>
                  </a:cubicBezTo>
                  <a:cubicBezTo>
                    <a:pt x="86" y="107"/>
                    <a:pt x="101" y="102"/>
                    <a:pt x="112" y="90"/>
                  </a:cubicBezTo>
                  <a:cubicBezTo>
                    <a:pt x="142" y="53"/>
                    <a:pt x="112" y="1"/>
                    <a:pt x="6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faac217dd0_5_54"/>
            <p:cNvSpPr/>
            <p:nvPr/>
          </p:nvSpPr>
          <p:spPr>
            <a:xfrm rot="-2922749">
              <a:off x="2643101" y="2758596"/>
              <a:ext cx="17791" cy="14307"/>
            </a:xfrm>
            <a:custGeom>
              <a:rect b="b" l="l" r="r" t="t"/>
              <a:pathLst>
                <a:path extrusionOk="0" h="115" w="143">
                  <a:moveTo>
                    <a:pt x="68" y="1"/>
                  </a:moveTo>
                  <a:cubicBezTo>
                    <a:pt x="23" y="8"/>
                    <a:pt x="0" y="68"/>
                    <a:pt x="38" y="98"/>
                  </a:cubicBezTo>
                  <a:cubicBezTo>
                    <a:pt x="49" y="109"/>
                    <a:pt x="62" y="115"/>
                    <a:pt x="75" y="115"/>
                  </a:cubicBezTo>
                  <a:cubicBezTo>
                    <a:pt x="88" y="115"/>
                    <a:pt x="102"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faac217dd0_5_54"/>
            <p:cNvSpPr/>
            <p:nvPr/>
          </p:nvSpPr>
          <p:spPr>
            <a:xfrm rot="-2922755">
              <a:off x="2646275" y="2793818"/>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1" y="60"/>
                    <a:pt x="121"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gfaac217dd0_5_54"/>
            <p:cNvSpPr/>
            <p:nvPr/>
          </p:nvSpPr>
          <p:spPr>
            <a:xfrm rot="-2922755">
              <a:off x="2650606" y="2828899"/>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6" y="108"/>
                  </a:cubicBezTo>
                  <a:cubicBezTo>
                    <a:pt x="89" y="108"/>
                    <a:pt x="102" y="102"/>
                    <a:pt x="113" y="91"/>
                  </a:cubicBezTo>
                  <a:cubicBezTo>
                    <a:pt x="141" y="55"/>
                    <a:pt x="123" y="0"/>
                    <a:pt x="7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gfaac217dd0_5_54"/>
            <p:cNvSpPr/>
            <p:nvPr/>
          </p:nvSpPr>
          <p:spPr>
            <a:xfrm rot="-2922762">
              <a:off x="2653628" y="2863262"/>
              <a:ext cx="18661" cy="13810"/>
            </a:xfrm>
            <a:custGeom>
              <a:rect b="b" l="l" r="r" t="t"/>
              <a:pathLst>
                <a:path extrusionOk="0" h="111" w="150">
                  <a:moveTo>
                    <a:pt x="75" y="0"/>
                  </a:moveTo>
                  <a:cubicBezTo>
                    <a:pt x="23" y="0"/>
                    <a:pt x="0" y="60"/>
                    <a:pt x="37" y="97"/>
                  </a:cubicBezTo>
                  <a:cubicBezTo>
                    <a:pt x="47" y="107"/>
                    <a:pt x="59" y="111"/>
                    <a:pt x="71" y="111"/>
                  </a:cubicBezTo>
                  <a:cubicBezTo>
                    <a:pt x="87" y="111"/>
                    <a:pt x="104" y="103"/>
                    <a:pt x="112" y="90"/>
                  </a:cubicBezTo>
                  <a:cubicBezTo>
                    <a:pt x="150" y="60"/>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faac217dd0_5_54"/>
            <p:cNvSpPr/>
            <p:nvPr/>
          </p:nvSpPr>
          <p:spPr>
            <a:xfrm rot="-2922755">
              <a:off x="2729934" y="2400858"/>
              <a:ext cx="49142" cy="37572"/>
            </a:xfrm>
            <a:custGeom>
              <a:rect b="b" l="l" r="r" t="t"/>
              <a:pathLst>
                <a:path extrusionOk="0" h="302" w="395">
                  <a:moveTo>
                    <a:pt x="204" y="0"/>
                  </a:moveTo>
                  <a:cubicBezTo>
                    <a:pt x="201" y="0"/>
                    <a:pt x="198" y="1"/>
                    <a:pt x="195" y="1"/>
                  </a:cubicBezTo>
                  <a:cubicBezTo>
                    <a:pt x="60" y="8"/>
                    <a:pt x="0" y="173"/>
                    <a:pt x="97" y="263"/>
                  </a:cubicBezTo>
                  <a:cubicBezTo>
                    <a:pt x="126" y="288"/>
                    <a:pt x="164" y="301"/>
                    <a:pt x="201" y="301"/>
                  </a:cubicBezTo>
                  <a:cubicBezTo>
                    <a:pt x="241" y="301"/>
                    <a:pt x="280" y="286"/>
                    <a:pt x="307" y="255"/>
                  </a:cubicBezTo>
                  <a:cubicBezTo>
                    <a:pt x="395" y="160"/>
                    <a:pt x="332" y="0"/>
                    <a:pt x="20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gfaac217dd0_5_54"/>
            <p:cNvSpPr/>
            <p:nvPr/>
          </p:nvSpPr>
          <p:spPr>
            <a:xfrm rot="-2922755">
              <a:off x="2784943" y="2935095"/>
              <a:ext cx="49266" cy="37572"/>
            </a:xfrm>
            <a:custGeom>
              <a:rect b="b" l="l" r="r" t="t"/>
              <a:pathLst>
                <a:path extrusionOk="0" h="302" w="396">
                  <a:moveTo>
                    <a:pt x="197" y="1"/>
                  </a:moveTo>
                  <a:cubicBezTo>
                    <a:pt x="194" y="1"/>
                    <a:pt x="191" y="1"/>
                    <a:pt x="188" y="1"/>
                  </a:cubicBezTo>
                  <a:cubicBezTo>
                    <a:pt x="61" y="9"/>
                    <a:pt x="1" y="166"/>
                    <a:pt x="98" y="263"/>
                  </a:cubicBezTo>
                  <a:cubicBezTo>
                    <a:pt x="127" y="288"/>
                    <a:pt x="163" y="302"/>
                    <a:pt x="199" y="302"/>
                  </a:cubicBezTo>
                  <a:cubicBezTo>
                    <a:pt x="238" y="302"/>
                    <a:pt x="277" y="287"/>
                    <a:pt x="308" y="256"/>
                  </a:cubicBezTo>
                  <a:cubicBezTo>
                    <a:pt x="395" y="153"/>
                    <a:pt x="326" y="1"/>
                    <a:pt x="19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faac217dd0_5_54"/>
            <p:cNvSpPr/>
            <p:nvPr/>
          </p:nvSpPr>
          <p:spPr>
            <a:xfrm rot="-2922749">
              <a:off x="2751169" y="2465989"/>
              <a:ext cx="17791" cy="13436"/>
            </a:xfrm>
            <a:custGeom>
              <a:rect b="b" l="l" r="r" t="t"/>
              <a:pathLst>
                <a:path extrusionOk="0" h="108" w="143">
                  <a:moveTo>
                    <a:pt x="68" y="0"/>
                  </a:moveTo>
                  <a:cubicBezTo>
                    <a:pt x="23" y="0"/>
                    <a:pt x="0" y="60"/>
                    <a:pt x="38" y="90"/>
                  </a:cubicBezTo>
                  <a:cubicBezTo>
                    <a:pt x="49" y="101"/>
                    <a:pt x="62" y="107"/>
                    <a:pt x="75" y="107"/>
                  </a:cubicBezTo>
                  <a:cubicBezTo>
                    <a:pt x="88" y="107"/>
                    <a:pt x="102" y="101"/>
                    <a:pt x="113" y="90"/>
                  </a:cubicBezTo>
                  <a:cubicBezTo>
                    <a:pt x="143" y="53"/>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gfaac217dd0_5_54"/>
            <p:cNvSpPr/>
            <p:nvPr/>
          </p:nvSpPr>
          <p:spPr>
            <a:xfrm rot="-2922749">
              <a:off x="2754890" y="2504984"/>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gfaac217dd0_5_54"/>
            <p:cNvSpPr/>
            <p:nvPr/>
          </p:nvSpPr>
          <p:spPr>
            <a:xfrm rot="-2922755">
              <a:off x="2759143" y="2543229"/>
              <a:ext cx="17915" cy="14307"/>
            </a:xfrm>
            <a:custGeom>
              <a:rect b="b" l="l" r="r" t="t"/>
              <a:pathLst>
                <a:path extrusionOk="0" h="115" w="144">
                  <a:moveTo>
                    <a:pt x="68" y="0"/>
                  </a:moveTo>
                  <a:cubicBezTo>
                    <a:pt x="23" y="8"/>
                    <a:pt x="1" y="67"/>
                    <a:pt x="38" y="97"/>
                  </a:cubicBezTo>
                  <a:cubicBezTo>
                    <a:pt x="46" y="109"/>
                    <a:pt x="59" y="114"/>
                    <a:pt x="73" y="114"/>
                  </a:cubicBezTo>
                  <a:cubicBezTo>
                    <a:pt x="87" y="114"/>
                    <a:pt x="102" y="109"/>
                    <a:pt x="113" y="97"/>
                  </a:cubicBezTo>
                  <a:cubicBezTo>
                    <a:pt x="143" y="60"/>
                    <a:pt x="121"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gfaac217dd0_5_54"/>
            <p:cNvSpPr/>
            <p:nvPr/>
          </p:nvSpPr>
          <p:spPr>
            <a:xfrm rot="-2922755">
              <a:off x="2762683" y="2582318"/>
              <a:ext cx="18786" cy="13810"/>
            </a:xfrm>
            <a:custGeom>
              <a:rect b="b" l="l" r="r" t="t"/>
              <a:pathLst>
                <a:path extrusionOk="0" h="111" w="151">
                  <a:moveTo>
                    <a:pt x="76" y="0"/>
                  </a:moveTo>
                  <a:cubicBezTo>
                    <a:pt x="23" y="0"/>
                    <a:pt x="1" y="60"/>
                    <a:pt x="38" y="97"/>
                  </a:cubicBezTo>
                  <a:cubicBezTo>
                    <a:pt x="48" y="107"/>
                    <a:pt x="58" y="111"/>
                    <a:pt x="69" y="111"/>
                  </a:cubicBezTo>
                  <a:cubicBezTo>
                    <a:pt x="84" y="111"/>
                    <a:pt x="100" y="103"/>
                    <a:pt x="113" y="90"/>
                  </a:cubicBezTo>
                  <a:cubicBezTo>
                    <a:pt x="150" y="60"/>
                    <a:pt x="120" y="0"/>
                    <a:pt x="7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gfaac217dd0_5_54"/>
            <p:cNvSpPr/>
            <p:nvPr/>
          </p:nvSpPr>
          <p:spPr>
            <a:xfrm rot="-2922749">
              <a:off x="2767243" y="2621339"/>
              <a:ext cx="17791" cy="13436"/>
            </a:xfrm>
            <a:custGeom>
              <a:rect b="b" l="l" r="r" t="t"/>
              <a:pathLst>
                <a:path extrusionOk="0" h="108" w="143">
                  <a:moveTo>
                    <a:pt x="67" y="0"/>
                  </a:moveTo>
                  <a:cubicBezTo>
                    <a:pt x="23" y="0"/>
                    <a:pt x="0" y="60"/>
                    <a:pt x="30" y="97"/>
                  </a:cubicBezTo>
                  <a:cubicBezTo>
                    <a:pt x="40" y="104"/>
                    <a:pt x="53" y="108"/>
                    <a:pt x="67" y="108"/>
                  </a:cubicBezTo>
                  <a:cubicBezTo>
                    <a:pt x="83" y="108"/>
                    <a:pt x="100" y="102"/>
                    <a:pt x="112" y="90"/>
                  </a:cubicBezTo>
                  <a:cubicBezTo>
                    <a:pt x="142" y="53"/>
                    <a:pt x="112"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gfaac217dd0_5_54"/>
            <p:cNvSpPr/>
            <p:nvPr/>
          </p:nvSpPr>
          <p:spPr>
            <a:xfrm rot="-2922749">
              <a:off x="2771070" y="2660692"/>
              <a:ext cx="17791" cy="13312"/>
            </a:xfrm>
            <a:custGeom>
              <a:rect b="b" l="l" r="r" t="t"/>
              <a:pathLst>
                <a:path extrusionOk="0" h="107" w="143">
                  <a:moveTo>
                    <a:pt x="67" y="0"/>
                  </a:moveTo>
                  <a:cubicBezTo>
                    <a:pt x="22" y="0"/>
                    <a:pt x="0" y="60"/>
                    <a:pt x="37" y="90"/>
                  </a:cubicBezTo>
                  <a:cubicBezTo>
                    <a:pt x="49" y="101"/>
                    <a:pt x="62" y="107"/>
                    <a:pt x="75" y="107"/>
                  </a:cubicBezTo>
                  <a:cubicBezTo>
                    <a:pt x="88" y="107"/>
                    <a:pt x="101" y="101"/>
                    <a:pt x="112" y="90"/>
                  </a:cubicBezTo>
                  <a:cubicBezTo>
                    <a:pt x="142" y="53"/>
                    <a:pt x="120" y="0"/>
                    <a:pt x="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faac217dd0_5_54"/>
            <p:cNvSpPr/>
            <p:nvPr/>
          </p:nvSpPr>
          <p:spPr>
            <a:xfrm rot="-2922755">
              <a:off x="2774689" y="2699733"/>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faac217dd0_5_54"/>
            <p:cNvSpPr/>
            <p:nvPr/>
          </p:nvSpPr>
          <p:spPr>
            <a:xfrm rot="-2922749">
              <a:off x="2779020" y="2737875"/>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3" y="98"/>
                  </a:cubicBezTo>
                  <a:cubicBezTo>
                    <a:pt x="143" y="61"/>
                    <a:pt x="120"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gfaac217dd0_5_54"/>
            <p:cNvSpPr/>
            <p:nvPr/>
          </p:nvSpPr>
          <p:spPr>
            <a:xfrm rot="-2922762">
              <a:off x="2782652" y="2776922"/>
              <a:ext cx="18661" cy="14058"/>
            </a:xfrm>
            <a:custGeom>
              <a:rect b="b" l="l" r="r" t="t"/>
              <a:pathLst>
                <a:path extrusionOk="0" h="113" w="150">
                  <a:moveTo>
                    <a:pt x="75" y="1"/>
                  </a:moveTo>
                  <a:cubicBezTo>
                    <a:pt x="23" y="8"/>
                    <a:pt x="0" y="68"/>
                    <a:pt x="38" y="98"/>
                  </a:cubicBezTo>
                  <a:cubicBezTo>
                    <a:pt x="48" y="108"/>
                    <a:pt x="59" y="112"/>
                    <a:pt x="71" y="112"/>
                  </a:cubicBezTo>
                  <a:cubicBezTo>
                    <a:pt x="86" y="112"/>
                    <a:pt x="100" y="106"/>
                    <a:pt x="113" y="98"/>
                  </a:cubicBezTo>
                  <a:cubicBezTo>
                    <a:pt x="150" y="61"/>
                    <a:pt x="120" y="1"/>
                    <a:pt x="75"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gfaac217dd0_5_54"/>
            <p:cNvSpPr/>
            <p:nvPr/>
          </p:nvSpPr>
          <p:spPr>
            <a:xfrm rot="-2922749">
              <a:off x="2787063" y="2816011"/>
              <a:ext cx="17791" cy="13561"/>
            </a:xfrm>
            <a:custGeom>
              <a:rect b="b" l="l" r="r" t="t"/>
              <a:pathLst>
                <a:path extrusionOk="0" h="109" w="143">
                  <a:moveTo>
                    <a:pt x="68" y="1"/>
                  </a:moveTo>
                  <a:cubicBezTo>
                    <a:pt x="23" y="1"/>
                    <a:pt x="1" y="61"/>
                    <a:pt x="31" y="98"/>
                  </a:cubicBezTo>
                  <a:cubicBezTo>
                    <a:pt x="41" y="105"/>
                    <a:pt x="54" y="109"/>
                    <a:pt x="67" y="109"/>
                  </a:cubicBezTo>
                  <a:cubicBezTo>
                    <a:pt x="84" y="109"/>
                    <a:pt x="101" y="103"/>
                    <a:pt x="113" y="91"/>
                  </a:cubicBezTo>
                  <a:cubicBezTo>
                    <a:pt x="143" y="61"/>
                    <a:pt x="113" y="1"/>
                    <a:pt x="6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gfaac217dd0_5_54"/>
            <p:cNvSpPr/>
            <p:nvPr/>
          </p:nvSpPr>
          <p:spPr>
            <a:xfrm rot="-2922749">
              <a:off x="2790984" y="2855446"/>
              <a:ext cx="17791" cy="13436"/>
            </a:xfrm>
            <a:custGeom>
              <a:rect b="b" l="l" r="r" t="t"/>
              <a:pathLst>
                <a:path extrusionOk="0" h="108" w="143">
                  <a:moveTo>
                    <a:pt x="68" y="0"/>
                  </a:moveTo>
                  <a:cubicBezTo>
                    <a:pt x="23" y="0"/>
                    <a:pt x="1" y="60"/>
                    <a:pt x="38" y="97"/>
                  </a:cubicBezTo>
                  <a:cubicBezTo>
                    <a:pt x="48" y="104"/>
                    <a:pt x="60" y="108"/>
                    <a:pt x="71" y="108"/>
                  </a:cubicBezTo>
                  <a:cubicBezTo>
                    <a:pt x="86" y="108"/>
                    <a:pt x="100" y="102"/>
                    <a:pt x="113" y="90"/>
                  </a:cubicBezTo>
                  <a:cubicBezTo>
                    <a:pt x="143" y="52"/>
                    <a:pt x="120" y="0"/>
                    <a:pt x="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gfaac217dd0_5_54"/>
            <p:cNvSpPr/>
            <p:nvPr/>
          </p:nvSpPr>
          <p:spPr>
            <a:xfrm rot="-2922755">
              <a:off x="2794642" y="289442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gfaac217dd0_5_54"/>
            <p:cNvSpPr/>
            <p:nvPr/>
          </p:nvSpPr>
          <p:spPr>
            <a:xfrm rot="-2922755">
              <a:off x="2886905" y="2383755"/>
              <a:ext cx="39313" cy="37323"/>
            </a:xfrm>
            <a:custGeom>
              <a:rect b="b" l="l" r="r" t="t"/>
              <a:pathLst>
                <a:path extrusionOk="0" h="300" w="316">
                  <a:moveTo>
                    <a:pt x="162" y="1"/>
                  </a:moveTo>
                  <a:cubicBezTo>
                    <a:pt x="123" y="1"/>
                    <a:pt x="84" y="15"/>
                    <a:pt x="53" y="49"/>
                  </a:cubicBezTo>
                  <a:cubicBezTo>
                    <a:pt x="1" y="108"/>
                    <a:pt x="1" y="206"/>
                    <a:pt x="61" y="258"/>
                  </a:cubicBezTo>
                  <a:cubicBezTo>
                    <a:pt x="91" y="286"/>
                    <a:pt x="128" y="299"/>
                    <a:pt x="163" y="299"/>
                  </a:cubicBezTo>
                  <a:cubicBezTo>
                    <a:pt x="241" y="299"/>
                    <a:pt x="315" y="238"/>
                    <a:pt x="315" y="146"/>
                  </a:cubicBezTo>
                  <a:cubicBezTo>
                    <a:pt x="310" y="57"/>
                    <a:pt x="237" y="1"/>
                    <a:pt x="1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faac217dd0_5_54"/>
            <p:cNvSpPr/>
            <p:nvPr/>
          </p:nvSpPr>
          <p:spPr>
            <a:xfrm rot="-2922755">
              <a:off x="2948941" y="2973982"/>
              <a:ext cx="37323" cy="37323"/>
            </a:xfrm>
            <a:custGeom>
              <a:rect b="b" l="l" r="r" t="t"/>
              <a:pathLst>
                <a:path extrusionOk="0" h="300" w="300">
                  <a:moveTo>
                    <a:pt x="150" y="0"/>
                  </a:moveTo>
                  <a:cubicBezTo>
                    <a:pt x="67" y="0"/>
                    <a:pt x="0" y="68"/>
                    <a:pt x="0" y="150"/>
                  </a:cubicBezTo>
                  <a:cubicBezTo>
                    <a:pt x="0" y="232"/>
                    <a:pt x="67" y="300"/>
                    <a:pt x="150" y="300"/>
                  </a:cubicBezTo>
                  <a:cubicBezTo>
                    <a:pt x="232" y="300"/>
                    <a:pt x="299" y="232"/>
                    <a:pt x="299" y="150"/>
                  </a:cubicBezTo>
                  <a:cubicBezTo>
                    <a:pt x="299" y="68"/>
                    <a:pt x="232" y="0"/>
                    <a:pt x="15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gfaac217dd0_5_54"/>
            <p:cNvSpPr/>
            <p:nvPr/>
          </p:nvSpPr>
          <p:spPr>
            <a:xfrm rot="-2922749">
              <a:off x="2905805" y="2453664"/>
              <a:ext cx="14183" cy="13934"/>
            </a:xfrm>
            <a:custGeom>
              <a:rect b="b" l="l" r="r" t="t"/>
              <a:pathLst>
                <a:path extrusionOk="0" h="112" w="114">
                  <a:moveTo>
                    <a:pt x="59" y="1"/>
                  </a:moveTo>
                  <a:cubicBezTo>
                    <a:pt x="44" y="1"/>
                    <a:pt x="29" y="6"/>
                    <a:pt x="16" y="19"/>
                  </a:cubicBezTo>
                  <a:cubicBezTo>
                    <a:pt x="1" y="42"/>
                    <a:pt x="1" y="79"/>
                    <a:pt x="23" y="94"/>
                  </a:cubicBezTo>
                  <a:cubicBezTo>
                    <a:pt x="35" y="106"/>
                    <a:pt x="48" y="111"/>
                    <a:pt x="61" y="111"/>
                  </a:cubicBezTo>
                  <a:cubicBezTo>
                    <a:pt x="89" y="111"/>
                    <a:pt x="113" y="87"/>
                    <a:pt x="113" y="57"/>
                  </a:cubicBezTo>
                  <a:cubicBezTo>
                    <a:pt x="113" y="22"/>
                    <a:pt x="87" y="1"/>
                    <a:pt x="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gfaac217dd0_5_54"/>
            <p:cNvSpPr/>
            <p:nvPr/>
          </p:nvSpPr>
          <p:spPr>
            <a:xfrm rot="-2922762">
              <a:off x="2909892" y="2496774"/>
              <a:ext cx="14680" cy="13810"/>
            </a:xfrm>
            <a:custGeom>
              <a:rect b="b" l="l" r="r" t="t"/>
              <a:pathLst>
                <a:path extrusionOk="0" h="111" w="118">
                  <a:moveTo>
                    <a:pt x="60" y="0"/>
                  </a:moveTo>
                  <a:cubicBezTo>
                    <a:pt x="47" y="0"/>
                    <a:pt x="33" y="6"/>
                    <a:pt x="23" y="19"/>
                  </a:cubicBezTo>
                  <a:cubicBezTo>
                    <a:pt x="0" y="41"/>
                    <a:pt x="0" y="79"/>
                    <a:pt x="23" y="94"/>
                  </a:cubicBezTo>
                  <a:cubicBezTo>
                    <a:pt x="35" y="105"/>
                    <a:pt x="49" y="111"/>
                    <a:pt x="62" y="111"/>
                  </a:cubicBezTo>
                  <a:cubicBezTo>
                    <a:pt x="91" y="111"/>
                    <a:pt x="118" y="87"/>
                    <a:pt x="112" y="56"/>
                  </a:cubicBezTo>
                  <a:cubicBezTo>
                    <a:pt x="112" y="22"/>
                    <a:pt x="87" y="0"/>
                    <a:pt x="60"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faac217dd0_5_54"/>
            <p:cNvSpPr/>
            <p:nvPr/>
          </p:nvSpPr>
          <p:spPr>
            <a:xfrm rot="-2922762">
              <a:off x="2914744" y="2539527"/>
              <a:ext cx="14058" cy="13934"/>
            </a:xfrm>
            <a:custGeom>
              <a:rect b="b" l="l" r="r" t="t"/>
              <a:pathLst>
                <a:path extrusionOk="0" h="112" w="113">
                  <a:moveTo>
                    <a:pt x="58" y="1"/>
                  </a:moveTo>
                  <a:cubicBezTo>
                    <a:pt x="43" y="1"/>
                    <a:pt x="28" y="6"/>
                    <a:pt x="15" y="19"/>
                  </a:cubicBezTo>
                  <a:cubicBezTo>
                    <a:pt x="0" y="42"/>
                    <a:pt x="0" y="79"/>
                    <a:pt x="23" y="94"/>
                  </a:cubicBezTo>
                  <a:cubicBezTo>
                    <a:pt x="32" y="106"/>
                    <a:pt x="45" y="111"/>
                    <a:pt x="57" y="111"/>
                  </a:cubicBezTo>
                  <a:cubicBezTo>
                    <a:pt x="84" y="111"/>
                    <a:pt x="112" y="87"/>
                    <a:pt x="112" y="57"/>
                  </a:cubicBezTo>
                  <a:cubicBezTo>
                    <a:pt x="112" y="22"/>
                    <a:pt x="86" y="1"/>
                    <a:pt x="5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gfaac217dd0_5_54"/>
            <p:cNvSpPr/>
            <p:nvPr/>
          </p:nvSpPr>
          <p:spPr>
            <a:xfrm rot="-2922762">
              <a:off x="2919114" y="2583164"/>
              <a:ext cx="14058" cy="13810"/>
            </a:xfrm>
            <a:custGeom>
              <a:rect b="b" l="l" r="r" t="t"/>
              <a:pathLst>
                <a:path extrusionOk="0" h="111" w="113">
                  <a:moveTo>
                    <a:pt x="61" y="1"/>
                  </a:moveTo>
                  <a:cubicBezTo>
                    <a:pt x="47" y="1"/>
                    <a:pt x="33" y="6"/>
                    <a:pt x="23" y="16"/>
                  </a:cubicBezTo>
                  <a:cubicBezTo>
                    <a:pt x="1" y="38"/>
                    <a:pt x="1" y="76"/>
                    <a:pt x="23" y="98"/>
                  </a:cubicBezTo>
                  <a:cubicBezTo>
                    <a:pt x="34" y="107"/>
                    <a:pt x="45" y="110"/>
                    <a:pt x="56" y="110"/>
                  </a:cubicBezTo>
                  <a:cubicBezTo>
                    <a:pt x="86" y="110"/>
                    <a:pt x="113" y="86"/>
                    <a:pt x="113" y="53"/>
                  </a:cubicBezTo>
                  <a:cubicBezTo>
                    <a:pt x="113" y="19"/>
                    <a:pt x="87" y="1"/>
                    <a:pt x="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gfaac217dd0_5_54"/>
            <p:cNvSpPr/>
            <p:nvPr/>
          </p:nvSpPr>
          <p:spPr>
            <a:xfrm rot="-2922755">
              <a:off x="2923278" y="2626196"/>
              <a:ext cx="14929" cy="13810"/>
            </a:xfrm>
            <a:custGeom>
              <a:rect b="b" l="l" r="r" t="t"/>
              <a:pathLst>
                <a:path extrusionOk="0" h="111" w="120">
                  <a:moveTo>
                    <a:pt x="57" y="1"/>
                  </a:moveTo>
                  <a:cubicBezTo>
                    <a:pt x="44" y="1"/>
                    <a:pt x="32" y="5"/>
                    <a:pt x="23" y="14"/>
                  </a:cubicBezTo>
                  <a:cubicBezTo>
                    <a:pt x="0" y="37"/>
                    <a:pt x="0" y="74"/>
                    <a:pt x="23" y="97"/>
                  </a:cubicBezTo>
                  <a:cubicBezTo>
                    <a:pt x="34" y="106"/>
                    <a:pt x="48" y="110"/>
                    <a:pt x="61" y="110"/>
                  </a:cubicBezTo>
                  <a:cubicBezTo>
                    <a:pt x="91" y="110"/>
                    <a:pt x="120" y="88"/>
                    <a:pt x="120" y="52"/>
                  </a:cubicBezTo>
                  <a:cubicBezTo>
                    <a:pt x="115" y="21"/>
                    <a:pt x="85" y="1"/>
                    <a:pt x="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gfaac217dd0_5_54"/>
            <p:cNvSpPr/>
            <p:nvPr/>
          </p:nvSpPr>
          <p:spPr>
            <a:xfrm rot="-2922762">
              <a:off x="2928172" y="2669166"/>
              <a:ext cx="14058" cy="13685"/>
            </a:xfrm>
            <a:custGeom>
              <a:rect b="b" l="l" r="r" t="t"/>
              <a:pathLst>
                <a:path extrusionOk="0" h="110" w="113">
                  <a:moveTo>
                    <a:pt x="54" y="0"/>
                  </a:moveTo>
                  <a:cubicBezTo>
                    <a:pt x="41" y="0"/>
                    <a:pt x="27" y="4"/>
                    <a:pt x="15" y="14"/>
                  </a:cubicBezTo>
                  <a:cubicBezTo>
                    <a:pt x="0" y="36"/>
                    <a:pt x="0" y="74"/>
                    <a:pt x="22" y="96"/>
                  </a:cubicBezTo>
                  <a:cubicBezTo>
                    <a:pt x="32" y="105"/>
                    <a:pt x="44" y="110"/>
                    <a:pt x="56" y="110"/>
                  </a:cubicBezTo>
                  <a:cubicBezTo>
                    <a:pt x="83" y="110"/>
                    <a:pt x="112" y="88"/>
                    <a:pt x="112" y="51"/>
                  </a:cubicBezTo>
                  <a:cubicBezTo>
                    <a:pt x="112" y="20"/>
                    <a:pt x="84" y="0"/>
                    <a:pt x="5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faac217dd0_5_54"/>
            <p:cNvSpPr/>
            <p:nvPr/>
          </p:nvSpPr>
          <p:spPr>
            <a:xfrm rot="-2922762">
              <a:off x="2932156" y="2712199"/>
              <a:ext cx="14680" cy="13810"/>
            </a:xfrm>
            <a:custGeom>
              <a:rect b="b" l="l" r="r" t="t"/>
              <a:pathLst>
                <a:path extrusionOk="0" h="111" w="118">
                  <a:moveTo>
                    <a:pt x="57" y="1"/>
                  </a:moveTo>
                  <a:cubicBezTo>
                    <a:pt x="45" y="1"/>
                    <a:pt x="32" y="5"/>
                    <a:pt x="23" y="14"/>
                  </a:cubicBezTo>
                  <a:cubicBezTo>
                    <a:pt x="0" y="37"/>
                    <a:pt x="0" y="74"/>
                    <a:pt x="23" y="97"/>
                  </a:cubicBezTo>
                  <a:cubicBezTo>
                    <a:pt x="34" y="106"/>
                    <a:pt x="48" y="110"/>
                    <a:pt x="61" y="110"/>
                  </a:cubicBezTo>
                  <a:cubicBezTo>
                    <a:pt x="91" y="110"/>
                    <a:pt x="118" y="88"/>
                    <a:pt x="113" y="52"/>
                  </a:cubicBezTo>
                  <a:cubicBezTo>
                    <a:pt x="113" y="21"/>
                    <a:pt x="85" y="1"/>
                    <a:pt x="5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faac217dd0_5_54"/>
            <p:cNvSpPr/>
            <p:nvPr/>
          </p:nvSpPr>
          <p:spPr>
            <a:xfrm rot="-2922749">
              <a:off x="2936276" y="2755657"/>
              <a:ext cx="15054" cy="13436"/>
            </a:xfrm>
            <a:custGeom>
              <a:rect b="b" l="l" r="r" t="t"/>
              <a:pathLst>
                <a:path extrusionOk="0" h="108" w="121">
                  <a:moveTo>
                    <a:pt x="66" y="0"/>
                  </a:moveTo>
                  <a:cubicBezTo>
                    <a:pt x="52" y="0"/>
                    <a:pt x="37" y="6"/>
                    <a:pt x="23" y="19"/>
                  </a:cubicBezTo>
                  <a:cubicBezTo>
                    <a:pt x="1" y="34"/>
                    <a:pt x="8" y="72"/>
                    <a:pt x="31" y="94"/>
                  </a:cubicBezTo>
                  <a:cubicBezTo>
                    <a:pt x="40" y="103"/>
                    <a:pt x="52" y="108"/>
                    <a:pt x="64" y="108"/>
                  </a:cubicBezTo>
                  <a:cubicBezTo>
                    <a:pt x="92" y="108"/>
                    <a:pt x="121" y="86"/>
                    <a:pt x="121" y="49"/>
                  </a:cubicBezTo>
                  <a:cubicBezTo>
                    <a:pt x="116" y="20"/>
                    <a:pt x="92" y="0"/>
                    <a:pt x="66"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gfaac217dd0_5_54"/>
            <p:cNvSpPr/>
            <p:nvPr/>
          </p:nvSpPr>
          <p:spPr>
            <a:xfrm rot="-2922749">
              <a:off x="2941170" y="2798503"/>
              <a:ext cx="14183" cy="13561"/>
            </a:xfrm>
            <a:custGeom>
              <a:rect b="b" l="l" r="r" t="t"/>
              <a:pathLst>
                <a:path extrusionOk="0" h="109" w="114">
                  <a:moveTo>
                    <a:pt x="62" y="1"/>
                  </a:moveTo>
                  <a:cubicBezTo>
                    <a:pt x="48" y="1"/>
                    <a:pt x="34" y="7"/>
                    <a:pt x="23" y="20"/>
                  </a:cubicBezTo>
                  <a:cubicBezTo>
                    <a:pt x="1" y="42"/>
                    <a:pt x="1" y="72"/>
                    <a:pt x="23" y="95"/>
                  </a:cubicBezTo>
                  <a:cubicBezTo>
                    <a:pt x="35" y="104"/>
                    <a:pt x="48" y="108"/>
                    <a:pt x="60" y="108"/>
                  </a:cubicBezTo>
                  <a:cubicBezTo>
                    <a:pt x="88" y="108"/>
                    <a:pt x="113" y="86"/>
                    <a:pt x="113" y="50"/>
                  </a:cubicBezTo>
                  <a:cubicBezTo>
                    <a:pt x="113" y="21"/>
                    <a:pt x="88" y="1"/>
                    <a:pt x="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gfaac217dd0_5_54"/>
            <p:cNvSpPr/>
            <p:nvPr/>
          </p:nvSpPr>
          <p:spPr>
            <a:xfrm rot="-2922749">
              <a:off x="2945194" y="2841473"/>
              <a:ext cx="15054" cy="13436"/>
            </a:xfrm>
            <a:custGeom>
              <a:rect b="b" l="l" r="r" t="t"/>
              <a:pathLst>
                <a:path extrusionOk="0" h="108" w="121">
                  <a:moveTo>
                    <a:pt x="62" y="0"/>
                  </a:moveTo>
                  <a:cubicBezTo>
                    <a:pt x="48" y="0"/>
                    <a:pt x="33" y="6"/>
                    <a:pt x="23" y="19"/>
                  </a:cubicBezTo>
                  <a:cubicBezTo>
                    <a:pt x="0" y="42"/>
                    <a:pt x="0" y="72"/>
                    <a:pt x="23" y="94"/>
                  </a:cubicBezTo>
                  <a:cubicBezTo>
                    <a:pt x="34" y="103"/>
                    <a:pt x="48" y="108"/>
                    <a:pt x="61" y="108"/>
                  </a:cubicBezTo>
                  <a:cubicBezTo>
                    <a:pt x="91" y="108"/>
                    <a:pt x="120" y="86"/>
                    <a:pt x="120" y="49"/>
                  </a:cubicBezTo>
                  <a:cubicBezTo>
                    <a:pt x="115" y="20"/>
                    <a:pt x="88" y="0"/>
                    <a:pt x="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gfaac217dd0_5_54"/>
            <p:cNvSpPr/>
            <p:nvPr/>
          </p:nvSpPr>
          <p:spPr>
            <a:xfrm rot="-2922762">
              <a:off x="2950109" y="2884366"/>
              <a:ext cx="14058" cy="13561"/>
            </a:xfrm>
            <a:custGeom>
              <a:rect b="b" l="l" r="r" t="t"/>
              <a:pathLst>
                <a:path extrusionOk="0" h="109" w="113">
                  <a:moveTo>
                    <a:pt x="59" y="1"/>
                  </a:moveTo>
                  <a:cubicBezTo>
                    <a:pt x="44" y="1"/>
                    <a:pt x="28" y="7"/>
                    <a:pt x="15" y="20"/>
                  </a:cubicBezTo>
                  <a:cubicBezTo>
                    <a:pt x="0" y="42"/>
                    <a:pt x="0" y="72"/>
                    <a:pt x="23" y="95"/>
                  </a:cubicBezTo>
                  <a:cubicBezTo>
                    <a:pt x="32" y="104"/>
                    <a:pt x="44" y="108"/>
                    <a:pt x="56" y="108"/>
                  </a:cubicBezTo>
                  <a:cubicBezTo>
                    <a:pt x="84" y="108"/>
                    <a:pt x="113" y="86"/>
                    <a:pt x="113" y="50"/>
                  </a:cubicBezTo>
                  <a:cubicBezTo>
                    <a:pt x="113" y="21"/>
                    <a:pt x="87" y="1"/>
                    <a:pt x="5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gfaac217dd0_5_54"/>
            <p:cNvSpPr/>
            <p:nvPr/>
          </p:nvSpPr>
          <p:spPr>
            <a:xfrm rot="-2922749">
              <a:off x="2954072" y="2927477"/>
              <a:ext cx="14805" cy="13436"/>
            </a:xfrm>
            <a:custGeom>
              <a:rect b="b" l="l" r="r" t="t"/>
              <a:pathLst>
                <a:path extrusionOk="0" h="108" w="119">
                  <a:moveTo>
                    <a:pt x="62" y="0"/>
                  </a:moveTo>
                  <a:cubicBezTo>
                    <a:pt x="48" y="0"/>
                    <a:pt x="34" y="6"/>
                    <a:pt x="23" y="19"/>
                  </a:cubicBezTo>
                  <a:cubicBezTo>
                    <a:pt x="1" y="42"/>
                    <a:pt x="1" y="72"/>
                    <a:pt x="23" y="94"/>
                  </a:cubicBezTo>
                  <a:cubicBezTo>
                    <a:pt x="35" y="103"/>
                    <a:pt x="48" y="108"/>
                    <a:pt x="61" y="108"/>
                  </a:cubicBezTo>
                  <a:cubicBezTo>
                    <a:pt x="91" y="108"/>
                    <a:pt x="118" y="86"/>
                    <a:pt x="113" y="49"/>
                  </a:cubicBezTo>
                  <a:cubicBezTo>
                    <a:pt x="113" y="20"/>
                    <a:pt x="88" y="0"/>
                    <a:pt x="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gfaac217dd0_5_54"/>
            <p:cNvSpPr/>
            <p:nvPr/>
          </p:nvSpPr>
          <p:spPr>
            <a:xfrm rot="-2922755">
              <a:off x="3097838" y="2979064"/>
              <a:ext cx="49391" cy="37821"/>
            </a:xfrm>
            <a:custGeom>
              <a:rect b="b" l="l" r="r" t="t"/>
              <a:pathLst>
                <a:path extrusionOk="0" h="304" w="397">
                  <a:moveTo>
                    <a:pt x="199" y="0"/>
                  </a:moveTo>
                  <a:cubicBezTo>
                    <a:pt x="158" y="0"/>
                    <a:pt x="118" y="17"/>
                    <a:pt x="90" y="49"/>
                  </a:cubicBezTo>
                  <a:cubicBezTo>
                    <a:pt x="0" y="146"/>
                    <a:pt x="67" y="304"/>
                    <a:pt x="202" y="304"/>
                  </a:cubicBezTo>
                  <a:cubicBezTo>
                    <a:pt x="337" y="296"/>
                    <a:pt x="397" y="131"/>
                    <a:pt x="300" y="42"/>
                  </a:cubicBezTo>
                  <a:cubicBezTo>
                    <a:pt x="271" y="13"/>
                    <a:pt x="235" y="0"/>
                    <a:pt x="19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gfaac217dd0_5_54"/>
            <p:cNvSpPr/>
            <p:nvPr/>
          </p:nvSpPr>
          <p:spPr>
            <a:xfrm rot="-2922755">
              <a:off x="3036602" y="2388351"/>
              <a:ext cx="50137" cy="37448"/>
            </a:xfrm>
            <a:custGeom>
              <a:rect b="b" l="l" r="r" t="t"/>
              <a:pathLst>
                <a:path extrusionOk="0" h="301" w="403">
                  <a:moveTo>
                    <a:pt x="205" y="1"/>
                  </a:moveTo>
                  <a:cubicBezTo>
                    <a:pt x="164" y="1"/>
                    <a:pt x="124" y="17"/>
                    <a:pt x="96" y="53"/>
                  </a:cubicBezTo>
                  <a:cubicBezTo>
                    <a:pt x="1" y="148"/>
                    <a:pt x="70" y="300"/>
                    <a:pt x="199" y="300"/>
                  </a:cubicBezTo>
                  <a:cubicBezTo>
                    <a:pt x="202" y="300"/>
                    <a:pt x="205" y="300"/>
                    <a:pt x="208" y="300"/>
                  </a:cubicBezTo>
                  <a:cubicBezTo>
                    <a:pt x="343" y="293"/>
                    <a:pt x="403" y="136"/>
                    <a:pt x="305" y="38"/>
                  </a:cubicBezTo>
                  <a:cubicBezTo>
                    <a:pt x="277" y="14"/>
                    <a:pt x="241"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gfaac217dd0_5_54"/>
            <p:cNvSpPr/>
            <p:nvPr/>
          </p:nvSpPr>
          <p:spPr>
            <a:xfrm rot="-2922755">
              <a:off x="3107363" y="2932292"/>
              <a:ext cx="17666" cy="13436"/>
            </a:xfrm>
            <a:custGeom>
              <a:rect b="b" l="l" r="r" t="t"/>
              <a:pathLst>
                <a:path extrusionOk="0" h="108" w="142">
                  <a:moveTo>
                    <a:pt x="67" y="1"/>
                  </a:moveTo>
                  <a:cubicBezTo>
                    <a:pt x="54" y="1"/>
                    <a:pt x="40" y="6"/>
                    <a:pt x="29" y="18"/>
                  </a:cubicBezTo>
                  <a:cubicBezTo>
                    <a:pt x="1" y="53"/>
                    <a:pt x="19" y="108"/>
                    <a:pt x="65" y="108"/>
                  </a:cubicBezTo>
                  <a:cubicBezTo>
                    <a:pt x="68" y="108"/>
                    <a:pt x="71" y="108"/>
                    <a:pt x="74" y="107"/>
                  </a:cubicBezTo>
                  <a:cubicBezTo>
                    <a:pt x="119" y="107"/>
                    <a:pt x="141" y="47"/>
                    <a:pt x="104" y="18"/>
                  </a:cubicBezTo>
                  <a:cubicBezTo>
                    <a:pt x="93" y="6"/>
                    <a:pt x="8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gfaac217dd0_5_54"/>
            <p:cNvSpPr/>
            <p:nvPr/>
          </p:nvSpPr>
          <p:spPr>
            <a:xfrm rot="-2922755">
              <a:off x="3102597" y="2889332"/>
              <a:ext cx="18537" cy="13436"/>
            </a:xfrm>
            <a:custGeom>
              <a:rect b="b" l="l" r="r" t="t"/>
              <a:pathLst>
                <a:path extrusionOk="0" h="108" w="149">
                  <a:moveTo>
                    <a:pt x="70" y="0"/>
                  </a:moveTo>
                  <a:cubicBezTo>
                    <a:pt x="56" y="0"/>
                    <a:pt x="43" y="6"/>
                    <a:pt x="36" y="17"/>
                  </a:cubicBezTo>
                  <a:cubicBezTo>
                    <a:pt x="0" y="52"/>
                    <a:pt x="25" y="107"/>
                    <a:pt x="66" y="107"/>
                  </a:cubicBezTo>
                  <a:cubicBezTo>
                    <a:pt x="68" y="107"/>
                    <a:pt x="71" y="107"/>
                    <a:pt x="73" y="107"/>
                  </a:cubicBezTo>
                  <a:cubicBezTo>
                    <a:pt x="126" y="107"/>
                    <a:pt x="148" y="47"/>
                    <a:pt x="111" y="17"/>
                  </a:cubicBezTo>
                  <a:cubicBezTo>
                    <a:pt x="99" y="6"/>
                    <a:pt x="84" y="0"/>
                    <a:pt x="7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gfaac217dd0_5_54"/>
            <p:cNvSpPr/>
            <p:nvPr/>
          </p:nvSpPr>
          <p:spPr>
            <a:xfrm rot="-2922755">
              <a:off x="3098527" y="2846382"/>
              <a:ext cx="17666" cy="13436"/>
            </a:xfrm>
            <a:custGeom>
              <a:rect b="b" l="l" r="r" t="t"/>
              <a:pathLst>
                <a:path extrusionOk="0" h="108" w="142">
                  <a:moveTo>
                    <a:pt x="70" y="1"/>
                  </a:moveTo>
                  <a:cubicBezTo>
                    <a:pt x="55" y="1"/>
                    <a:pt x="40" y="6"/>
                    <a:pt x="29" y="18"/>
                  </a:cubicBezTo>
                  <a:cubicBezTo>
                    <a:pt x="1" y="53"/>
                    <a:pt x="26" y="108"/>
                    <a:pt x="66" y="108"/>
                  </a:cubicBezTo>
                  <a:cubicBezTo>
                    <a:pt x="69" y="108"/>
                    <a:pt x="71" y="108"/>
                    <a:pt x="74" y="107"/>
                  </a:cubicBezTo>
                  <a:cubicBezTo>
                    <a:pt x="119" y="107"/>
                    <a:pt x="141" y="47"/>
                    <a:pt x="111" y="18"/>
                  </a:cubicBezTo>
                  <a:cubicBezTo>
                    <a:pt x="100" y="6"/>
                    <a:pt x="85" y="1"/>
                    <a:pt x="7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gfaac217dd0_5_54"/>
            <p:cNvSpPr/>
            <p:nvPr/>
          </p:nvSpPr>
          <p:spPr>
            <a:xfrm rot="-2922749">
              <a:off x="3094252" y="2803256"/>
              <a:ext cx="17791" cy="13312"/>
            </a:xfrm>
            <a:custGeom>
              <a:rect b="b" l="l" r="r" t="t"/>
              <a:pathLst>
                <a:path extrusionOk="0" h="107" w="143">
                  <a:moveTo>
                    <a:pt x="68" y="0"/>
                  </a:moveTo>
                  <a:cubicBezTo>
                    <a:pt x="55" y="0"/>
                    <a:pt x="42" y="6"/>
                    <a:pt x="30" y="17"/>
                  </a:cubicBezTo>
                  <a:cubicBezTo>
                    <a:pt x="0" y="54"/>
                    <a:pt x="23" y="107"/>
                    <a:pt x="75" y="107"/>
                  </a:cubicBezTo>
                  <a:cubicBezTo>
                    <a:pt x="120" y="107"/>
                    <a:pt x="143" y="47"/>
                    <a:pt x="105" y="17"/>
                  </a:cubicBezTo>
                  <a:cubicBezTo>
                    <a:pt x="94" y="6"/>
                    <a:pt x="8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faac217dd0_5_54"/>
            <p:cNvSpPr/>
            <p:nvPr/>
          </p:nvSpPr>
          <p:spPr>
            <a:xfrm rot="-2922755">
              <a:off x="3089337" y="2760238"/>
              <a:ext cx="18786" cy="13436"/>
            </a:xfrm>
            <a:custGeom>
              <a:rect b="b" l="l" r="r" t="t"/>
              <a:pathLst>
                <a:path extrusionOk="0" h="108" w="151">
                  <a:moveTo>
                    <a:pt x="72" y="1"/>
                  </a:moveTo>
                  <a:cubicBezTo>
                    <a:pt x="58" y="1"/>
                    <a:pt x="45" y="6"/>
                    <a:pt x="38" y="17"/>
                  </a:cubicBezTo>
                  <a:cubicBezTo>
                    <a:pt x="0" y="55"/>
                    <a:pt x="30" y="107"/>
                    <a:pt x="75" y="107"/>
                  </a:cubicBezTo>
                  <a:cubicBezTo>
                    <a:pt x="128" y="107"/>
                    <a:pt x="150" y="47"/>
                    <a:pt x="113" y="17"/>
                  </a:cubicBezTo>
                  <a:cubicBezTo>
                    <a:pt x="101" y="6"/>
                    <a:pt x="87" y="1"/>
                    <a:pt x="72"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faac217dd0_5_54"/>
            <p:cNvSpPr/>
            <p:nvPr/>
          </p:nvSpPr>
          <p:spPr>
            <a:xfrm rot="-2922755">
              <a:off x="3085313" y="2717392"/>
              <a:ext cx="17915" cy="13312"/>
            </a:xfrm>
            <a:custGeom>
              <a:rect b="b" l="l" r="r" t="t"/>
              <a:pathLst>
                <a:path extrusionOk="0" h="107" w="144">
                  <a:moveTo>
                    <a:pt x="71" y="0"/>
                  </a:moveTo>
                  <a:cubicBezTo>
                    <a:pt x="57" y="0"/>
                    <a:pt x="42" y="6"/>
                    <a:pt x="31" y="17"/>
                  </a:cubicBezTo>
                  <a:cubicBezTo>
                    <a:pt x="1" y="54"/>
                    <a:pt x="23" y="107"/>
                    <a:pt x="76" y="107"/>
                  </a:cubicBezTo>
                  <a:cubicBezTo>
                    <a:pt x="121" y="107"/>
                    <a:pt x="143" y="47"/>
                    <a:pt x="106" y="17"/>
                  </a:cubicBezTo>
                  <a:cubicBezTo>
                    <a:pt x="98" y="6"/>
                    <a:pt x="85" y="0"/>
                    <a:pt x="7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gfaac217dd0_5_54"/>
            <p:cNvSpPr/>
            <p:nvPr/>
          </p:nvSpPr>
          <p:spPr>
            <a:xfrm rot="-2922762">
              <a:off x="3080475" y="2674272"/>
              <a:ext cx="18661" cy="13561"/>
            </a:xfrm>
            <a:custGeom>
              <a:rect b="b" l="l" r="r" t="t"/>
              <a:pathLst>
                <a:path extrusionOk="0" h="109" w="150">
                  <a:moveTo>
                    <a:pt x="79" y="1"/>
                  </a:moveTo>
                  <a:cubicBezTo>
                    <a:pt x="64" y="1"/>
                    <a:pt x="50" y="6"/>
                    <a:pt x="37" y="18"/>
                  </a:cubicBezTo>
                  <a:cubicBezTo>
                    <a:pt x="0" y="56"/>
                    <a:pt x="30" y="108"/>
                    <a:pt x="75" y="108"/>
                  </a:cubicBezTo>
                  <a:cubicBezTo>
                    <a:pt x="127" y="108"/>
                    <a:pt x="150" y="48"/>
                    <a:pt x="112" y="11"/>
                  </a:cubicBezTo>
                  <a:cubicBezTo>
                    <a:pt x="102" y="4"/>
                    <a:pt x="91" y="1"/>
                    <a:pt x="7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gfaac217dd0_5_54"/>
            <p:cNvSpPr/>
            <p:nvPr/>
          </p:nvSpPr>
          <p:spPr>
            <a:xfrm rot="-2922749">
              <a:off x="3076452" y="2631426"/>
              <a:ext cx="17791" cy="13436"/>
            </a:xfrm>
            <a:custGeom>
              <a:rect b="b" l="l" r="r" t="t"/>
              <a:pathLst>
                <a:path extrusionOk="0" h="108" w="143">
                  <a:moveTo>
                    <a:pt x="76" y="0"/>
                  </a:moveTo>
                  <a:cubicBezTo>
                    <a:pt x="60" y="0"/>
                    <a:pt x="43" y="6"/>
                    <a:pt x="31" y="18"/>
                  </a:cubicBezTo>
                  <a:cubicBezTo>
                    <a:pt x="1" y="55"/>
                    <a:pt x="31" y="108"/>
                    <a:pt x="75" y="108"/>
                  </a:cubicBezTo>
                  <a:cubicBezTo>
                    <a:pt x="120" y="108"/>
                    <a:pt x="143" y="48"/>
                    <a:pt x="113" y="10"/>
                  </a:cubicBezTo>
                  <a:cubicBezTo>
                    <a:pt x="103" y="4"/>
                    <a:pt x="9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gfaac217dd0_5_54"/>
            <p:cNvSpPr/>
            <p:nvPr/>
          </p:nvSpPr>
          <p:spPr>
            <a:xfrm rot="-2922749">
              <a:off x="3072362" y="2588035"/>
              <a:ext cx="17791" cy="13561"/>
            </a:xfrm>
            <a:custGeom>
              <a:rect b="b" l="l" r="r" t="t"/>
              <a:pathLst>
                <a:path extrusionOk="0" h="109" w="143">
                  <a:moveTo>
                    <a:pt x="71" y="1"/>
                  </a:moveTo>
                  <a:cubicBezTo>
                    <a:pt x="57" y="1"/>
                    <a:pt x="42" y="6"/>
                    <a:pt x="30" y="18"/>
                  </a:cubicBezTo>
                  <a:cubicBezTo>
                    <a:pt x="0" y="56"/>
                    <a:pt x="23" y="108"/>
                    <a:pt x="75" y="108"/>
                  </a:cubicBezTo>
                  <a:cubicBezTo>
                    <a:pt x="120" y="108"/>
                    <a:pt x="142" y="48"/>
                    <a:pt x="105" y="11"/>
                  </a:cubicBezTo>
                  <a:cubicBezTo>
                    <a:pt x="95" y="4"/>
                    <a:pt x="83" y="1"/>
                    <a:pt x="7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gfaac217dd0_5_54"/>
            <p:cNvSpPr/>
            <p:nvPr/>
          </p:nvSpPr>
          <p:spPr>
            <a:xfrm rot="-2922762">
              <a:off x="3067468" y="2545189"/>
              <a:ext cx="18661" cy="13436"/>
            </a:xfrm>
            <a:custGeom>
              <a:rect b="b" l="l" r="r" t="t"/>
              <a:pathLst>
                <a:path extrusionOk="0" h="108" w="150">
                  <a:moveTo>
                    <a:pt x="77" y="0"/>
                  </a:moveTo>
                  <a:cubicBezTo>
                    <a:pt x="61" y="0"/>
                    <a:pt x="46" y="6"/>
                    <a:pt x="38" y="18"/>
                  </a:cubicBezTo>
                  <a:cubicBezTo>
                    <a:pt x="0" y="48"/>
                    <a:pt x="30" y="108"/>
                    <a:pt x="75" y="108"/>
                  </a:cubicBezTo>
                  <a:cubicBezTo>
                    <a:pt x="127" y="108"/>
                    <a:pt x="150" y="48"/>
                    <a:pt x="112" y="10"/>
                  </a:cubicBezTo>
                  <a:cubicBezTo>
                    <a:pt x="102" y="4"/>
                    <a:pt x="89"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gfaac217dd0_5_54"/>
            <p:cNvSpPr/>
            <p:nvPr/>
          </p:nvSpPr>
          <p:spPr>
            <a:xfrm rot="-2922749">
              <a:off x="3063304" y="2501908"/>
              <a:ext cx="17791" cy="13934"/>
            </a:xfrm>
            <a:custGeom>
              <a:rect b="b" l="l" r="r" t="t"/>
              <a:pathLst>
                <a:path extrusionOk="0" h="112" w="143">
                  <a:moveTo>
                    <a:pt x="79" y="0"/>
                  </a:moveTo>
                  <a:cubicBezTo>
                    <a:pt x="62" y="0"/>
                    <a:pt x="44" y="8"/>
                    <a:pt x="31" y="21"/>
                  </a:cubicBezTo>
                  <a:cubicBezTo>
                    <a:pt x="1" y="51"/>
                    <a:pt x="23" y="111"/>
                    <a:pt x="76" y="111"/>
                  </a:cubicBezTo>
                  <a:cubicBezTo>
                    <a:pt x="120" y="111"/>
                    <a:pt x="143" y="51"/>
                    <a:pt x="113" y="14"/>
                  </a:cubicBezTo>
                  <a:cubicBezTo>
                    <a:pt x="104" y="5"/>
                    <a:pt x="92" y="0"/>
                    <a:pt x="7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gfaac217dd0_5_54"/>
            <p:cNvSpPr/>
            <p:nvPr/>
          </p:nvSpPr>
          <p:spPr>
            <a:xfrm rot="-2922749">
              <a:off x="3059168" y="2458538"/>
              <a:ext cx="17791" cy="13934"/>
            </a:xfrm>
            <a:custGeom>
              <a:rect b="b" l="l" r="r" t="t"/>
              <a:pathLst>
                <a:path extrusionOk="0" h="112" w="143">
                  <a:moveTo>
                    <a:pt x="74" y="1"/>
                  </a:moveTo>
                  <a:cubicBezTo>
                    <a:pt x="59" y="1"/>
                    <a:pt x="43" y="9"/>
                    <a:pt x="30" y="22"/>
                  </a:cubicBezTo>
                  <a:cubicBezTo>
                    <a:pt x="0" y="52"/>
                    <a:pt x="23" y="112"/>
                    <a:pt x="68" y="112"/>
                  </a:cubicBezTo>
                  <a:cubicBezTo>
                    <a:pt x="120" y="104"/>
                    <a:pt x="142" y="52"/>
                    <a:pt x="105" y="14"/>
                  </a:cubicBezTo>
                  <a:cubicBezTo>
                    <a:pt x="96" y="5"/>
                    <a:pt x="85" y="1"/>
                    <a:pt x="7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gfaac217dd0_5_54"/>
            <p:cNvSpPr/>
            <p:nvPr/>
          </p:nvSpPr>
          <p:spPr>
            <a:xfrm rot="-2922755">
              <a:off x="3245289" y="2961400"/>
              <a:ext cx="49266" cy="37448"/>
            </a:xfrm>
            <a:custGeom>
              <a:rect b="b" l="l" r="r" t="t"/>
              <a:pathLst>
                <a:path extrusionOk="0" h="301" w="396">
                  <a:moveTo>
                    <a:pt x="204" y="0"/>
                  </a:moveTo>
                  <a:cubicBezTo>
                    <a:pt x="201" y="0"/>
                    <a:pt x="199" y="0"/>
                    <a:pt x="196" y="1"/>
                  </a:cubicBezTo>
                  <a:cubicBezTo>
                    <a:pt x="61" y="8"/>
                    <a:pt x="1" y="173"/>
                    <a:pt x="98" y="263"/>
                  </a:cubicBezTo>
                  <a:cubicBezTo>
                    <a:pt x="127" y="288"/>
                    <a:pt x="165" y="301"/>
                    <a:pt x="202" y="301"/>
                  </a:cubicBezTo>
                  <a:cubicBezTo>
                    <a:pt x="242" y="301"/>
                    <a:pt x="281" y="286"/>
                    <a:pt x="308" y="255"/>
                  </a:cubicBezTo>
                  <a:cubicBezTo>
                    <a:pt x="396" y="160"/>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gfaac217dd0_5_54"/>
            <p:cNvSpPr/>
            <p:nvPr/>
          </p:nvSpPr>
          <p:spPr>
            <a:xfrm rot="-2922755">
              <a:off x="3196492" y="2426717"/>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gfaac217dd0_5_54"/>
            <p:cNvSpPr/>
            <p:nvPr/>
          </p:nvSpPr>
          <p:spPr>
            <a:xfrm rot="-2922749">
              <a:off x="3255815" y="2920231"/>
              <a:ext cx="17791" cy="13436"/>
            </a:xfrm>
            <a:custGeom>
              <a:rect b="b" l="l" r="r" t="t"/>
              <a:pathLst>
                <a:path extrusionOk="0" h="108" w="143">
                  <a:moveTo>
                    <a:pt x="67" y="0"/>
                  </a:moveTo>
                  <a:cubicBezTo>
                    <a:pt x="23" y="0"/>
                    <a:pt x="0" y="60"/>
                    <a:pt x="38" y="90"/>
                  </a:cubicBezTo>
                  <a:cubicBezTo>
                    <a:pt x="45" y="102"/>
                    <a:pt x="58" y="107"/>
                    <a:pt x="72" y="107"/>
                  </a:cubicBezTo>
                  <a:cubicBezTo>
                    <a:pt x="86" y="107"/>
                    <a:pt x="101" y="102"/>
                    <a:pt x="112" y="90"/>
                  </a:cubicBezTo>
                  <a:cubicBezTo>
                    <a:pt x="142" y="53"/>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gfaac217dd0_5_54"/>
            <p:cNvSpPr/>
            <p:nvPr/>
          </p:nvSpPr>
          <p:spPr>
            <a:xfrm rot="-2922755">
              <a:off x="3251161" y="2881252"/>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53"/>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gfaac217dd0_5_54"/>
            <p:cNvSpPr/>
            <p:nvPr/>
          </p:nvSpPr>
          <p:spPr>
            <a:xfrm rot="-2922755">
              <a:off x="3247435" y="2842248"/>
              <a:ext cx="17915" cy="13561"/>
            </a:xfrm>
            <a:custGeom>
              <a:rect b="b" l="l" r="r" t="t"/>
              <a:pathLst>
                <a:path extrusionOk="0" h="109" w="144">
                  <a:moveTo>
                    <a:pt x="68" y="0"/>
                  </a:moveTo>
                  <a:cubicBezTo>
                    <a:pt x="23" y="0"/>
                    <a:pt x="1" y="60"/>
                    <a:pt x="38" y="98"/>
                  </a:cubicBezTo>
                  <a:cubicBezTo>
                    <a:pt x="48" y="104"/>
                    <a:pt x="60" y="108"/>
                    <a:pt x="72" y="108"/>
                  </a:cubicBezTo>
                  <a:cubicBezTo>
                    <a:pt x="86" y="108"/>
                    <a:pt x="101" y="103"/>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faac217dd0_5_54"/>
            <p:cNvSpPr/>
            <p:nvPr/>
          </p:nvSpPr>
          <p:spPr>
            <a:xfrm rot="-2922755">
              <a:off x="3243841" y="2802789"/>
              <a:ext cx="17915" cy="14307"/>
            </a:xfrm>
            <a:custGeom>
              <a:rect b="b" l="l" r="r" t="t"/>
              <a:pathLst>
                <a:path extrusionOk="0" h="115" w="144">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faac217dd0_5_54"/>
            <p:cNvSpPr/>
            <p:nvPr/>
          </p:nvSpPr>
          <p:spPr>
            <a:xfrm rot="-2922755">
              <a:off x="3239613" y="2764601"/>
              <a:ext cx="18537" cy="13436"/>
            </a:xfrm>
            <a:custGeom>
              <a:rect b="b" l="l" r="r" t="t"/>
              <a:pathLst>
                <a:path extrusionOk="0" h="108" w="149">
                  <a:moveTo>
                    <a:pt x="83" y="0"/>
                  </a:moveTo>
                  <a:cubicBezTo>
                    <a:pt x="80" y="0"/>
                    <a:pt x="78" y="0"/>
                    <a:pt x="75" y="1"/>
                  </a:cubicBezTo>
                  <a:cubicBezTo>
                    <a:pt x="23" y="1"/>
                    <a:pt x="0" y="61"/>
                    <a:pt x="38" y="91"/>
                  </a:cubicBezTo>
                  <a:cubicBezTo>
                    <a:pt x="49" y="102"/>
                    <a:pt x="62" y="107"/>
                    <a:pt x="75" y="107"/>
                  </a:cubicBezTo>
                  <a:cubicBezTo>
                    <a:pt x="88" y="107"/>
                    <a:pt x="102"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gfaac217dd0_5_54"/>
            <p:cNvSpPr/>
            <p:nvPr/>
          </p:nvSpPr>
          <p:spPr>
            <a:xfrm rot="-2922749">
              <a:off x="3235866" y="2725550"/>
              <a:ext cx="17791" cy="13436"/>
            </a:xfrm>
            <a:custGeom>
              <a:rect b="b" l="l" r="r" t="t"/>
              <a:pathLst>
                <a:path extrusionOk="0" h="108" w="143">
                  <a:moveTo>
                    <a:pt x="68" y="1"/>
                  </a:moveTo>
                  <a:cubicBezTo>
                    <a:pt x="23" y="1"/>
                    <a:pt x="1" y="61"/>
                    <a:pt x="38" y="91"/>
                  </a:cubicBezTo>
                  <a:cubicBezTo>
                    <a:pt x="45" y="102"/>
                    <a:pt x="59" y="107"/>
                    <a:pt x="73" y="107"/>
                  </a:cubicBezTo>
                  <a:cubicBezTo>
                    <a:pt x="87" y="107"/>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gfaac217dd0_5_54"/>
            <p:cNvSpPr/>
            <p:nvPr/>
          </p:nvSpPr>
          <p:spPr>
            <a:xfrm rot="-2922762">
              <a:off x="3231269" y="2686545"/>
              <a:ext cx="18661" cy="13436"/>
            </a:xfrm>
            <a:custGeom>
              <a:rect b="b" l="l" r="r" t="t"/>
              <a:pathLst>
                <a:path extrusionOk="0" h="108" w="150">
                  <a:moveTo>
                    <a:pt x="75" y="1"/>
                  </a:moveTo>
                  <a:cubicBezTo>
                    <a:pt x="23" y="1"/>
                    <a:pt x="0" y="61"/>
                    <a:pt x="38" y="90"/>
                  </a:cubicBezTo>
                  <a:cubicBezTo>
                    <a:pt x="49" y="102"/>
                    <a:pt x="64" y="107"/>
                    <a:pt x="78" y="107"/>
                  </a:cubicBezTo>
                  <a:cubicBezTo>
                    <a:pt x="92" y="107"/>
                    <a:pt x="105" y="102"/>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gfaac217dd0_5_54"/>
            <p:cNvSpPr/>
            <p:nvPr/>
          </p:nvSpPr>
          <p:spPr>
            <a:xfrm rot="-2922749">
              <a:off x="3227590" y="2647519"/>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2"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gfaac217dd0_5_54"/>
            <p:cNvSpPr/>
            <p:nvPr/>
          </p:nvSpPr>
          <p:spPr>
            <a:xfrm rot="-2922749">
              <a:off x="3223855" y="2608124"/>
              <a:ext cx="17791" cy="13934"/>
            </a:xfrm>
            <a:custGeom>
              <a:rect b="b" l="l" r="r" t="t"/>
              <a:pathLst>
                <a:path extrusionOk="0" h="112" w="143">
                  <a:moveTo>
                    <a:pt x="68" y="1"/>
                  </a:moveTo>
                  <a:cubicBezTo>
                    <a:pt x="23" y="8"/>
                    <a:pt x="0" y="60"/>
                    <a:pt x="30" y="98"/>
                  </a:cubicBezTo>
                  <a:cubicBezTo>
                    <a:pt x="40" y="107"/>
                    <a:pt x="52" y="111"/>
                    <a:pt x="64" y="111"/>
                  </a:cubicBezTo>
                  <a:cubicBezTo>
                    <a:pt x="81" y="111"/>
                    <a:pt x="100"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gfaac217dd0_5_54"/>
            <p:cNvSpPr/>
            <p:nvPr/>
          </p:nvSpPr>
          <p:spPr>
            <a:xfrm rot="-2922755">
              <a:off x="3219295" y="2569103"/>
              <a:ext cx="18786" cy="14307"/>
            </a:xfrm>
            <a:custGeom>
              <a:rect b="b" l="l" r="r" t="t"/>
              <a:pathLst>
                <a:path extrusionOk="0" h="115" w="151">
                  <a:moveTo>
                    <a:pt x="76" y="0"/>
                  </a:moveTo>
                  <a:cubicBezTo>
                    <a:pt x="23" y="8"/>
                    <a:pt x="1" y="68"/>
                    <a:pt x="38" y="98"/>
                  </a:cubicBezTo>
                  <a:cubicBezTo>
                    <a:pt x="50" y="109"/>
                    <a:pt x="63" y="115"/>
                    <a:pt x="76" y="115"/>
                  </a:cubicBezTo>
                  <a:cubicBezTo>
                    <a:pt x="89" y="115"/>
                    <a:pt x="102" y="109"/>
                    <a:pt x="113" y="98"/>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gfaac217dd0_5_54"/>
            <p:cNvSpPr/>
            <p:nvPr/>
          </p:nvSpPr>
          <p:spPr>
            <a:xfrm rot="-2922755">
              <a:off x="3215939" y="2530915"/>
              <a:ext cx="17666" cy="13436"/>
            </a:xfrm>
            <a:custGeom>
              <a:rect b="b" l="l" r="r" t="t"/>
              <a:pathLst>
                <a:path extrusionOk="0" h="108" w="142">
                  <a:moveTo>
                    <a:pt x="77" y="0"/>
                  </a:moveTo>
                  <a:cubicBezTo>
                    <a:pt x="74" y="0"/>
                    <a:pt x="71" y="0"/>
                    <a:pt x="68" y="1"/>
                  </a:cubicBezTo>
                  <a:cubicBezTo>
                    <a:pt x="23" y="1"/>
                    <a:pt x="1" y="61"/>
                    <a:pt x="38" y="91"/>
                  </a:cubicBezTo>
                  <a:cubicBezTo>
                    <a:pt x="46" y="102"/>
                    <a:pt x="59" y="108"/>
                    <a:pt x="73" y="108"/>
                  </a:cubicBezTo>
                  <a:cubicBezTo>
                    <a:pt x="87" y="108"/>
                    <a:pt x="102"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gfaac217dd0_5_54"/>
            <p:cNvSpPr/>
            <p:nvPr/>
          </p:nvSpPr>
          <p:spPr>
            <a:xfrm rot="-2922755">
              <a:off x="3211299" y="2491817"/>
              <a:ext cx="18786" cy="13436"/>
            </a:xfrm>
            <a:custGeom>
              <a:rect b="b" l="l" r="r" t="t"/>
              <a:pathLst>
                <a:path extrusionOk="0" h="108" w="151">
                  <a:moveTo>
                    <a:pt x="75" y="1"/>
                  </a:moveTo>
                  <a:cubicBezTo>
                    <a:pt x="23" y="1"/>
                    <a:pt x="1" y="61"/>
                    <a:pt x="38" y="91"/>
                  </a:cubicBezTo>
                  <a:cubicBezTo>
                    <a:pt x="49" y="102"/>
                    <a:pt x="64" y="108"/>
                    <a:pt x="78" y="108"/>
                  </a:cubicBezTo>
                  <a:cubicBezTo>
                    <a:pt x="92" y="108"/>
                    <a:pt x="105"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gfaac217dd0_5_54"/>
            <p:cNvSpPr/>
            <p:nvPr/>
          </p:nvSpPr>
          <p:spPr>
            <a:xfrm rot="-2922755">
              <a:off x="3376306" y="2941332"/>
              <a:ext cx="50137" cy="37075"/>
            </a:xfrm>
            <a:custGeom>
              <a:rect b="b" l="l" r="r" t="t"/>
              <a:pathLst>
                <a:path extrusionOk="0" h="298" w="403">
                  <a:moveTo>
                    <a:pt x="205" y="1"/>
                  </a:moveTo>
                  <a:cubicBezTo>
                    <a:pt x="202" y="1"/>
                    <a:pt x="199" y="1"/>
                    <a:pt x="195" y="1"/>
                  </a:cubicBezTo>
                  <a:cubicBezTo>
                    <a:pt x="68" y="1"/>
                    <a:pt x="1" y="166"/>
                    <a:pt x="106" y="256"/>
                  </a:cubicBezTo>
                  <a:cubicBezTo>
                    <a:pt x="134" y="284"/>
                    <a:pt x="168" y="297"/>
                    <a:pt x="203" y="297"/>
                  </a:cubicBezTo>
                  <a:cubicBezTo>
                    <a:pt x="243" y="297"/>
                    <a:pt x="283" y="280"/>
                    <a:pt x="315" y="248"/>
                  </a:cubicBezTo>
                  <a:cubicBezTo>
                    <a:pt x="403" y="153"/>
                    <a:pt x="334"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gfaac217dd0_5_54"/>
            <p:cNvSpPr/>
            <p:nvPr/>
          </p:nvSpPr>
          <p:spPr>
            <a:xfrm rot="-2922755">
              <a:off x="3333444" y="2462703"/>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gfaac217dd0_5_54"/>
            <p:cNvSpPr/>
            <p:nvPr/>
          </p:nvSpPr>
          <p:spPr>
            <a:xfrm rot="-2922762">
              <a:off x="3387407" y="2905449"/>
              <a:ext cx="18661" cy="13436"/>
            </a:xfrm>
            <a:custGeom>
              <a:rect b="b" l="l" r="r" t="t"/>
              <a:pathLst>
                <a:path extrusionOk="0" h="108" w="150">
                  <a:moveTo>
                    <a:pt x="75" y="0"/>
                  </a:moveTo>
                  <a:cubicBezTo>
                    <a:pt x="23" y="0"/>
                    <a:pt x="0" y="60"/>
                    <a:pt x="38" y="97"/>
                  </a:cubicBezTo>
                  <a:cubicBezTo>
                    <a:pt x="48" y="104"/>
                    <a:pt x="61" y="108"/>
                    <a:pt x="73" y="108"/>
                  </a:cubicBezTo>
                  <a:cubicBezTo>
                    <a:pt x="89" y="108"/>
                    <a:pt x="104" y="102"/>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gfaac217dd0_5_54"/>
            <p:cNvSpPr/>
            <p:nvPr/>
          </p:nvSpPr>
          <p:spPr>
            <a:xfrm rot="-2922755">
              <a:off x="3384525" y="2871022"/>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gfaac217dd0_5_54"/>
            <p:cNvSpPr/>
            <p:nvPr/>
          </p:nvSpPr>
          <p:spPr>
            <a:xfrm rot="-2922755">
              <a:off x="3380147" y="2835963"/>
              <a:ext cx="18786" cy="13436"/>
            </a:xfrm>
            <a:custGeom>
              <a:rect b="b" l="l" r="r" t="t"/>
              <a:pathLst>
                <a:path extrusionOk="0" h="108" w="151">
                  <a:moveTo>
                    <a:pt x="76" y="0"/>
                  </a:moveTo>
                  <a:cubicBezTo>
                    <a:pt x="23" y="0"/>
                    <a:pt x="1" y="60"/>
                    <a:pt x="38" y="90"/>
                  </a:cubicBezTo>
                  <a:cubicBezTo>
                    <a:pt x="50" y="101"/>
                    <a:pt x="64" y="107"/>
                    <a:pt x="79" y="107"/>
                  </a:cubicBezTo>
                  <a:cubicBezTo>
                    <a:pt x="93" y="107"/>
                    <a:pt x="106" y="101"/>
                    <a:pt x="113" y="90"/>
                  </a:cubicBezTo>
                  <a:cubicBezTo>
                    <a:pt x="151"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gfaac217dd0_5_54"/>
            <p:cNvSpPr/>
            <p:nvPr/>
          </p:nvSpPr>
          <p:spPr>
            <a:xfrm rot="-2922749">
              <a:off x="3376927" y="2800762"/>
              <a:ext cx="17791" cy="14058"/>
            </a:xfrm>
            <a:custGeom>
              <a:rect b="b" l="l" r="r" t="t"/>
              <a:pathLst>
                <a:path extrusionOk="0" h="113" w="143">
                  <a:moveTo>
                    <a:pt x="68" y="1"/>
                  </a:moveTo>
                  <a:cubicBezTo>
                    <a:pt x="23" y="8"/>
                    <a:pt x="0" y="61"/>
                    <a:pt x="38" y="98"/>
                  </a:cubicBezTo>
                  <a:cubicBezTo>
                    <a:pt x="48" y="108"/>
                    <a:pt x="60" y="112"/>
                    <a:pt x="72" y="112"/>
                  </a:cubicBezTo>
                  <a:cubicBezTo>
                    <a:pt x="86" y="112"/>
                    <a:pt x="100"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gfaac217dd0_5_54"/>
            <p:cNvSpPr/>
            <p:nvPr/>
          </p:nvSpPr>
          <p:spPr>
            <a:xfrm rot="-2922749">
              <a:off x="3373817" y="2766055"/>
              <a:ext cx="17791" cy="13436"/>
            </a:xfrm>
            <a:custGeom>
              <a:rect b="b" l="l" r="r" t="t"/>
              <a:pathLst>
                <a:path extrusionOk="0" h="108" w="143">
                  <a:moveTo>
                    <a:pt x="67" y="1"/>
                  </a:moveTo>
                  <a:cubicBezTo>
                    <a:pt x="23" y="1"/>
                    <a:pt x="0" y="61"/>
                    <a:pt x="30" y="91"/>
                  </a:cubicBezTo>
                  <a:cubicBezTo>
                    <a:pt x="41" y="102"/>
                    <a:pt x="56" y="107"/>
                    <a:pt x="71" y="107"/>
                  </a:cubicBezTo>
                  <a:cubicBezTo>
                    <a:pt x="86" y="107"/>
                    <a:pt x="101" y="102"/>
                    <a:pt x="112" y="91"/>
                  </a:cubicBezTo>
                  <a:cubicBezTo>
                    <a:pt x="142" y="53"/>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gfaac217dd0_5_54"/>
            <p:cNvSpPr/>
            <p:nvPr/>
          </p:nvSpPr>
          <p:spPr>
            <a:xfrm rot="-2922762">
              <a:off x="3369482" y="2731089"/>
              <a:ext cx="18661" cy="13436"/>
            </a:xfrm>
            <a:custGeom>
              <a:rect b="b" l="l" r="r" t="t"/>
              <a:pathLst>
                <a:path extrusionOk="0" h="108" w="150">
                  <a:moveTo>
                    <a:pt x="75" y="0"/>
                  </a:moveTo>
                  <a:cubicBezTo>
                    <a:pt x="23" y="0"/>
                    <a:pt x="0" y="60"/>
                    <a:pt x="38" y="97"/>
                  </a:cubicBezTo>
                  <a:cubicBezTo>
                    <a:pt x="48" y="104"/>
                    <a:pt x="59" y="108"/>
                    <a:pt x="71" y="108"/>
                  </a:cubicBezTo>
                  <a:cubicBezTo>
                    <a:pt x="86" y="108"/>
                    <a:pt x="100"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gfaac217dd0_5_54"/>
            <p:cNvSpPr/>
            <p:nvPr/>
          </p:nvSpPr>
          <p:spPr>
            <a:xfrm rot="-2922755">
              <a:off x="3366600" y="2696662"/>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gfaac217dd0_5_54"/>
            <p:cNvSpPr/>
            <p:nvPr/>
          </p:nvSpPr>
          <p:spPr>
            <a:xfrm rot="-2922762">
              <a:off x="3362373" y="2661535"/>
              <a:ext cx="18661" cy="13561"/>
            </a:xfrm>
            <a:custGeom>
              <a:rect b="b" l="l" r="r" t="t"/>
              <a:pathLst>
                <a:path extrusionOk="0" h="109" w="150">
                  <a:moveTo>
                    <a:pt x="75" y="0"/>
                  </a:moveTo>
                  <a:cubicBezTo>
                    <a:pt x="22" y="0"/>
                    <a:pt x="0" y="60"/>
                    <a:pt x="37" y="98"/>
                  </a:cubicBezTo>
                  <a:cubicBezTo>
                    <a:pt x="48" y="104"/>
                    <a:pt x="61" y="108"/>
                    <a:pt x="73" y="108"/>
                  </a:cubicBezTo>
                  <a:cubicBezTo>
                    <a:pt x="89" y="108"/>
                    <a:pt x="104" y="103"/>
                    <a:pt x="112"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gfaac217dd0_5_54"/>
            <p:cNvSpPr/>
            <p:nvPr/>
          </p:nvSpPr>
          <p:spPr>
            <a:xfrm rot="-2922749">
              <a:off x="3359095" y="2626359"/>
              <a:ext cx="17791" cy="14307"/>
            </a:xfrm>
            <a:custGeom>
              <a:rect b="b" l="l" r="r" t="t"/>
              <a:pathLst>
                <a:path extrusionOk="0" h="115" w="143">
                  <a:moveTo>
                    <a:pt x="68" y="1"/>
                  </a:moveTo>
                  <a:cubicBezTo>
                    <a:pt x="23" y="8"/>
                    <a:pt x="1" y="68"/>
                    <a:pt x="38" y="98"/>
                  </a:cubicBezTo>
                  <a:cubicBezTo>
                    <a:pt x="49" y="109"/>
                    <a:pt x="62" y="115"/>
                    <a:pt x="76" y="115"/>
                  </a:cubicBezTo>
                  <a:cubicBezTo>
                    <a:pt x="89" y="115"/>
                    <a:pt x="102" y="109"/>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gfaac217dd0_5_54"/>
            <p:cNvSpPr/>
            <p:nvPr/>
          </p:nvSpPr>
          <p:spPr>
            <a:xfrm rot="-2922749">
              <a:off x="3355892" y="2591695"/>
              <a:ext cx="17791" cy="13436"/>
            </a:xfrm>
            <a:custGeom>
              <a:rect b="b" l="l" r="r" t="t"/>
              <a:pathLst>
                <a:path extrusionOk="0" h="108" w="143">
                  <a:moveTo>
                    <a:pt x="68" y="1"/>
                  </a:moveTo>
                  <a:cubicBezTo>
                    <a:pt x="23" y="1"/>
                    <a:pt x="0" y="61"/>
                    <a:pt x="30" y="90"/>
                  </a:cubicBezTo>
                  <a:cubicBezTo>
                    <a:pt x="41" y="102"/>
                    <a:pt x="56" y="107"/>
                    <a:pt x="71" y="107"/>
                  </a:cubicBezTo>
                  <a:cubicBezTo>
                    <a:pt x="86" y="107"/>
                    <a:pt x="101"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gfaac217dd0_5_54"/>
            <p:cNvSpPr/>
            <p:nvPr/>
          </p:nvSpPr>
          <p:spPr>
            <a:xfrm rot="-2922755">
              <a:off x="3351676" y="2556619"/>
              <a:ext cx="18786" cy="13810"/>
            </a:xfrm>
            <a:custGeom>
              <a:rect b="b" l="l" r="r" t="t"/>
              <a:pathLst>
                <a:path extrusionOk="0" h="111" w="151">
                  <a:moveTo>
                    <a:pt x="75" y="0"/>
                  </a:moveTo>
                  <a:cubicBezTo>
                    <a:pt x="23" y="8"/>
                    <a:pt x="0" y="60"/>
                    <a:pt x="38" y="97"/>
                  </a:cubicBezTo>
                  <a:cubicBezTo>
                    <a:pt x="47" y="107"/>
                    <a:pt x="58" y="111"/>
                    <a:pt x="69" y="111"/>
                  </a:cubicBezTo>
                  <a:cubicBezTo>
                    <a:pt x="84" y="111"/>
                    <a:pt x="100" y="103"/>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gfaac217dd0_5_54"/>
            <p:cNvSpPr/>
            <p:nvPr/>
          </p:nvSpPr>
          <p:spPr>
            <a:xfrm rot="-2922801">
              <a:off x="3348779" y="2522255"/>
              <a:ext cx="17542" cy="13436"/>
            </a:xfrm>
            <a:custGeom>
              <a:rect b="b" l="l" r="r" t="t"/>
              <a:pathLst>
                <a:path extrusionOk="0" h="108" w="141">
                  <a:moveTo>
                    <a:pt x="76" y="0"/>
                  </a:moveTo>
                  <a:cubicBezTo>
                    <a:pt x="73" y="0"/>
                    <a:pt x="70" y="1"/>
                    <a:pt x="67" y="1"/>
                  </a:cubicBezTo>
                  <a:cubicBezTo>
                    <a:pt x="23" y="1"/>
                    <a:pt x="0" y="61"/>
                    <a:pt x="37" y="91"/>
                  </a:cubicBezTo>
                  <a:cubicBezTo>
                    <a:pt x="45" y="102"/>
                    <a:pt x="58" y="108"/>
                    <a:pt x="72"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gfaac217dd0_5_54"/>
            <p:cNvSpPr/>
            <p:nvPr/>
          </p:nvSpPr>
          <p:spPr>
            <a:xfrm rot="-2922755">
              <a:off x="3494100" y="2918040"/>
              <a:ext cx="49515" cy="37821"/>
            </a:xfrm>
            <a:custGeom>
              <a:rect b="b" l="l" r="r" t="t"/>
              <a:pathLst>
                <a:path extrusionOk="0" h="304" w="398">
                  <a:moveTo>
                    <a:pt x="195" y="0"/>
                  </a:moveTo>
                  <a:cubicBezTo>
                    <a:pt x="60" y="8"/>
                    <a:pt x="0" y="172"/>
                    <a:pt x="98" y="262"/>
                  </a:cubicBezTo>
                  <a:cubicBezTo>
                    <a:pt x="126" y="290"/>
                    <a:pt x="160" y="303"/>
                    <a:pt x="196" y="303"/>
                  </a:cubicBezTo>
                  <a:cubicBezTo>
                    <a:pt x="235" y="303"/>
                    <a:pt x="275" y="286"/>
                    <a:pt x="307" y="255"/>
                  </a:cubicBezTo>
                  <a:cubicBezTo>
                    <a:pt x="397" y="157"/>
                    <a:pt x="322"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gfaac217dd0_5_54"/>
            <p:cNvSpPr/>
            <p:nvPr/>
          </p:nvSpPr>
          <p:spPr>
            <a:xfrm rot="-2922755">
              <a:off x="3450490" y="2497067"/>
              <a:ext cx="50137" cy="36950"/>
            </a:xfrm>
            <a:custGeom>
              <a:rect b="b" l="l" r="r" t="t"/>
              <a:pathLst>
                <a:path extrusionOk="0" h="297" w="403">
                  <a:moveTo>
                    <a:pt x="204" y="0"/>
                  </a:moveTo>
                  <a:cubicBezTo>
                    <a:pt x="201" y="0"/>
                    <a:pt x="198" y="0"/>
                    <a:pt x="195" y="0"/>
                  </a:cubicBezTo>
                  <a:cubicBezTo>
                    <a:pt x="68" y="0"/>
                    <a:pt x="0" y="165"/>
                    <a:pt x="98" y="255"/>
                  </a:cubicBezTo>
                  <a:cubicBezTo>
                    <a:pt x="129" y="283"/>
                    <a:pt x="166" y="296"/>
                    <a:pt x="202" y="296"/>
                  </a:cubicBezTo>
                  <a:cubicBezTo>
                    <a:pt x="243" y="296"/>
                    <a:pt x="283" y="279"/>
                    <a:pt x="315" y="247"/>
                  </a:cubicBezTo>
                  <a:cubicBezTo>
                    <a:pt x="403"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gfaac217dd0_5_54"/>
            <p:cNvSpPr/>
            <p:nvPr/>
          </p:nvSpPr>
          <p:spPr>
            <a:xfrm rot="-2922762">
              <a:off x="3505107" y="2888537"/>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gfaac217dd0_5_54"/>
            <p:cNvSpPr/>
            <p:nvPr/>
          </p:nvSpPr>
          <p:spPr>
            <a:xfrm rot="-2922749">
              <a:off x="3502501" y="2858030"/>
              <a:ext cx="17791" cy="13436"/>
            </a:xfrm>
            <a:custGeom>
              <a:rect b="b" l="l" r="r" t="t"/>
              <a:pathLst>
                <a:path extrusionOk="0" h="108" w="143">
                  <a:moveTo>
                    <a:pt x="68" y="1"/>
                  </a:moveTo>
                  <a:cubicBezTo>
                    <a:pt x="23" y="1"/>
                    <a:pt x="0" y="61"/>
                    <a:pt x="38" y="91"/>
                  </a:cubicBezTo>
                  <a:cubicBezTo>
                    <a:pt x="49" y="102"/>
                    <a:pt x="62" y="107"/>
                    <a:pt x="75" y="107"/>
                  </a:cubicBezTo>
                  <a:cubicBezTo>
                    <a:pt x="88" y="107"/>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gfaac217dd0_5_54"/>
            <p:cNvSpPr/>
            <p:nvPr/>
          </p:nvSpPr>
          <p:spPr>
            <a:xfrm rot="-2922749">
              <a:off x="3499113" y="2827594"/>
              <a:ext cx="18413" cy="13436"/>
            </a:xfrm>
            <a:custGeom>
              <a:rect b="b" l="l" r="r" t="t"/>
              <a:pathLst>
                <a:path extrusionOk="0" h="108" w="148">
                  <a:moveTo>
                    <a:pt x="83" y="0"/>
                  </a:moveTo>
                  <a:cubicBezTo>
                    <a:pt x="80" y="0"/>
                    <a:pt x="78" y="1"/>
                    <a:pt x="75" y="1"/>
                  </a:cubicBezTo>
                  <a:cubicBezTo>
                    <a:pt x="23" y="1"/>
                    <a:pt x="0" y="61"/>
                    <a:pt x="37" y="91"/>
                  </a:cubicBezTo>
                  <a:cubicBezTo>
                    <a:pt x="49" y="102"/>
                    <a:pt x="64" y="108"/>
                    <a:pt x="78" y="108"/>
                  </a:cubicBezTo>
                  <a:cubicBezTo>
                    <a:pt x="92" y="108"/>
                    <a:pt x="105" y="102"/>
                    <a:pt x="112"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gfaac217dd0_5_54"/>
            <p:cNvSpPr/>
            <p:nvPr/>
          </p:nvSpPr>
          <p:spPr>
            <a:xfrm rot="-2922749">
              <a:off x="3495904" y="2796376"/>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gfaac217dd0_5_54"/>
            <p:cNvSpPr/>
            <p:nvPr/>
          </p:nvSpPr>
          <p:spPr>
            <a:xfrm rot="-2922749">
              <a:off x="3493197" y="2765645"/>
              <a:ext cx="17791" cy="13312"/>
            </a:xfrm>
            <a:custGeom>
              <a:rect b="b" l="l" r="r" t="t"/>
              <a:pathLst>
                <a:path extrusionOk="0" h="107" w="143">
                  <a:moveTo>
                    <a:pt x="68" y="0"/>
                  </a:moveTo>
                  <a:cubicBezTo>
                    <a:pt x="23" y="0"/>
                    <a:pt x="0" y="60"/>
                    <a:pt x="30" y="90"/>
                  </a:cubicBezTo>
                  <a:cubicBezTo>
                    <a:pt x="42" y="101"/>
                    <a:pt x="57" y="107"/>
                    <a:pt x="72" y="107"/>
                  </a:cubicBezTo>
                  <a:cubicBezTo>
                    <a:pt x="86" y="107"/>
                    <a:pt x="101" y="101"/>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gfaac217dd0_5_54"/>
            <p:cNvSpPr/>
            <p:nvPr/>
          </p:nvSpPr>
          <p:spPr>
            <a:xfrm rot="-2922749">
              <a:off x="3489856" y="2735188"/>
              <a:ext cx="18413" cy="13436"/>
            </a:xfrm>
            <a:custGeom>
              <a:rect b="b" l="l" r="r" t="t"/>
              <a:pathLst>
                <a:path extrusionOk="0" h="108" w="148">
                  <a:moveTo>
                    <a:pt x="83" y="0"/>
                  </a:moveTo>
                  <a:cubicBezTo>
                    <a:pt x="80" y="0"/>
                    <a:pt x="78" y="0"/>
                    <a:pt x="75" y="1"/>
                  </a:cubicBezTo>
                  <a:cubicBezTo>
                    <a:pt x="23" y="1"/>
                    <a:pt x="0" y="61"/>
                    <a:pt x="38" y="90"/>
                  </a:cubicBezTo>
                  <a:cubicBezTo>
                    <a:pt x="49" y="102"/>
                    <a:pt x="62" y="107"/>
                    <a:pt x="75" y="107"/>
                  </a:cubicBezTo>
                  <a:cubicBezTo>
                    <a:pt x="88" y="107"/>
                    <a:pt x="101" y="102"/>
                    <a:pt x="112" y="90"/>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faac217dd0_5_54"/>
            <p:cNvSpPr/>
            <p:nvPr/>
          </p:nvSpPr>
          <p:spPr>
            <a:xfrm rot="-2922749">
              <a:off x="3486647" y="2703970"/>
              <a:ext cx="17791" cy="13561"/>
            </a:xfrm>
            <a:custGeom>
              <a:rect b="b" l="l" r="r" t="t"/>
              <a:pathLst>
                <a:path extrusionOk="0" h="109" w="143">
                  <a:moveTo>
                    <a:pt x="68" y="1"/>
                  </a:moveTo>
                  <a:cubicBezTo>
                    <a:pt x="23" y="1"/>
                    <a:pt x="0" y="60"/>
                    <a:pt x="38" y="98"/>
                  </a:cubicBezTo>
                  <a:cubicBezTo>
                    <a:pt x="44" y="105"/>
                    <a:pt x="56" y="108"/>
                    <a:pt x="68" y="108"/>
                  </a:cubicBezTo>
                  <a:cubicBezTo>
                    <a:pt x="83" y="108"/>
                    <a:pt x="100" y="103"/>
                    <a:pt x="113" y="90"/>
                  </a:cubicBezTo>
                  <a:cubicBezTo>
                    <a:pt x="142"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faac217dd0_5_54"/>
            <p:cNvSpPr/>
            <p:nvPr/>
          </p:nvSpPr>
          <p:spPr>
            <a:xfrm rot="-2922755">
              <a:off x="3483067" y="2673509"/>
              <a:ext cx="18786" cy="13436"/>
            </a:xfrm>
            <a:custGeom>
              <a:rect b="b" l="l" r="r" t="t"/>
              <a:pathLst>
                <a:path extrusionOk="0" h="108" w="151">
                  <a:moveTo>
                    <a:pt x="76" y="1"/>
                  </a:moveTo>
                  <a:cubicBezTo>
                    <a:pt x="23" y="1"/>
                    <a:pt x="1" y="61"/>
                    <a:pt x="38" y="91"/>
                  </a:cubicBezTo>
                  <a:cubicBezTo>
                    <a:pt x="50" y="102"/>
                    <a:pt x="65" y="108"/>
                    <a:pt x="79" y="108"/>
                  </a:cubicBezTo>
                  <a:cubicBezTo>
                    <a:pt x="93" y="108"/>
                    <a:pt x="106" y="102"/>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faac217dd0_5_54"/>
            <p:cNvSpPr/>
            <p:nvPr/>
          </p:nvSpPr>
          <p:spPr>
            <a:xfrm rot="-2922801">
              <a:off x="3480653" y="2643027"/>
              <a:ext cx="17542" cy="13436"/>
            </a:xfrm>
            <a:custGeom>
              <a:rect b="b" l="l" r="r" t="t"/>
              <a:pathLst>
                <a:path extrusionOk="0" h="108" w="141">
                  <a:moveTo>
                    <a:pt x="76" y="1"/>
                  </a:moveTo>
                  <a:cubicBezTo>
                    <a:pt x="73" y="1"/>
                    <a:pt x="71" y="1"/>
                    <a:pt x="67" y="1"/>
                  </a:cubicBezTo>
                  <a:cubicBezTo>
                    <a:pt x="23" y="1"/>
                    <a:pt x="0" y="61"/>
                    <a:pt x="38" y="91"/>
                  </a:cubicBezTo>
                  <a:cubicBezTo>
                    <a:pt x="49" y="102"/>
                    <a:pt x="62" y="108"/>
                    <a:pt x="75" y="108"/>
                  </a:cubicBezTo>
                  <a:cubicBezTo>
                    <a:pt x="88" y="108"/>
                    <a:pt x="101" y="102"/>
                    <a:pt x="112" y="91"/>
                  </a:cubicBezTo>
                  <a:cubicBezTo>
                    <a:pt x="141" y="56"/>
                    <a:pt x="122"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faac217dd0_5_54"/>
            <p:cNvSpPr/>
            <p:nvPr/>
          </p:nvSpPr>
          <p:spPr>
            <a:xfrm rot="-2922749">
              <a:off x="3477343" y="2611585"/>
              <a:ext cx="17791" cy="13436"/>
            </a:xfrm>
            <a:custGeom>
              <a:rect b="b" l="l" r="r" t="t"/>
              <a:pathLst>
                <a:path extrusionOk="0" h="108" w="143">
                  <a:moveTo>
                    <a:pt x="68" y="0"/>
                  </a:moveTo>
                  <a:cubicBezTo>
                    <a:pt x="15" y="0"/>
                    <a:pt x="0" y="60"/>
                    <a:pt x="30" y="97"/>
                  </a:cubicBezTo>
                  <a:cubicBezTo>
                    <a:pt x="40" y="104"/>
                    <a:pt x="53" y="108"/>
                    <a:pt x="67" y="108"/>
                  </a:cubicBezTo>
                  <a:cubicBezTo>
                    <a:pt x="83" y="108"/>
                    <a:pt x="100" y="102"/>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gfaac217dd0_5_54"/>
            <p:cNvSpPr/>
            <p:nvPr/>
          </p:nvSpPr>
          <p:spPr>
            <a:xfrm rot="-2922755">
              <a:off x="3473958" y="2581430"/>
              <a:ext cx="17915" cy="13436"/>
            </a:xfrm>
            <a:custGeom>
              <a:rect b="b" l="l" r="r" t="t"/>
              <a:pathLst>
                <a:path extrusionOk="0" h="108" w="144">
                  <a:moveTo>
                    <a:pt x="76" y="0"/>
                  </a:moveTo>
                  <a:cubicBezTo>
                    <a:pt x="23" y="0"/>
                    <a:pt x="1" y="60"/>
                    <a:pt x="38" y="90"/>
                  </a:cubicBezTo>
                  <a:cubicBezTo>
                    <a:pt x="50" y="101"/>
                    <a:pt x="63" y="107"/>
                    <a:pt x="76" y="107"/>
                  </a:cubicBezTo>
                  <a:cubicBezTo>
                    <a:pt x="89" y="107"/>
                    <a:pt x="102" y="101"/>
                    <a:pt x="113" y="90"/>
                  </a:cubicBezTo>
                  <a:cubicBezTo>
                    <a:pt x="143"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gfaac217dd0_5_54"/>
            <p:cNvSpPr/>
            <p:nvPr/>
          </p:nvSpPr>
          <p:spPr>
            <a:xfrm rot="-2922801">
              <a:off x="3471396" y="2550620"/>
              <a:ext cx="17542" cy="13436"/>
            </a:xfrm>
            <a:custGeom>
              <a:rect b="b" l="l" r="r" t="t"/>
              <a:pathLst>
                <a:path extrusionOk="0" h="108" w="141">
                  <a:moveTo>
                    <a:pt x="76" y="0"/>
                  </a:moveTo>
                  <a:cubicBezTo>
                    <a:pt x="73" y="0"/>
                    <a:pt x="71" y="0"/>
                    <a:pt x="68" y="1"/>
                  </a:cubicBezTo>
                  <a:cubicBezTo>
                    <a:pt x="23" y="1"/>
                    <a:pt x="0" y="61"/>
                    <a:pt x="30" y="91"/>
                  </a:cubicBezTo>
                  <a:cubicBezTo>
                    <a:pt x="41" y="102"/>
                    <a:pt x="56" y="107"/>
                    <a:pt x="71" y="107"/>
                  </a:cubicBezTo>
                  <a:cubicBezTo>
                    <a:pt x="86" y="107"/>
                    <a:pt x="101" y="102"/>
                    <a:pt x="112" y="91"/>
                  </a:cubicBezTo>
                  <a:cubicBezTo>
                    <a:pt x="141" y="55"/>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faac217dd0_5_54"/>
            <p:cNvSpPr/>
            <p:nvPr/>
          </p:nvSpPr>
          <p:spPr>
            <a:xfrm rot="-2922755">
              <a:off x="3598294" y="2894592"/>
              <a:ext cx="50137" cy="36950"/>
            </a:xfrm>
            <a:custGeom>
              <a:rect b="b" l="l" r="r" t="t"/>
              <a:pathLst>
                <a:path extrusionOk="0" h="297" w="403">
                  <a:moveTo>
                    <a:pt x="204" y="1"/>
                  </a:moveTo>
                  <a:cubicBezTo>
                    <a:pt x="201" y="1"/>
                    <a:pt x="198" y="1"/>
                    <a:pt x="195" y="1"/>
                  </a:cubicBezTo>
                  <a:cubicBezTo>
                    <a:pt x="60" y="1"/>
                    <a:pt x="1" y="166"/>
                    <a:pt x="98" y="256"/>
                  </a:cubicBezTo>
                  <a:cubicBezTo>
                    <a:pt x="126" y="284"/>
                    <a:pt x="162" y="297"/>
                    <a:pt x="199" y="297"/>
                  </a:cubicBezTo>
                  <a:cubicBezTo>
                    <a:pt x="241" y="297"/>
                    <a:pt x="283" y="280"/>
                    <a:pt x="315" y="248"/>
                  </a:cubicBezTo>
                  <a:cubicBezTo>
                    <a:pt x="403"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gfaac217dd0_5_54"/>
            <p:cNvSpPr/>
            <p:nvPr/>
          </p:nvSpPr>
          <p:spPr>
            <a:xfrm rot="-2922755">
              <a:off x="3561081" y="2528368"/>
              <a:ext cx="49391" cy="37448"/>
            </a:xfrm>
            <a:custGeom>
              <a:rect b="b" l="l" r="r" t="t"/>
              <a:pathLst>
                <a:path extrusionOk="0" h="301" w="397">
                  <a:moveTo>
                    <a:pt x="195" y="0"/>
                  </a:moveTo>
                  <a:cubicBezTo>
                    <a:pt x="60" y="8"/>
                    <a:pt x="0" y="172"/>
                    <a:pt x="97" y="262"/>
                  </a:cubicBezTo>
                  <a:cubicBezTo>
                    <a:pt x="126" y="288"/>
                    <a:pt x="164" y="301"/>
                    <a:pt x="201" y="301"/>
                  </a:cubicBezTo>
                  <a:cubicBezTo>
                    <a:pt x="241" y="301"/>
                    <a:pt x="280" y="286"/>
                    <a:pt x="307" y="255"/>
                  </a:cubicBezTo>
                  <a:cubicBezTo>
                    <a:pt x="397" y="158"/>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gfaac217dd0_5_54"/>
            <p:cNvSpPr/>
            <p:nvPr/>
          </p:nvSpPr>
          <p:spPr>
            <a:xfrm rot="-2922755">
              <a:off x="3610820" y="2870162"/>
              <a:ext cx="17666" cy="13561"/>
            </a:xfrm>
            <a:custGeom>
              <a:rect b="b" l="l" r="r" t="t"/>
              <a:pathLst>
                <a:path extrusionOk="0" h="109"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gfaac217dd0_5_54"/>
            <p:cNvSpPr/>
            <p:nvPr/>
          </p:nvSpPr>
          <p:spPr>
            <a:xfrm rot="-2922749">
              <a:off x="3607708" y="2843646"/>
              <a:ext cx="18413" cy="13436"/>
            </a:xfrm>
            <a:custGeom>
              <a:rect b="b" l="l" r="r" t="t"/>
              <a:pathLst>
                <a:path extrusionOk="0" h="108" w="148">
                  <a:moveTo>
                    <a:pt x="83" y="1"/>
                  </a:moveTo>
                  <a:cubicBezTo>
                    <a:pt x="80" y="1"/>
                    <a:pt x="78" y="1"/>
                    <a:pt x="75" y="1"/>
                  </a:cubicBezTo>
                  <a:cubicBezTo>
                    <a:pt x="23" y="1"/>
                    <a:pt x="0" y="61"/>
                    <a:pt x="38" y="91"/>
                  </a:cubicBezTo>
                  <a:cubicBezTo>
                    <a:pt x="49" y="102"/>
                    <a:pt x="64" y="108"/>
                    <a:pt x="78" y="108"/>
                  </a:cubicBezTo>
                  <a:cubicBezTo>
                    <a:pt x="92" y="108"/>
                    <a:pt x="105" y="102"/>
                    <a:pt x="112" y="91"/>
                  </a:cubicBezTo>
                  <a:cubicBezTo>
                    <a:pt x="148" y="56"/>
                    <a:pt x="123"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gfaac217dd0_5_54"/>
            <p:cNvSpPr/>
            <p:nvPr/>
          </p:nvSpPr>
          <p:spPr>
            <a:xfrm rot="-2922755">
              <a:off x="3605390" y="281710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gfaac217dd0_5_54"/>
            <p:cNvSpPr/>
            <p:nvPr/>
          </p:nvSpPr>
          <p:spPr>
            <a:xfrm rot="-2922749">
              <a:off x="3602678" y="2789427"/>
              <a:ext cx="17791" cy="14307"/>
            </a:xfrm>
            <a:custGeom>
              <a:rect b="b" l="l" r="r" t="t"/>
              <a:pathLst>
                <a:path extrusionOk="0" h="115" w="143">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gfaac217dd0_5_54"/>
            <p:cNvSpPr/>
            <p:nvPr/>
          </p:nvSpPr>
          <p:spPr>
            <a:xfrm rot="-2922755">
              <a:off x="3599497" y="2763281"/>
              <a:ext cx="17915" cy="13934"/>
            </a:xfrm>
            <a:custGeom>
              <a:rect b="b" l="l" r="r" t="t"/>
              <a:pathLst>
                <a:path extrusionOk="0" h="112" w="144">
                  <a:moveTo>
                    <a:pt x="76" y="0"/>
                  </a:moveTo>
                  <a:cubicBezTo>
                    <a:pt x="23" y="8"/>
                    <a:pt x="1" y="67"/>
                    <a:pt x="38" y="97"/>
                  </a:cubicBezTo>
                  <a:cubicBezTo>
                    <a:pt x="48" y="108"/>
                    <a:pt x="60" y="112"/>
                    <a:pt x="72" y="112"/>
                  </a:cubicBezTo>
                  <a:cubicBezTo>
                    <a:pt x="86" y="112"/>
                    <a:pt x="101" y="106"/>
                    <a:pt x="113" y="97"/>
                  </a:cubicBezTo>
                  <a:cubicBezTo>
                    <a:pt x="143"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gfaac217dd0_5_54"/>
            <p:cNvSpPr/>
            <p:nvPr/>
          </p:nvSpPr>
          <p:spPr>
            <a:xfrm rot="-2922749">
              <a:off x="3597062" y="2736334"/>
              <a:ext cx="17791" cy="13934"/>
            </a:xfrm>
            <a:custGeom>
              <a:rect b="b" l="l" r="r" t="t"/>
              <a:pathLst>
                <a:path extrusionOk="0" h="112" w="143">
                  <a:moveTo>
                    <a:pt x="68" y="1"/>
                  </a:moveTo>
                  <a:cubicBezTo>
                    <a:pt x="23" y="8"/>
                    <a:pt x="1" y="61"/>
                    <a:pt x="30" y="98"/>
                  </a:cubicBezTo>
                  <a:cubicBezTo>
                    <a:pt x="40" y="108"/>
                    <a:pt x="52" y="112"/>
                    <a:pt x="64" y="112"/>
                  </a:cubicBezTo>
                  <a:cubicBezTo>
                    <a:pt x="82" y="112"/>
                    <a:pt x="100" y="104"/>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gfaac217dd0_5_54"/>
            <p:cNvSpPr/>
            <p:nvPr/>
          </p:nvSpPr>
          <p:spPr>
            <a:xfrm rot="-2922755">
              <a:off x="3593732" y="2709860"/>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1"/>
                  </a:cubicBezTo>
                  <a:cubicBezTo>
                    <a:pt x="150"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gfaac217dd0_5_54"/>
            <p:cNvSpPr/>
            <p:nvPr/>
          </p:nvSpPr>
          <p:spPr>
            <a:xfrm rot="-2922749">
              <a:off x="3591538" y="2683323"/>
              <a:ext cx="17791" cy="13561"/>
            </a:xfrm>
            <a:custGeom>
              <a:rect b="b" l="l" r="r" t="t"/>
              <a:pathLst>
                <a:path extrusionOk="0" h="109" w="143">
                  <a:moveTo>
                    <a:pt x="68" y="1"/>
                  </a:moveTo>
                  <a:cubicBezTo>
                    <a:pt x="23" y="1"/>
                    <a:pt x="0" y="60"/>
                    <a:pt x="38" y="98"/>
                  </a:cubicBezTo>
                  <a:cubicBezTo>
                    <a:pt x="48" y="105"/>
                    <a:pt x="60" y="108"/>
                    <a:pt x="71" y="108"/>
                  </a:cubicBezTo>
                  <a:cubicBezTo>
                    <a:pt x="86" y="108"/>
                    <a:pt x="100" y="103"/>
                    <a:pt x="113" y="90"/>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faac217dd0_5_54"/>
            <p:cNvSpPr/>
            <p:nvPr/>
          </p:nvSpPr>
          <p:spPr>
            <a:xfrm rot="-2922755">
              <a:off x="3588349" y="2656786"/>
              <a:ext cx="18786" cy="13561"/>
            </a:xfrm>
            <a:custGeom>
              <a:rect b="b" l="l" r="r" t="t"/>
              <a:pathLst>
                <a:path extrusionOk="0" h="109" w="151">
                  <a:moveTo>
                    <a:pt x="76" y="0"/>
                  </a:moveTo>
                  <a:cubicBezTo>
                    <a:pt x="23" y="0"/>
                    <a:pt x="1" y="60"/>
                    <a:pt x="38" y="98"/>
                  </a:cubicBezTo>
                  <a:cubicBezTo>
                    <a:pt x="48" y="104"/>
                    <a:pt x="61" y="108"/>
                    <a:pt x="74" y="108"/>
                  </a:cubicBezTo>
                  <a:cubicBezTo>
                    <a:pt x="90" y="108"/>
                    <a:pt x="105" y="102"/>
                    <a:pt x="113" y="90"/>
                  </a:cubicBezTo>
                  <a:cubicBezTo>
                    <a:pt x="150" y="53"/>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gfaac217dd0_5_54"/>
            <p:cNvSpPr/>
            <p:nvPr/>
          </p:nvSpPr>
          <p:spPr>
            <a:xfrm rot="-2922749">
              <a:off x="3586062" y="2630291"/>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gfaac217dd0_5_54"/>
            <p:cNvSpPr/>
            <p:nvPr/>
          </p:nvSpPr>
          <p:spPr>
            <a:xfrm rot="-2922749">
              <a:off x="3583652" y="2603276"/>
              <a:ext cx="17791" cy="13436"/>
            </a:xfrm>
            <a:custGeom>
              <a:rect b="b" l="l" r="r" t="t"/>
              <a:pathLst>
                <a:path extrusionOk="0" h="108" w="143">
                  <a:moveTo>
                    <a:pt x="67" y="1"/>
                  </a:moveTo>
                  <a:cubicBezTo>
                    <a:pt x="23" y="1"/>
                    <a:pt x="0" y="61"/>
                    <a:pt x="30" y="91"/>
                  </a:cubicBezTo>
                  <a:cubicBezTo>
                    <a:pt x="41" y="102"/>
                    <a:pt x="56" y="108"/>
                    <a:pt x="71" y="108"/>
                  </a:cubicBezTo>
                  <a:cubicBezTo>
                    <a:pt x="86" y="108"/>
                    <a:pt x="101" y="102"/>
                    <a:pt x="112" y="91"/>
                  </a:cubicBezTo>
                  <a:cubicBezTo>
                    <a:pt x="142" y="53"/>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gfaac217dd0_5_54"/>
            <p:cNvSpPr/>
            <p:nvPr/>
          </p:nvSpPr>
          <p:spPr>
            <a:xfrm rot="-2922749">
              <a:off x="3580526" y="2576879"/>
              <a:ext cx="18413" cy="13436"/>
            </a:xfrm>
            <a:custGeom>
              <a:rect b="b" l="l" r="r" t="t"/>
              <a:pathLst>
                <a:path extrusionOk="0" h="108" w="148">
                  <a:moveTo>
                    <a:pt x="83" y="0"/>
                  </a:moveTo>
                  <a:cubicBezTo>
                    <a:pt x="80" y="0"/>
                    <a:pt x="78" y="0"/>
                    <a:pt x="75" y="1"/>
                  </a:cubicBezTo>
                  <a:cubicBezTo>
                    <a:pt x="23" y="1"/>
                    <a:pt x="0" y="61"/>
                    <a:pt x="38" y="91"/>
                  </a:cubicBezTo>
                  <a:cubicBezTo>
                    <a:pt x="49" y="102"/>
                    <a:pt x="62" y="107"/>
                    <a:pt x="75" y="107"/>
                  </a:cubicBezTo>
                  <a:cubicBezTo>
                    <a:pt x="88" y="107"/>
                    <a:pt x="101"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gfaac217dd0_5_54"/>
            <p:cNvSpPr/>
            <p:nvPr/>
          </p:nvSpPr>
          <p:spPr>
            <a:xfrm rot="-2922755">
              <a:off x="3692480" y="2868413"/>
              <a:ext cx="49142" cy="36950"/>
            </a:xfrm>
            <a:custGeom>
              <a:rect b="b" l="l" r="r" t="t"/>
              <a:pathLst>
                <a:path extrusionOk="0" h="297" w="395">
                  <a:moveTo>
                    <a:pt x="197" y="1"/>
                  </a:moveTo>
                  <a:cubicBezTo>
                    <a:pt x="194" y="1"/>
                    <a:pt x="191" y="1"/>
                    <a:pt x="187" y="1"/>
                  </a:cubicBezTo>
                  <a:cubicBezTo>
                    <a:pt x="60" y="1"/>
                    <a:pt x="0" y="166"/>
                    <a:pt x="98" y="255"/>
                  </a:cubicBezTo>
                  <a:cubicBezTo>
                    <a:pt x="126" y="283"/>
                    <a:pt x="160" y="297"/>
                    <a:pt x="195" y="297"/>
                  </a:cubicBezTo>
                  <a:cubicBezTo>
                    <a:pt x="235" y="297"/>
                    <a:pt x="275" y="280"/>
                    <a:pt x="307" y="248"/>
                  </a:cubicBezTo>
                  <a:cubicBezTo>
                    <a:pt x="395" y="153"/>
                    <a:pt x="326" y="1"/>
                    <a:pt x="19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gfaac217dd0_5_54"/>
            <p:cNvSpPr/>
            <p:nvPr/>
          </p:nvSpPr>
          <p:spPr>
            <a:xfrm rot="-2922755">
              <a:off x="3660718" y="2558871"/>
              <a:ext cx="49266" cy="37572"/>
            </a:xfrm>
            <a:custGeom>
              <a:rect b="b" l="l" r="r" t="t"/>
              <a:pathLst>
                <a:path extrusionOk="0" h="302" w="396">
                  <a:moveTo>
                    <a:pt x="204" y="1"/>
                  </a:moveTo>
                  <a:cubicBezTo>
                    <a:pt x="201" y="1"/>
                    <a:pt x="198" y="1"/>
                    <a:pt x="195" y="1"/>
                  </a:cubicBezTo>
                  <a:cubicBezTo>
                    <a:pt x="60" y="8"/>
                    <a:pt x="1" y="166"/>
                    <a:pt x="98" y="263"/>
                  </a:cubicBezTo>
                  <a:cubicBezTo>
                    <a:pt x="127" y="288"/>
                    <a:pt x="164" y="301"/>
                    <a:pt x="202" y="301"/>
                  </a:cubicBezTo>
                  <a:cubicBezTo>
                    <a:pt x="241" y="301"/>
                    <a:pt x="280" y="286"/>
                    <a:pt x="307" y="255"/>
                  </a:cubicBezTo>
                  <a:cubicBezTo>
                    <a:pt x="395" y="153"/>
                    <a:pt x="326"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gfaac217dd0_5_54"/>
            <p:cNvSpPr/>
            <p:nvPr/>
          </p:nvSpPr>
          <p:spPr>
            <a:xfrm rot="-2922749">
              <a:off x="3704770" y="2849523"/>
              <a:ext cx="17791" cy="13810"/>
            </a:xfrm>
            <a:custGeom>
              <a:rect b="b" l="l" r="r" t="t"/>
              <a:pathLst>
                <a:path extrusionOk="0" h="111" w="143">
                  <a:moveTo>
                    <a:pt x="68" y="0"/>
                  </a:moveTo>
                  <a:cubicBezTo>
                    <a:pt x="23" y="0"/>
                    <a:pt x="0" y="60"/>
                    <a:pt x="38" y="97"/>
                  </a:cubicBezTo>
                  <a:cubicBezTo>
                    <a:pt x="47" y="107"/>
                    <a:pt x="58" y="111"/>
                    <a:pt x="69" y="111"/>
                  </a:cubicBezTo>
                  <a:cubicBezTo>
                    <a:pt x="84" y="111"/>
                    <a:pt x="99" y="103"/>
                    <a:pt x="113" y="90"/>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gfaac217dd0_5_54"/>
            <p:cNvSpPr/>
            <p:nvPr/>
          </p:nvSpPr>
          <p:spPr>
            <a:xfrm rot="-2922749">
              <a:off x="3702762" y="2826484"/>
              <a:ext cx="17791" cy="14307"/>
            </a:xfrm>
            <a:custGeom>
              <a:rect b="b" l="l" r="r" t="t"/>
              <a:pathLst>
                <a:path extrusionOk="0" h="115" w="143">
                  <a:moveTo>
                    <a:pt x="68" y="0"/>
                  </a:moveTo>
                  <a:cubicBezTo>
                    <a:pt x="23" y="8"/>
                    <a:pt x="0" y="68"/>
                    <a:pt x="30"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gfaac217dd0_5_54"/>
            <p:cNvSpPr/>
            <p:nvPr/>
          </p:nvSpPr>
          <p:spPr>
            <a:xfrm rot="-2922749">
              <a:off x="3700214" y="2804672"/>
              <a:ext cx="18413" cy="13436"/>
            </a:xfrm>
            <a:custGeom>
              <a:rect b="b" l="l" r="r" t="t"/>
              <a:pathLst>
                <a:path extrusionOk="0" h="108" w="148">
                  <a:moveTo>
                    <a:pt x="83" y="0"/>
                  </a:moveTo>
                  <a:cubicBezTo>
                    <a:pt x="80" y="0"/>
                    <a:pt x="78" y="1"/>
                    <a:pt x="75" y="1"/>
                  </a:cubicBezTo>
                  <a:cubicBezTo>
                    <a:pt x="23" y="1"/>
                    <a:pt x="0" y="61"/>
                    <a:pt x="38" y="91"/>
                  </a:cubicBezTo>
                  <a:cubicBezTo>
                    <a:pt x="49" y="102"/>
                    <a:pt x="62" y="108"/>
                    <a:pt x="75" y="108"/>
                  </a:cubicBezTo>
                  <a:cubicBezTo>
                    <a:pt x="88" y="108"/>
                    <a:pt x="101"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gfaac217dd0_5_54"/>
            <p:cNvSpPr/>
            <p:nvPr/>
          </p:nvSpPr>
          <p:spPr>
            <a:xfrm rot="-2922801">
              <a:off x="3698168" y="2782044"/>
              <a:ext cx="17542" cy="13436"/>
            </a:xfrm>
            <a:custGeom>
              <a:rect b="b" l="l" r="r" t="t"/>
              <a:pathLst>
                <a:path extrusionOk="0" h="108" w="141">
                  <a:moveTo>
                    <a:pt x="77" y="1"/>
                  </a:moveTo>
                  <a:cubicBezTo>
                    <a:pt x="74" y="1"/>
                    <a:pt x="71" y="1"/>
                    <a:pt x="68" y="1"/>
                  </a:cubicBezTo>
                  <a:cubicBezTo>
                    <a:pt x="23" y="1"/>
                    <a:pt x="1" y="61"/>
                    <a:pt x="30"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gfaac217dd0_5_54"/>
            <p:cNvSpPr/>
            <p:nvPr/>
          </p:nvSpPr>
          <p:spPr>
            <a:xfrm rot="-2922762">
              <a:off x="3695301" y="2759405"/>
              <a:ext cx="18661" cy="13436"/>
            </a:xfrm>
            <a:custGeom>
              <a:rect b="b" l="l" r="r" t="t"/>
              <a:pathLst>
                <a:path extrusionOk="0" h="108" w="150">
                  <a:moveTo>
                    <a:pt x="75" y="1"/>
                  </a:moveTo>
                  <a:cubicBezTo>
                    <a:pt x="23" y="1"/>
                    <a:pt x="0" y="60"/>
                    <a:pt x="38" y="90"/>
                  </a:cubicBezTo>
                  <a:cubicBezTo>
                    <a:pt x="49" y="102"/>
                    <a:pt x="64" y="107"/>
                    <a:pt x="78" y="107"/>
                  </a:cubicBezTo>
                  <a:cubicBezTo>
                    <a:pt x="92" y="107"/>
                    <a:pt x="105" y="102"/>
                    <a:pt x="113"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gfaac217dd0_5_54"/>
            <p:cNvSpPr/>
            <p:nvPr/>
          </p:nvSpPr>
          <p:spPr>
            <a:xfrm rot="-2922749">
              <a:off x="3693302" y="2736756"/>
              <a:ext cx="17791" cy="13561"/>
            </a:xfrm>
            <a:custGeom>
              <a:rect b="b" l="l" r="r" t="t"/>
              <a:pathLst>
                <a:path extrusionOk="0" h="109" w="143">
                  <a:moveTo>
                    <a:pt x="68" y="1"/>
                  </a:moveTo>
                  <a:cubicBezTo>
                    <a:pt x="23" y="1"/>
                    <a:pt x="1" y="61"/>
                    <a:pt x="38" y="98"/>
                  </a:cubicBezTo>
                  <a:cubicBezTo>
                    <a:pt x="45" y="105"/>
                    <a:pt x="56" y="109"/>
                    <a:pt x="68" y="109"/>
                  </a:cubicBezTo>
                  <a:cubicBezTo>
                    <a:pt x="84" y="109"/>
                    <a:pt x="100" y="103"/>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gfaac217dd0_5_54"/>
            <p:cNvSpPr/>
            <p:nvPr/>
          </p:nvSpPr>
          <p:spPr>
            <a:xfrm rot="-2922755">
              <a:off x="3690410" y="2714184"/>
              <a:ext cx="18786" cy="13436"/>
            </a:xfrm>
            <a:custGeom>
              <a:rect b="b" l="l" r="r" t="t"/>
              <a:pathLst>
                <a:path extrusionOk="0" h="108" w="151">
                  <a:moveTo>
                    <a:pt x="75" y="0"/>
                  </a:moveTo>
                  <a:cubicBezTo>
                    <a:pt x="23" y="0"/>
                    <a:pt x="0" y="60"/>
                    <a:pt x="38" y="97"/>
                  </a:cubicBezTo>
                  <a:cubicBezTo>
                    <a:pt x="48" y="104"/>
                    <a:pt x="61" y="108"/>
                    <a:pt x="74" y="108"/>
                  </a:cubicBezTo>
                  <a:cubicBezTo>
                    <a:pt x="89" y="108"/>
                    <a:pt x="104"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gfaac217dd0_5_54"/>
            <p:cNvSpPr/>
            <p:nvPr/>
          </p:nvSpPr>
          <p:spPr>
            <a:xfrm rot="-2922749">
              <a:off x="3688571" y="2691519"/>
              <a:ext cx="17791" cy="13934"/>
            </a:xfrm>
            <a:custGeom>
              <a:rect b="b" l="l" r="r" t="t"/>
              <a:pathLst>
                <a:path extrusionOk="0" h="112" w="143">
                  <a:moveTo>
                    <a:pt x="68" y="0"/>
                  </a:moveTo>
                  <a:cubicBezTo>
                    <a:pt x="23" y="8"/>
                    <a:pt x="1" y="68"/>
                    <a:pt x="38" y="98"/>
                  </a:cubicBezTo>
                  <a:cubicBezTo>
                    <a:pt x="48" y="108"/>
                    <a:pt x="60" y="112"/>
                    <a:pt x="72" y="112"/>
                  </a:cubicBezTo>
                  <a:cubicBezTo>
                    <a:pt x="86" y="112"/>
                    <a:pt x="101" y="106"/>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gfaac217dd0_5_54"/>
            <p:cNvSpPr/>
            <p:nvPr/>
          </p:nvSpPr>
          <p:spPr>
            <a:xfrm rot="-2922801">
              <a:off x="3686887" y="2669316"/>
              <a:ext cx="17542" cy="13436"/>
            </a:xfrm>
            <a:custGeom>
              <a:rect b="b" l="l" r="r" t="t"/>
              <a:pathLst>
                <a:path extrusionOk="0" h="108" w="141">
                  <a:moveTo>
                    <a:pt x="76" y="0"/>
                  </a:moveTo>
                  <a:cubicBezTo>
                    <a:pt x="73" y="0"/>
                    <a:pt x="71" y="1"/>
                    <a:pt x="68" y="1"/>
                  </a:cubicBezTo>
                  <a:cubicBezTo>
                    <a:pt x="16" y="1"/>
                    <a:pt x="1" y="61"/>
                    <a:pt x="31" y="91"/>
                  </a:cubicBezTo>
                  <a:cubicBezTo>
                    <a:pt x="42" y="102"/>
                    <a:pt x="57" y="108"/>
                    <a:pt x="71" y="108"/>
                  </a:cubicBezTo>
                  <a:cubicBezTo>
                    <a:pt x="85" y="108"/>
                    <a:pt x="98" y="102"/>
                    <a:pt x="106" y="91"/>
                  </a:cubicBezTo>
                  <a:cubicBezTo>
                    <a:pt x="141" y="56"/>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gfaac217dd0_5_54"/>
            <p:cNvSpPr/>
            <p:nvPr/>
          </p:nvSpPr>
          <p:spPr>
            <a:xfrm rot="-2922755">
              <a:off x="3684096" y="2646969"/>
              <a:ext cx="17666" cy="13436"/>
            </a:xfrm>
            <a:custGeom>
              <a:rect b="b" l="l" r="r" t="t"/>
              <a:pathLst>
                <a:path extrusionOk="0" h="108" w="142">
                  <a:moveTo>
                    <a:pt x="77" y="1"/>
                  </a:moveTo>
                  <a:cubicBezTo>
                    <a:pt x="74" y="1"/>
                    <a:pt x="71" y="1"/>
                    <a:pt x="68" y="1"/>
                  </a:cubicBezTo>
                  <a:cubicBezTo>
                    <a:pt x="23" y="1"/>
                    <a:pt x="1" y="61"/>
                    <a:pt x="38" y="91"/>
                  </a:cubicBezTo>
                  <a:cubicBezTo>
                    <a:pt x="49" y="102"/>
                    <a:pt x="62" y="108"/>
                    <a:pt x="75"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gfaac217dd0_5_54"/>
            <p:cNvSpPr/>
            <p:nvPr/>
          </p:nvSpPr>
          <p:spPr>
            <a:xfrm rot="-2922755">
              <a:off x="3681953" y="2624002"/>
              <a:ext cx="17915" cy="13436"/>
            </a:xfrm>
            <a:custGeom>
              <a:rect b="b" l="l" r="r" t="t"/>
              <a:pathLst>
                <a:path extrusionOk="0" h="108" w="144">
                  <a:moveTo>
                    <a:pt x="68" y="1"/>
                  </a:moveTo>
                  <a:cubicBezTo>
                    <a:pt x="23" y="1"/>
                    <a:pt x="1" y="60"/>
                    <a:pt x="31" y="90"/>
                  </a:cubicBezTo>
                  <a:cubicBezTo>
                    <a:pt x="42" y="102"/>
                    <a:pt x="57" y="107"/>
                    <a:pt x="72" y="107"/>
                  </a:cubicBezTo>
                  <a:cubicBezTo>
                    <a:pt x="87" y="107"/>
                    <a:pt x="102"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gfaac217dd0_5_54"/>
            <p:cNvSpPr/>
            <p:nvPr/>
          </p:nvSpPr>
          <p:spPr>
            <a:xfrm rot="-2922755">
              <a:off x="3679082" y="2601353"/>
              <a:ext cx="18786" cy="13561"/>
            </a:xfrm>
            <a:custGeom>
              <a:rect b="b" l="l" r="r" t="t"/>
              <a:pathLst>
                <a:path extrusionOk="0" h="109" w="151">
                  <a:moveTo>
                    <a:pt x="75" y="1"/>
                  </a:moveTo>
                  <a:cubicBezTo>
                    <a:pt x="23" y="1"/>
                    <a:pt x="1" y="61"/>
                    <a:pt x="38" y="98"/>
                  </a:cubicBezTo>
                  <a:cubicBezTo>
                    <a:pt x="48" y="105"/>
                    <a:pt x="60" y="109"/>
                    <a:pt x="71" y="109"/>
                  </a:cubicBezTo>
                  <a:cubicBezTo>
                    <a:pt x="86" y="109"/>
                    <a:pt x="101"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gfaac217dd0_5_54"/>
            <p:cNvSpPr/>
            <p:nvPr/>
          </p:nvSpPr>
          <p:spPr>
            <a:xfrm rot="-2922755">
              <a:off x="3775999" y="2840699"/>
              <a:ext cx="50386" cy="37821"/>
            </a:xfrm>
            <a:custGeom>
              <a:rect b="b" l="l" r="r" t="t"/>
              <a:pathLst>
                <a:path extrusionOk="0" h="304" w="405">
                  <a:moveTo>
                    <a:pt x="195" y="0"/>
                  </a:moveTo>
                  <a:cubicBezTo>
                    <a:pt x="61" y="8"/>
                    <a:pt x="1" y="172"/>
                    <a:pt x="98" y="262"/>
                  </a:cubicBezTo>
                  <a:cubicBezTo>
                    <a:pt x="130" y="290"/>
                    <a:pt x="166" y="303"/>
                    <a:pt x="202" y="303"/>
                  </a:cubicBezTo>
                  <a:cubicBezTo>
                    <a:pt x="243" y="303"/>
                    <a:pt x="283" y="286"/>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gfaac217dd0_5_54"/>
            <p:cNvSpPr/>
            <p:nvPr/>
          </p:nvSpPr>
          <p:spPr>
            <a:xfrm rot="-2922749">
              <a:off x="3789825" y="2827394"/>
              <a:ext cx="17791" cy="14058"/>
            </a:xfrm>
            <a:custGeom>
              <a:rect b="b" l="l" r="r" t="t"/>
              <a:pathLst>
                <a:path extrusionOk="0" h="113" w="143">
                  <a:moveTo>
                    <a:pt x="67" y="1"/>
                  </a:moveTo>
                  <a:cubicBezTo>
                    <a:pt x="23" y="8"/>
                    <a:pt x="0" y="68"/>
                    <a:pt x="30" y="98"/>
                  </a:cubicBezTo>
                  <a:cubicBezTo>
                    <a:pt x="40" y="108"/>
                    <a:pt x="53" y="112"/>
                    <a:pt x="67" y="112"/>
                  </a:cubicBezTo>
                  <a:cubicBezTo>
                    <a:pt x="83" y="112"/>
                    <a:pt x="100" y="106"/>
                    <a:pt x="112" y="98"/>
                  </a:cubicBezTo>
                  <a:cubicBezTo>
                    <a:pt x="142" y="61"/>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gfaac217dd0_5_54"/>
            <p:cNvSpPr/>
            <p:nvPr/>
          </p:nvSpPr>
          <p:spPr>
            <a:xfrm rot="-2922755">
              <a:off x="3787570" y="2809438"/>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faac217dd0_5_54"/>
            <p:cNvSpPr/>
            <p:nvPr/>
          </p:nvSpPr>
          <p:spPr>
            <a:xfrm rot="-2922749">
              <a:off x="3785935" y="2790781"/>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0"/>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faac217dd0_5_54"/>
            <p:cNvSpPr/>
            <p:nvPr/>
          </p:nvSpPr>
          <p:spPr>
            <a:xfrm rot="-2922755">
              <a:off x="3783908" y="2772834"/>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faac217dd0_5_54"/>
            <p:cNvSpPr/>
            <p:nvPr/>
          </p:nvSpPr>
          <p:spPr>
            <a:xfrm rot="-2922749">
              <a:off x="3782232" y="2754083"/>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faac217dd0_5_54"/>
            <p:cNvSpPr/>
            <p:nvPr/>
          </p:nvSpPr>
          <p:spPr>
            <a:xfrm rot="-2922749">
              <a:off x="3780521" y="2735009"/>
              <a:ext cx="17791" cy="13934"/>
            </a:xfrm>
            <a:custGeom>
              <a:rect b="b" l="l" r="r" t="t"/>
              <a:pathLst>
                <a:path extrusionOk="0" h="112" w="143">
                  <a:moveTo>
                    <a:pt x="67" y="0"/>
                  </a:moveTo>
                  <a:cubicBezTo>
                    <a:pt x="15" y="8"/>
                    <a:pt x="0" y="68"/>
                    <a:pt x="30" y="98"/>
                  </a:cubicBezTo>
                  <a:cubicBezTo>
                    <a:pt x="40" y="108"/>
                    <a:pt x="53" y="112"/>
                    <a:pt x="67" y="112"/>
                  </a:cubicBezTo>
                  <a:cubicBezTo>
                    <a:pt x="83" y="112"/>
                    <a:pt x="100" y="106"/>
                    <a:pt x="112" y="98"/>
                  </a:cubicBezTo>
                  <a:cubicBezTo>
                    <a:pt x="142" y="60"/>
                    <a:pt x="112"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gfaac217dd0_5_54"/>
            <p:cNvSpPr/>
            <p:nvPr/>
          </p:nvSpPr>
          <p:spPr>
            <a:xfrm rot="-2922749">
              <a:off x="3778481" y="2717406"/>
              <a:ext cx="17791" cy="13436"/>
            </a:xfrm>
            <a:custGeom>
              <a:rect b="b" l="l" r="r" t="t"/>
              <a:pathLst>
                <a:path extrusionOk="0" h="108" w="143">
                  <a:moveTo>
                    <a:pt x="68" y="0"/>
                  </a:moveTo>
                  <a:cubicBezTo>
                    <a:pt x="23" y="0"/>
                    <a:pt x="0" y="60"/>
                    <a:pt x="38" y="90"/>
                  </a:cubicBezTo>
                  <a:cubicBezTo>
                    <a:pt x="49" y="102"/>
                    <a:pt x="62" y="107"/>
                    <a:pt x="75" y="107"/>
                  </a:cubicBezTo>
                  <a:cubicBezTo>
                    <a:pt x="88" y="107"/>
                    <a:pt x="101"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faac217dd0_5_54"/>
            <p:cNvSpPr/>
            <p:nvPr/>
          </p:nvSpPr>
          <p:spPr>
            <a:xfrm rot="-2922749">
              <a:off x="3776631" y="2698396"/>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3" y="90"/>
                  </a:cubicBezTo>
                  <a:cubicBezTo>
                    <a:pt x="142"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faac217dd0_5_54"/>
            <p:cNvSpPr/>
            <p:nvPr/>
          </p:nvSpPr>
          <p:spPr>
            <a:xfrm rot="-2922755">
              <a:off x="3774604" y="2680324"/>
              <a:ext cx="18537" cy="13561"/>
            </a:xfrm>
            <a:custGeom>
              <a:rect b="b" l="l" r="r" t="t"/>
              <a:pathLst>
                <a:path extrusionOk="0" h="109"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gfaac217dd0_5_54"/>
            <p:cNvSpPr/>
            <p:nvPr/>
          </p:nvSpPr>
          <p:spPr>
            <a:xfrm rot="-2922749">
              <a:off x="3772927" y="2661698"/>
              <a:ext cx="17791" cy="13436"/>
            </a:xfrm>
            <a:custGeom>
              <a:rect b="b" l="l" r="r" t="t"/>
              <a:pathLst>
                <a:path extrusionOk="0" h="108" w="143">
                  <a:moveTo>
                    <a:pt x="68" y="0"/>
                  </a:moveTo>
                  <a:cubicBezTo>
                    <a:pt x="23" y="0"/>
                    <a:pt x="0" y="60"/>
                    <a:pt x="30" y="97"/>
                  </a:cubicBezTo>
                  <a:cubicBezTo>
                    <a:pt x="40" y="104"/>
                    <a:pt x="54" y="108"/>
                    <a:pt x="67" y="108"/>
                  </a:cubicBezTo>
                  <a:cubicBezTo>
                    <a:pt x="83" y="108"/>
                    <a:pt x="100"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gfaac217dd0_5_54"/>
            <p:cNvSpPr/>
            <p:nvPr/>
          </p:nvSpPr>
          <p:spPr>
            <a:xfrm rot="-2922755">
              <a:off x="3770391" y="2642873"/>
              <a:ext cx="18786" cy="14058"/>
            </a:xfrm>
            <a:custGeom>
              <a:rect b="b" l="l" r="r" t="t"/>
              <a:pathLst>
                <a:path extrusionOk="0" h="113" w="151">
                  <a:moveTo>
                    <a:pt x="76" y="1"/>
                  </a:moveTo>
                  <a:cubicBezTo>
                    <a:pt x="23" y="8"/>
                    <a:pt x="1" y="68"/>
                    <a:pt x="38" y="98"/>
                  </a:cubicBezTo>
                  <a:cubicBezTo>
                    <a:pt x="48" y="108"/>
                    <a:pt x="61" y="112"/>
                    <a:pt x="74" y="112"/>
                  </a:cubicBezTo>
                  <a:cubicBezTo>
                    <a:pt x="90" y="112"/>
                    <a:pt x="105" y="106"/>
                    <a:pt x="113" y="98"/>
                  </a:cubicBezTo>
                  <a:cubicBezTo>
                    <a:pt x="150" y="61"/>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gfaac217dd0_5_54"/>
            <p:cNvSpPr/>
            <p:nvPr/>
          </p:nvSpPr>
          <p:spPr>
            <a:xfrm rot="-2922749">
              <a:off x="3769177" y="2625021"/>
              <a:ext cx="17791" cy="13312"/>
            </a:xfrm>
            <a:custGeom>
              <a:rect b="b" l="l" r="r" t="t"/>
              <a:pathLst>
                <a:path extrusionOk="0" h="107" w="143">
                  <a:moveTo>
                    <a:pt x="68" y="0"/>
                  </a:moveTo>
                  <a:cubicBezTo>
                    <a:pt x="23" y="0"/>
                    <a:pt x="0" y="60"/>
                    <a:pt x="38" y="90"/>
                  </a:cubicBezTo>
                  <a:cubicBezTo>
                    <a:pt x="45" y="101"/>
                    <a:pt x="58" y="107"/>
                    <a:pt x="73" y="107"/>
                  </a:cubicBezTo>
                  <a:cubicBezTo>
                    <a:pt x="87" y="107"/>
                    <a:pt x="102" y="101"/>
                    <a:pt x="113" y="90"/>
                  </a:cubicBezTo>
                  <a:cubicBezTo>
                    <a:pt x="143" y="52"/>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gfaac217dd0_5_54"/>
            <p:cNvSpPr/>
            <p:nvPr/>
          </p:nvSpPr>
          <p:spPr>
            <a:xfrm rot="-2922755">
              <a:off x="3750160" y="2587682"/>
              <a:ext cx="50261" cy="37572"/>
            </a:xfrm>
            <a:custGeom>
              <a:rect b="b" l="l" r="r" t="t"/>
              <a:pathLst>
                <a:path extrusionOk="0" h="302" w="404">
                  <a:moveTo>
                    <a:pt x="204" y="1"/>
                  </a:moveTo>
                  <a:cubicBezTo>
                    <a:pt x="201" y="1"/>
                    <a:pt x="199" y="1"/>
                    <a:pt x="196" y="1"/>
                  </a:cubicBezTo>
                  <a:cubicBezTo>
                    <a:pt x="61" y="8"/>
                    <a:pt x="1" y="173"/>
                    <a:pt x="98" y="263"/>
                  </a:cubicBezTo>
                  <a:cubicBezTo>
                    <a:pt x="127" y="288"/>
                    <a:pt x="165" y="301"/>
                    <a:pt x="203" y="301"/>
                  </a:cubicBezTo>
                  <a:cubicBezTo>
                    <a:pt x="243" y="301"/>
                    <a:pt x="284" y="286"/>
                    <a:pt x="315" y="256"/>
                  </a:cubicBezTo>
                  <a:cubicBezTo>
                    <a:pt x="403" y="160"/>
                    <a:pt x="334"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gfaac217dd0_5_54"/>
            <p:cNvSpPr/>
            <p:nvPr/>
          </p:nvSpPr>
          <p:spPr>
            <a:xfrm rot="-2922755">
              <a:off x="3859024" y="2812666"/>
              <a:ext cx="37323" cy="37323"/>
            </a:xfrm>
            <a:custGeom>
              <a:rect b="b" l="l" r="r" t="t"/>
              <a:pathLst>
                <a:path extrusionOk="0" h="300"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gfaac217dd0_5_54"/>
            <p:cNvSpPr/>
            <p:nvPr/>
          </p:nvSpPr>
          <p:spPr>
            <a:xfrm rot="-2922755">
              <a:off x="3867295" y="2805297"/>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9" y="108"/>
                    <a:pt x="102" y="103"/>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gfaac217dd0_5_54"/>
            <p:cNvSpPr/>
            <p:nvPr/>
          </p:nvSpPr>
          <p:spPr>
            <a:xfrm rot="-2922755">
              <a:off x="3865805" y="2790168"/>
              <a:ext cx="17915" cy="13934"/>
            </a:xfrm>
            <a:custGeom>
              <a:rect b="b" l="l" r="r" t="t"/>
              <a:pathLst>
                <a:path extrusionOk="0" h="112" w="144">
                  <a:moveTo>
                    <a:pt x="68" y="1"/>
                  </a:moveTo>
                  <a:cubicBezTo>
                    <a:pt x="23" y="8"/>
                    <a:pt x="1" y="61"/>
                    <a:pt x="31" y="98"/>
                  </a:cubicBezTo>
                  <a:cubicBezTo>
                    <a:pt x="40" y="107"/>
                    <a:pt x="52" y="112"/>
                    <a:pt x="65" y="112"/>
                  </a:cubicBezTo>
                  <a:cubicBezTo>
                    <a:pt x="82" y="112"/>
                    <a:pt x="100" y="104"/>
                    <a:pt x="113" y="91"/>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gfaac217dd0_5_54"/>
            <p:cNvSpPr/>
            <p:nvPr/>
          </p:nvSpPr>
          <p:spPr>
            <a:xfrm rot="-2922755">
              <a:off x="3863961" y="2776183"/>
              <a:ext cx="18786" cy="13436"/>
            </a:xfrm>
            <a:custGeom>
              <a:rect b="b" l="l" r="r" t="t"/>
              <a:pathLst>
                <a:path extrusionOk="0" h="108" w="151">
                  <a:moveTo>
                    <a:pt x="76" y="0"/>
                  </a:moveTo>
                  <a:cubicBezTo>
                    <a:pt x="23" y="0"/>
                    <a:pt x="1" y="60"/>
                    <a:pt x="38" y="90"/>
                  </a:cubicBezTo>
                  <a:cubicBezTo>
                    <a:pt x="49" y="101"/>
                    <a:pt x="63" y="107"/>
                    <a:pt x="76" y="107"/>
                  </a:cubicBezTo>
                  <a:cubicBezTo>
                    <a:pt x="89" y="107"/>
                    <a:pt x="102" y="101"/>
                    <a:pt x="113" y="90"/>
                  </a:cubicBezTo>
                  <a:cubicBezTo>
                    <a:pt x="150"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gfaac217dd0_5_54"/>
            <p:cNvSpPr/>
            <p:nvPr/>
          </p:nvSpPr>
          <p:spPr>
            <a:xfrm rot="-2922801">
              <a:off x="3863227" y="2762077"/>
              <a:ext cx="17542" cy="13436"/>
            </a:xfrm>
            <a:custGeom>
              <a:rect b="b" l="l" r="r" t="t"/>
              <a:pathLst>
                <a:path extrusionOk="0" h="108" w="141">
                  <a:moveTo>
                    <a:pt x="76" y="0"/>
                  </a:moveTo>
                  <a:cubicBezTo>
                    <a:pt x="73" y="0"/>
                    <a:pt x="70" y="1"/>
                    <a:pt x="67" y="1"/>
                  </a:cubicBezTo>
                  <a:cubicBezTo>
                    <a:pt x="23" y="1"/>
                    <a:pt x="0" y="61"/>
                    <a:pt x="30" y="91"/>
                  </a:cubicBezTo>
                  <a:cubicBezTo>
                    <a:pt x="41" y="102"/>
                    <a:pt x="56" y="108"/>
                    <a:pt x="71"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faac217dd0_5_54"/>
            <p:cNvSpPr/>
            <p:nvPr/>
          </p:nvSpPr>
          <p:spPr>
            <a:xfrm rot="-2922755">
              <a:off x="3860957" y="2747301"/>
              <a:ext cx="18786" cy="13934"/>
            </a:xfrm>
            <a:custGeom>
              <a:rect b="b" l="l" r="r" t="t"/>
              <a:pathLst>
                <a:path extrusionOk="0" h="112" w="151">
                  <a:moveTo>
                    <a:pt x="76" y="0"/>
                  </a:moveTo>
                  <a:cubicBezTo>
                    <a:pt x="23" y="0"/>
                    <a:pt x="1" y="60"/>
                    <a:pt x="38" y="98"/>
                  </a:cubicBezTo>
                  <a:cubicBezTo>
                    <a:pt x="48" y="107"/>
                    <a:pt x="59" y="111"/>
                    <a:pt x="69" y="111"/>
                  </a:cubicBezTo>
                  <a:cubicBezTo>
                    <a:pt x="85" y="111"/>
                    <a:pt x="100" y="103"/>
                    <a:pt x="113" y="90"/>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faac217dd0_5_54"/>
            <p:cNvSpPr/>
            <p:nvPr/>
          </p:nvSpPr>
          <p:spPr>
            <a:xfrm rot="-2922749">
              <a:off x="3859994" y="2733187"/>
              <a:ext cx="17791" cy="13436"/>
            </a:xfrm>
            <a:custGeom>
              <a:rect b="b" l="l" r="r" t="t"/>
              <a:pathLst>
                <a:path extrusionOk="0" h="108" w="143">
                  <a:moveTo>
                    <a:pt x="68" y="1"/>
                  </a:moveTo>
                  <a:cubicBezTo>
                    <a:pt x="23" y="1"/>
                    <a:pt x="0" y="61"/>
                    <a:pt x="38" y="91"/>
                  </a:cubicBezTo>
                  <a:cubicBezTo>
                    <a:pt x="45" y="102"/>
                    <a:pt x="58" y="108"/>
                    <a:pt x="72" y="108"/>
                  </a:cubicBezTo>
                  <a:cubicBezTo>
                    <a:pt x="86" y="108"/>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faac217dd0_5_54"/>
            <p:cNvSpPr/>
            <p:nvPr/>
          </p:nvSpPr>
          <p:spPr>
            <a:xfrm rot="-2922762">
              <a:off x="3858010" y="2718394"/>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faac217dd0_5_54"/>
            <p:cNvSpPr/>
            <p:nvPr/>
          </p:nvSpPr>
          <p:spPr>
            <a:xfrm rot="-2922749">
              <a:off x="3856850" y="2704369"/>
              <a:ext cx="17791" cy="13561"/>
            </a:xfrm>
            <a:custGeom>
              <a:rect b="b" l="l" r="r" t="t"/>
              <a:pathLst>
                <a:path extrusionOk="0" h="109" w="143">
                  <a:moveTo>
                    <a:pt x="68" y="1"/>
                  </a:moveTo>
                  <a:cubicBezTo>
                    <a:pt x="23" y="1"/>
                    <a:pt x="0" y="61"/>
                    <a:pt x="38" y="98"/>
                  </a:cubicBezTo>
                  <a:cubicBezTo>
                    <a:pt x="48" y="105"/>
                    <a:pt x="60" y="108"/>
                    <a:pt x="71" y="108"/>
                  </a:cubicBezTo>
                  <a:cubicBezTo>
                    <a:pt x="86" y="108"/>
                    <a:pt x="100" y="103"/>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faac217dd0_5_54"/>
            <p:cNvSpPr/>
            <p:nvPr/>
          </p:nvSpPr>
          <p:spPr>
            <a:xfrm rot="-2922755">
              <a:off x="3855125" y="2690273"/>
              <a:ext cx="18786" cy="13436"/>
            </a:xfrm>
            <a:custGeom>
              <a:rect b="b" l="l" r="r" t="t"/>
              <a:pathLst>
                <a:path extrusionOk="0" h="108"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faac217dd0_5_54"/>
            <p:cNvSpPr/>
            <p:nvPr/>
          </p:nvSpPr>
          <p:spPr>
            <a:xfrm rot="-2922749">
              <a:off x="3853940" y="2675445"/>
              <a:ext cx="17791" cy="14307"/>
            </a:xfrm>
            <a:custGeom>
              <a:rect b="b" l="l" r="r" t="t"/>
              <a:pathLst>
                <a:path extrusionOk="0" h="115" w="143">
                  <a:moveTo>
                    <a:pt x="68" y="1"/>
                  </a:moveTo>
                  <a:cubicBezTo>
                    <a:pt x="23" y="8"/>
                    <a:pt x="1" y="68"/>
                    <a:pt x="38" y="98"/>
                  </a:cubicBezTo>
                  <a:cubicBezTo>
                    <a:pt x="49" y="109"/>
                    <a:pt x="62" y="115"/>
                    <a:pt x="76" y="115"/>
                  </a:cubicBezTo>
                  <a:cubicBezTo>
                    <a:pt x="89" y="115"/>
                    <a:pt x="102" y="109"/>
                    <a:pt x="113" y="98"/>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faac217dd0_5_54"/>
            <p:cNvSpPr/>
            <p:nvPr/>
          </p:nvSpPr>
          <p:spPr>
            <a:xfrm rot="-2922755">
              <a:off x="3851934" y="2661476"/>
              <a:ext cx="18786" cy="13436"/>
            </a:xfrm>
            <a:custGeom>
              <a:rect b="b" l="l" r="r" t="t"/>
              <a:pathLst>
                <a:path extrusionOk="0" h="108" w="151">
                  <a:moveTo>
                    <a:pt x="75" y="0"/>
                  </a:moveTo>
                  <a:cubicBezTo>
                    <a:pt x="23" y="0"/>
                    <a:pt x="1" y="60"/>
                    <a:pt x="38" y="98"/>
                  </a:cubicBezTo>
                  <a:cubicBezTo>
                    <a:pt x="48" y="104"/>
                    <a:pt x="61" y="108"/>
                    <a:pt x="74" y="108"/>
                  </a:cubicBezTo>
                  <a:cubicBezTo>
                    <a:pt x="90" y="108"/>
                    <a:pt x="105"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gfaac217dd0_5_54"/>
            <p:cNvSpPr/>
            <p:nvPr/>
          </p:nvSpPr>
          <p:spPr>
            <a:xfrm rot="-2922755">
              <a:off x="3851097" y="2647417"/>
              <a:ext cx="17666" cy="13436"/>
            </a:xfrm>
            <a:custGeom>
              <a:rect b="b" l="l" r="r" t="t"/>
              <a:pathLst>
                <a:path extrusionOk="0" h="108" w="142">
                  <a:moveTo>
                    <a:pt x="77" y="0"/>
                  </a:moveTo>
                  <a:cubicBezTo>
                    <a:pt x="74" y="0"/>
                    <a:pt x="71" y="0"/>
                    <a:pt x="68" y="1"/>
                  </a:cubicBezTo>
                  <a:cubicBezTo>
                    <a:pt x="23" y="1"/>
                    <a:pt x="1" y="61"/>
                    <a:pt x="38" y="91"/>
                  </a:cubicBezTo>
                  <a:cubicBezTo>
                    <a:pt x="50" y="102"/>
                    <a:pt x="63" y="108"/>
                    <a:pt x="76" y="108"/>
                  </a:cubicBezTo>
                  <a:cubicBezTo>
                    <a:pt x="89" y="108"/>
                    <a:pt x="102"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gfaac217dd0_5_54"/>
            <p:cNvSpPr/>
            <p:nvPr/>
          </p:nvSpPr>
          <p:spPr>
            <a:xfrm rot="-2922755">
              <a:off x="3833064" y="2616118"/>
              <a:ext cx="50137" cy="36950"/>
            </a:xfrm>
            <a:custGeom>
              <a:rect b="b" l="l" r="r" t="t"/>
              <a:pathLst>
                <a:path extrusionOk="0" h="297" w="403">
                  <a:moveTo>
                    <a:pt x="204" y="0"/>
                  </a:moveTo>
                  <a:cubicBezTo>
                    <a:pt x="201" y="0"/>
                    <a:pt x="198" y="0"/>
                    <a:pt x="195" y="0"/>
                  </a:cubicBezTo>
                  <a:cubicBezTo>
                    <a:pt x="60" y="0"/>
                    <a:pt x="0" y="165"/>
                    <a:pt x="98" y="255"/>
                  </a:cubicBezTo>
                  <a:cubicBezTo>
                    <a:pt x="129" y="283"/>
                    <a:pt x="166" y="296"/>
                    <a:pt x="202" y="296"/>
                  </a:cubicBezTo>
                  <a:cubicBezTo>
                    <a:pt x="243" y="296"/>
                    <a:pt x="283" y="279"/>
                    <a:pt x="315" y="247"/>
                  </a:cubicBezTo>
                  <a:cubicBezTo>
                    <a:pt x="403"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gfaac217dd0_5_54"/>
            <p:cNvSpPr/>
            <p:nvPr/>
          </p:nvSpPr>
          <p:spPr>
            <a:xfrm rot="-2922755">
              <a:off x="3924720" y="2783313"/>
              <a:ext cx="49266" cy="37448"/>
            </a:xfrm>
            <a:custGeom>
              <a:rect b="b" l="l" r="r" t="t"/>
              <a:pathLst>
                <a:path extrusionOk="0" h="301" w="396">
                  <a:moveTo>
                    <a:pt x="204" y="0"/>
                  </a:moveTo>
                  <a:cubicBezTo>
                    <a:pt x="201" y="0"/>
                    <a:pt x="198" y="0"/>
                    <a:pt x="195" y="1"/>
                  </a:cubicBezTo>
                  <a:cubicBezTo>
                    <a:pt x="60" y="8"/>
                    <a:pt x="0" y="165"/>
                    <a:pt x="98" y="263"/>
                  </a:cubicBezTo>
                  <a:cubicBezTo>
                    <a:pt x="126" y="287"/>
                    <a:pt x="162" y="300"/>
                    <a:pt x="198" y="300"/>
                  </a:cubicBezTo>
                  <a:cubicBezTo>
                    <a:pt x="239" y="300"/>
                    <a:pt x="280" y="283"/>
                    <a:pt x="307" y="248"/>
                  </a:cubicBezTo>
                  <a:cubicBezTo>
                    <a:pt x="395"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gfaac217dd0_5_54"/>
            <p:cNvSpPr/>
            <p:nvPr/>
          </p:nvSpPr>
          <p:spPr>
            <a:xfrm rot="-2922755">
              <a:off x="3939012" y="2781514"/>
              <a:ext cx="17666" cy="13561"/>
            </a:xfrm>
            <a:custGeom>
              <a:rect b="b" l="l" r="r" t="t"/>
              <a:pathLst>
                <a:path extrusionOk="0" h="109" w="142">
                  <a:moveTo>
                    <a:pt x="77" y="1"/>
                  </a:moveTo>
                  <a:cubicBezTo>
                    <a:pt x="74" y="1"/>
                    <a:pt x="71" y="1"/>
                    <a:pt x="68" y="1"/>
                  </a:cubicBezTo>
                  <a:cubicBezTo>
                    <a:pt x="23" y="1"/>
                    <a:pt x="1" y="61"/>
                    <a:pt x="38" y="91"/>
                  </a:cubicBezTo>
                  <a:cubicBezTo>
                    <a:pt x="49" y="103"/>
                    <a:pt x="62" y="108"/>
                    <a:pt x="75" y="108"/>
                  </a:cubicBezTo>
                  <a:cubicBezTo>
                    <a:pt x="89" y="108"/>
                    <a:pt x="102" y="103"/>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gfaac217dd0_5_54"/>
            <p:cNvSpPr/>
            <p:nvPr/>
          </p:nvSpPr>
          <p:spPr>
            <a:xfrm rot="-2922801">
              <a:off x="3938350" y="2771026"/>
              <a:ext cx="17542" cy="13561"/>
            </a:xfrm>
            <a:custGeom>
              <a:rect b="b" l="l" r="r" t="t"/>
              <a:pathLst>
                <a:path extrusionOk="0" h="109" w="141">
                  <a:moveTo>
                    <a:pt x="75" y="1"/>
                  </a:moveTo>
                  <a:cubicBezTo>
                    <a:pt x="73" y="1"/>
                    <a:pt x="70" y="1"/>
                    <a:pt x="68" y="2"/>
                  </a:cubicBezTo>
                  <a:cubicBezTo>
                    <a:pt x="15" y="2"/>
                    <a:pt x="0" y="61"/>
                    <a:pt x="30" y="91"/>
                  </a:cubicBezTo>
                  <a:cubicBezTo>
                    <a:pt x="42" y="103"/>
                    <a:pt x="57" y="108"/>
                    <a:pt x="72" y="108"/>
                  </a:cubicBezTo>
                  <a:cubicBezTo>
                    <a:pt x="87" y="108"/>
                    <a:pt x="101" y="103"/>
                    <a:pt x="113" y="91"/>
                  </a:cubicBezTo>
                  <a:cubicBezTo>
                    <a:pt x="141" y="56"/>
                    <a:pt x="116"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gfaac217dd0_5_54"/>
            <p:cNvSpPr/>
            <p:nvPr/>
          </p:nvSpPr>
          <p:spPr>
            <a:xfrm rot="-2922755">
              <a:off x="3936665" y="2760479"/>
              <a:ext cx="17915" cy="14307"/>
            </a:xfrm>
            <a:custGeom>
              <a:rect b="b" l="l" r="r" t="t"/>
              <a:pathLst>
                <a:path extrusionOk="0" h="115" w="144">
                  <a:moveTo>
                    <a:pt x="68" y="0"/>
                  </a:moveTo>
                  <a:cubicBezTo>
                    <a:pt x="23" y="8"/>
                    <a:pt x="1" y="68"/>
                    <a:pt x="38" y="98"/>
                  </a:cubicBezTo>
                  <a:cubicBezTo>
                    <a:pt x="49" y="109"/>
                    <a:pt x="63" y="114"/>
                    <a:pt x="76" y="114"/>
                  </a:cubicBezTo>
                  <a:cubicBezTo>
                    <a:pt x="89" y="114"/>
                    <a:pt x="102" y="109"/>
                    <a:pt x="113" y="98"/>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gfaac217dd0_5_54"/>
            <p:cNvSpPr/>
            <p:nvPr/>
          </p:nvSpPr>
          <p:spPr>
            <a:xfrm rot="-2922749">
              <a:off x="3935863" y="2750055"/>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gfaac217dd0_5_54"/>
            <p:cNvSpPr/>
            <p:nvPr/>
          </p:nvSpPr>
          <p:spPr>
            <a:xfrm rot="-2922762">
              <a:off x="3934316" y="2739911"/>
              <a:ext cx="18661" cy="13561"/>
            </a:xfrm>
            <a:custGeom>
              <a:rect b="b" l="l" r="r" t="t"/>
              <a:pathLst>
                <a:path extrusionOk="0" h="109" w="150">
                  <a:moveTo>
                    <a:pt x="75" y="0"/>
                  </a:moveTo>
                  <a:cubicBezTo>
                    <a:pt x="23" y="0"/>
                    <a:pt x="0" y="60"/>
                    <a:pt x="38" y="98"/>
                  </a:cubicBezTo>
                  <a:cubicBezTo>
                    <a:pt x="48" y="104"/>
                    <a:pt x="59" y="108"/>
                    <a:pt x="71" y="108"/>
                  </a:cubicBezTo>
                  <a:cubicBezTo>
                    <a:pt x="85" y="108"/>
                    <a:pt x="100" y="103"/>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gfaac217dd0_5_54"/>
            <p:cNvSpPr/>
            <p:nvPr/>
          </p:nvSpPr>
          <p:spPr>
            <a:xfrm rot="-2922749">
              <a:off x="3933781" y="2729703"/>
              <a:ext cx="17791" cy="13561"/>
            </a:xfrm>
            <a:custGeom>
              <a:rect b="b" l="l" r="r" t="t"/>
              <a:pathLst>
                <a:path extrusionOk="0" h="109" w="143">
                  <a:moveTo>
                    <a:pt x="67" y="1"/>
                  </a:moveTo>
                  <a:cubicBezTo>
                    <a:pt x="22" y="1"/>
                    <a:pt x="0" y="60"/>
                    <a:pt x="30" y="98"/>
                  </a:cubicBezTo>
                  <a:cubicBezTo>
                    <a:pt x="40" y="105"/>
                    <a:pt x="53" y="108"/>
                    <a:pt x="67" y="108"/>
                  </a:cubicBezTo>
                  <a:cubicBezTo>
                    <a:pt x="83" y="108"/>
                    <a:pt x="100" y="103"/>
                    <a:pt x="112" y="90"/>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faac217dd0_5_54"/>
            <p:cNvSpPr/>
            <p:nvPr/>
          </p:nvSpPr>
          <p:spPr>
            <a:xfrm rot="-2922755">
              <a:off x="3932271" y="2719543"/>
              <a:ext cx="18786" cy="13561"/>
            </a:xfrm>
            <a:custGeom>
              <a:rect b="b" l="l" r="r" t="t"/>
              <a:pathLst>
                <a:path extrusionOk="0" h="109" w="151">
                  <a:moveTo>
                    <a:pt x="75" y="1"/>
                  </a:moveTo>
                  <a:cubicBezTo>
                    <a:pt x="23" y="1"/>
                    <a:pt x="0" y="61"/>
                    <a:pt x="38" y="98"/>
                  </a:cubicBezTo>
                  <a:cubicBezTo>
                    <a:pt x="48" y="105"/>
                    <a:pt x="60" y="108"/>
                    <a:pt x="71" y="108"/>
                  </a:cubicBezTo>
                  <a:cubicBezTo>
                    <a:pt x="86" y="108"/>
                    <a:pt x="100"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gfaac217dd0_5_54"/>
            <p:cNvSpPr/>
            <p:nvPr/>
          </p:nvSpPr>
          <p:spPr>
            <a:xfrm rot="-2922749">
              <a:off x="3931710" y="2709403"/>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gfaac217dd0_5_54"/>
            <p:cNvSpPr/>
            <p:nvPr/>
          </p:nvSpPr>
          <p:spPr>
            <a:xfrm rot="-2922755">
              <a:off x="3930243" y="2699336"/>
              <a:ext cx="18537" cy="13436"/>
            </a:xfrm>
            <a:custGeom>
              <a:rect b="b" l="l" r="r" t="t"/>
              <a:pathLst>
                <a:path extrusionOk="0" h="108" w="149">
                  <a:moveTo>
                    <a:pt x="83" y="0"/>
                  </a:moveTo>
                  <a:cubicBezTo>
                    <a:pt x="81" y="0"/>
                    <a:pt x="78" y="0"/>
                    <a:pt x="76"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gfaac217dd0_5_54"/>
            <p:cNvSpPr/>
            <p:nvPr/>
          </p:nvSpPr>
          <p:spPr>
            <a:xfrm rot="-2922755">
              <a:off x="3929708" y="2689128"/>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gfaac217dd0_5_54"/>
            <p:cNvSpPr/>
            <p:nvPr/>
          </p:nvSpPr>
          <p:spPr>
            <a:xfrm rot="-2922755">
              <a:off x="3927850" y="2678198"/>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gfaac217dd0_5_54"/>
            <p:cNvSpPr/>
            <p:nvPr/>
          </p:nvSpPr>
          <p:spPr>
            <a:xfrm rot="-2922755">
              <a:off x="3927315" y="2667991"/>
              <a:ext cx="17915" cy="14307"/>
            </a:xfrm>
            <a:custGeom>
              <a:rect b="b" l="l" r="r" t="t"/>
              <a:pathLst>
                <a:path extrusionOk="0" h="115" w="144">
                  <a:moveTo>
                    <a:pt x="68" y="1"/>
                  </a:moveTo>
                  <a:cubicBezTo>
                    <a:pt x="23" y="8"/>
                    <a:pt x="1" y="68"/>
                    <a:pt x="38" y="98"/>
                  </a:cubicBezTo>
                  <a:cubicBezTo>
                    <a:pt x="50" y="109"/>
                    <a:pt x="63" y="115"/>
                    <a:pt x="76" y="115"/>
                  </a:cubicBezTo>
                  <a:cubicBezTo>
                    <a:pt x="89" y="115"/>
                    <a:pt x="102" y="109"/>
                    <a:pt x="113" y="98"/>
                  </a:cubicBezTo>
                  <a:cubicBezTo>
                    <a:pt x="143" y="61"/>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gfaac217dd0_5_54"/>
            <p:cNvSpPr/>
            <p:nvPr/>
          </p:nvSpPr>
          <p:spPr>
            <a:xfrm rot="-2922755">
              <a:off x="3909993" y="2642775"/>
              <a:ext cx="50137" cy="36950"/>
            </a:xfrm>
            <a:custGeom>
              <a:rect b="b" l="l" r="r" t="t"/>
              <a:pathLst>
                <a:path extrusionOk="0" h="297" w="403">
                  <a:moveTo>
                    <a:pt x="204" y="0"/>
                  </a:moveTo>
                  <a:cubicBezTo>
                    <a:pt x="201" y="0"/>
                    <a:pt x="198" y="0"/>
                    <a:pt x="195" y="1"/>
                  </a:cubicBezTo>
                  <a:cubicBezTo>
                    <a:pt x="60" y="1"/>
                    <a:pt x="0" y="165"/>
                    <a:pt x="98" y="255"/>
                  </a:cubicBezTo>
                  <a:cubicBezTo>
                    <a:pt x="126" y="283"/>
                    <a:pt x="162" y="296"/>
                    <a:pt x="198" y="296"/>
                  </a:cubicBezTo>
                  <a:cubicBezTo>
                    <a:pt x="239" y="296"/>
                    <a:pt x="280" y="279"/>
                    <a:pt x="307" y="248"/>
                  </a:cubicBezTo>
                  <a:cubicBezTo>
                    <a:pt x="402" y="153"/>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gfaac217dd0_5_54"/>
            <p:cNvSpPr/>
            <p:nvPr/>
          </p:nvSpPr>
          <p:spPr>
            <a:xfrm rot="-2922755">
              <a:off x="3997738" y="2753503"/>
              <a:ext cx="37323" cy="37323"/>
            </a:xfrm>
            <a:custGeom>
              <a:rect b="b" l="l" r="r" t="t"/>
              <a:pathLst>
                <a:path extrusionOk="0" h="300"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gfaac217dd0_5_54"/>
            <p:cNvSpPr/>
            <p:nvPr/>
          </p:nvSpPr>
          <p:spPr>
            <a:xfrm rot="-2922749">
              <a:off x="4006718" y="2756726"/>
              <a:ext cx="17791" cy="13436"/>
            </a:xfrm>
            <a:custGeom>
              <a:rect b="b" l="l" r="r" t="t"/>
              <a:pathLst>
                <a:path extrusionOk="0" h="108" w="143">
                  <a:moveTo>
                    <a:pt x="68" y="0"/>
                  </a:moveTo>
                  <a:cubicBezTo>
                    <a:pt x="23" y="0"/>
                    <a:pt x="1" y="60"/>
                    <a:pt x="31" y="90"/>
                  </a:cubicBezTo>
                  <a:cubicBezTo>
                    <a:pt x="42" y="102"/>
                    <a:pt x="57" y="107"/>
                    <a:pt x="72" y="107"/>
                  </a:cubicBezTo>
                  <a:cubicBezTo>
                    <a:pt x="87" y="107"/>
                    <a:pt x="102" y="102"/>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gfaac217dd0_5_54"/>
            <p:cNvSpPr/>
            <p:nvPr/>
          </p:nvSpPr>
          <p:spPr>
            <a:xfrm rot="-2922749">
              <a:off x="4005722" y="2750884"/>
              <a:ext cx="17791" cy="13436"/>
            </a:xfrm>
            <a:custGeom>
              <a:rect b="b" l="l" r="r" t="t"/>
              <a:pathLst>
                <a:path extrusionOk="0" h="108" w="143">
                  <a:moveTo>
                    <a:pt x="68" y="0"/>
                  </a:moveTo>
                  <a:cubicBezTo>
                    <a:pt x="23" y="0"/>
                    <a:pt x="1" y="60"/>
                    <a:pt x="38" y="97"/>
                  </a:cubicBezTo>
                  <a:cubicBezTo>
                    <a:pt x="48" y="104"/>
                    <a:pt x="60" y="108"/>
                    <a:pt x="71" y="108"/>
                  </a:cubicBezTo>
                  <a:cubicBezTo>
                    <a:pt x="86" y="108"/>
                    <a:pt x="100" y="102"/>
                    <a:pt x="113" y="90"/>
                  </a:cubicBezTo>
                  <a:cubicBezTo>
                    <a:pt x="143" y="52"/>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gfaac217dd0_5_54"/>
            <p:cNvSpPr/>
            <p:nvPr/>
          </p:nvSpPr>
          <p:spPr>
            <a:xfrm rot="-2922755">
              <a:off x="4005233" y="2744237"/>
              <a:ext cx="17915" cy="13561"/>
            </a:xfrm>
            <a:custGeom>
              <a:rect b="b" l="l" r="r" t="t"/>
              <a:pathLst>
                <a:path extrusionOk="0" h="109" w="144">
                  <a:moveTo>
                    <a:pt x="68" y="1"/>
                  </a:moveTo>
                  <a:cubicBezTo>
                    <a:pt x="23" y="1"/>
                    <a:pt x="1" y="60"/>
                    <a:pt x="31" y="98"/>
                  </a:cubicBezTo>
                  <a:cubicBezTo>
                    <a:pt x="41" y="105"/>
                    <a:pt x="54" y="108"/>
                    <a:pt x="68" y="108"/>
                  </a:cubicBezTo>
                  <a:cubicBezTo>
                    <a:pt x="84" y="108"/>
                    <a:pt x="101"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gfaac217dd0_5_54"/>
            <p:cNvSpPr/>
            <p:nvPr/>
          </p:nvSpPr>
          <p:spPr>
            <a:xfrm rot="-2922755">
              <a:off x="4004228" y="2738005"/>
              <a:ext cx="18786" cy="13934"/>
            </a:xfrm>
            <a:custGeom>
              <a:rect b="b" l="l" r="r" t="t"/>
              <a:pathLst>
                <a:path extrusionOk="0" h="112" w="151">
                  <a:moveTo>
                    <a:pt x="76" y="0"/>
                  </a:moveTo>
                  <a:cubicBezTo>
                    <a:pt x="23" y="8"/>
                    <a:pt x="1" y="60"/>
                    <a:pt x="38" y="97"/>
                  </a:cubicBezTo>
                  <a:cubicBezTo>
                    <a:pt x="48" y="107"/>
                    <a:pt x="58" y="111"/>
                    <a:pt x="69" y="111"/>
                  </a:cubicBezTo>
                  <a:cubicBezTo>
                    <a:pt x="85" y="111"/>
                    <a:pt x="100" y="103"/>
                    <a:pt x="113" y="90"/>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gfaac217dd0_5_54"/>
            <p:cNvSpPr/>
            <p:nvPr/>
          </p:nvSpPr>
          <p:spPr>
            <a:xfrm rot="-2922749">
              <a:off x="4004105" y="2731643"/>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gfaac217dd0_5_54"/>
            <p:cNvSpPr/>
            <p:nvPr/>
          </p:nvSpPr>
          <p:spPr>
            <a:xfrm rot="-2922749">
              <a:off x="4003330" y="2726290"/>
              <a:ext cx="18413" cy="13436"/>
            </a:xfrm>
            <a:custGeom>
              <a:rect b="b" l="l" r="r" t="t"/>
              <a:pathLst>
                <a:path extrusionOk="0" h="108" w="148">
                  <a:moveTo>
                    <a:pt x="83" y="0"/>
                  </a:moveTo>
                  <a:cubicBezTo>
                    <a:pt x="80" y="0"/>
                    <a:pt x="78" y="0"/>
                    <a:pt x="75" y="1"/>
                  </a:cubicBezTo>
                  <a:cubicBezTo>
                    <a:pt x="23" y="1"/>
                    <a:pt x="0" y="61"/>
                    <a:pt x="38" y="91"/>
                  </a:cubicBezTo>
                  <a:cubicBezTo>
                    <a:pt x="49" y="102"/>
                    <a:pt x="62" y="107"/>
                    <a:pt x="75" y="107"/>
                  </a:cubicBezTo>
                  <a:cubicBezTo>
                    <a:pt x="88" y="107"/>
                    <a:pt x="101" y="102"/>
                    <a:pt x="113" y="91"/>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gfaac217dd0_5_54"/>
            <p:cNvSpPr/>
            <p:nvPr/>
          </p:nvSpPr>
          <p:spPr>
            <a:xfrm rot="-2922755">
              <a:off x="4002989" y="2719971"/>
              <a:ext cx="17666" cy="13561"/>
            </a:xfrm>
            <a:custGeom>
              <a:rect b="b" l="l" r="r" t="t"/>
              <a:pathLst>
                <a:path extrusionOk="0" h="109"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gfaac217dd0_5_54"/>
            <p:cNvSpPr/>
            <p:nvPr/>
          </p:nvSpPr>
          <p:spPr>
            <a:xfrm rot="-2922755">
              <a:off x="4001756" y="2713730"/>
              <a:ext cx="18786" cy="13436"/>
            </a:xfrm>
            <a:custGeom>
              <a:rect b="b" l="l" r="r" t="t"/>
              <a:pathLst>
                <a:path extrusionOk="0" h="108" w="151">
                  <a:moveTo>
                    <a:pt x="75" y="1"/>
                  </a:moveTo>
                  <a:cubicBezTo>
                    <a:pt x="23" y="1"/>
                    <a:pt x="1" y="61"/>
                    <a:pt x="38" y="91"/>
                  </a:cubicBezTo>
                  <a:cubicBezTo>
                    <a:pt x="49" y="102"/>
                    <a:pt x="62" y="108"/>
                    <a:pt x="75" y="108"/>
                  </a:cubicBezTo>
                  <a:cubicBezTo>
                    <a:pt x="89" y="108"/>
                    <a:pt x="102" y="102"/>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gfaac217dd0_5_54"/>
            <p:cNvSpPr/>
            <p:nvPr/>
          </p:nvSpPr>
          <p:spPr>
            <a:xfrm rot="-2922749">
              <a:off x="4001632" y="2707493"/>
              <a:ext cx="17791" cy="13561"/>
            </a:xfrm>
            <a:custGeom>
              <a:rect b="b" l="l" r="r" t="t"/>
              <a:pathLst>
                <a:path extrusionOk="0" h="109" w="143">
                  <a:moveTo>
                    <a:pt x="67" y="1"/>
                  </a:moveTo>
                  <a:cubicBezTo>
                    <a:pt x="23" y="1"/>
                    <a:pt x="0" y="60"/>
                    <a:pt x="30" y="98"/>
                  </a:cubicBezTo>
                  <a:cubicBezTo>
                    <a:pt x="40" y="105"/>
                    <a:pt x="53" y="108"/>
                    <a:pt x="67" y="108"/>
                  </a:cubicBezTo>
                  <a:cubicBezTo>
                    <a:pt x="83" y="108"/>
                    <a:pt x="100" y="103"/>
                    <a:pt x="112" y="90"/>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gfaac217dd0_5_54"/>
            <p:cNvSpPr/>
            <p:nvPr/>
          </p:nvSpPr>
          <p:spPr>
            <a:xfrm rot="-2922762">
              <a:off x="4000441" y="2701345"/>
              <a:ext cx="18661" cy="13436"/>
            </a:xfrm>
            <a:custGeom>
              <a:rect b="b" l="l" r="r" t="t"/>
              <a:pathLst>
                <a:path extrusionOk="0" h="108" w="150">
                  <a:moveTo>
                    <a:pt x="75" y="0"/>
                  </a:moveTo>
                  <a:cubicBezTo>
                    <a:pt x="22" y="0"/>
                    <a:pt x="0" y="60"/>
                    <a:pt x="37" y="97"/>
                  </a:cubicBezTo>
                  <a:cubicBezTo>
                    <a:pt x="48" y="104"/>
                    <a:pt x="59" y="108"/>
                    <a:pt x="71" y="108"/>
                  </a:cubicBezTo>
                  <a:cubicBezTo>
                    <a:pt x="85" y="108"/>
                    <a:pt x="100" y="102"/>
                    <a:pt x="112"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gfaac217dd0_5_54"/>
            <p:cNvSpPr/>
            <p:nvPr/>
          </p:nvSpPr>
          <p:spPr>
            <a:xfrm rot="-2922749">
              <a:off x="4000261" y="2695009"/>
              <a:ext cx="17791" cy="13934"/>
            </a:xfrm>
            <a:custGeom>
              <a:rect b="b" l="l" r="r" t="t"/>
              <a:pathLst>
                <a:path extrusionOk="0" h="112" w="143">
                  <a:moveTo>
                    <a:pt x="68" y="1"/>
                  </a:moveTo>
                  <a:cubicBezTo>
                    <a:pt x="23" y="1"/>
                    <a:pt x="0" y="61"/>
                    <a:pt x="30" y="98"/>
                  </a:cubicBezTo>
                  <a:cubicBezTo>
                    <a:pt x="40" y="107"/>
                    <a:pt x="52" y="112"/>
                    <a:pt x="64" y="112"/>
                  </a:cubicBezTo>
                  <a:cubicBezTo>
                    <a:pt x="82" y="112"/>
                    <a:pt x="100" y="104"/>
                    <a:pt x="113" y="90"/>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gfaac217dd0_5_54"/>
            <p:cNvSpPr/>
            <p:nvPr/>
          </p:nvSpPr>
          <p:spPr>
            <a:xfrm rot="-2922755">
              <a:off x="3999096" y="2688793"/>
              <a:ext cx="18786" cy="13934"/>
            </a:xfrm>
            <a:custGeom>
              <a:rect b="b" l="l" r="r" t="t"/>
              <a:pathLst>
                <a:path extrusionOk="0" h="112" w="151">
                  <a:moveTo>
                    <a:pt x="75" y="0"/>
                  </a:moveTo>
                  <a:cubicBezTo>
                    <a:pt x="23" y="8"/>
                    <a:pt x="0" y="68"/>
                    <a:pt x="38" y="98"/>
                  </a:cubicBezTo>
                  <a:cubicBezTo>
                    <a:pt x="48" y="108"/>
                    <a:pt x="61" y="112"/>
                    <a:pt x="74" y="112"/>
                  </a:cubicBezTo>
                  <a:cubicBezTo>
                    <a:pt x="89" y="112"/>
                    <a:pt x="104" y="106"/>
                    <a:pt x="113"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gfaac217dd0_5_54"/>
            <p:cNvSpPr/>
            <p:nvPr/>
          </p:nvSpPr>
          <p:spPr>
            <a:xfrm rot="-2922755">
              <a:off x="3982545" y="2668920"/>
              <a:ext cx="50137" cy="37572"/>
            </a:xfrm>
            <a:custGeom>
              <a:rect b="b" l="l" r="r" t="t"/>
              <a:pathLst>
                <a:path extrusionOk="0" h="302" w="403">
                  <a:moveTo>
                    <a:pt x="203" y="1"/>
                  </a:moveTo>
                  <a:cubicBezTo>
                    <a:pt x="201" y="1"/>
                    <a:pt x="198" y="1"/>
                    <a:pt x="195" y="1"/>
                  </a:cubicBezTo>
                  <a:cubicBezTo>
                    <a:pt x="67" y="8"/>
                    <a:pt x="0" y="173"/>
                    <a:pt x="97" y="263"/>
                  </a:cubicBezTo>
                  <a:cubicBezTo>
                    <a:pt x="130" y="288"/>
                    <a:pt x="168" y="301"/>
                    <a:pt x="205" y="301"/>
                  </a:cubicBezTo>
                  <a:cubicBezTo>
                    <a:pt x="245" y="301"/>
                    <a:pt x="283" y="286"/>
                    <a:pt x="314" y="256"/>
                  </a:cubicBezTo>
                  <a:cubicBezTo>
                    <a:pt x="402" y="160"/>
                    <a:pt x="333" y="1"/>
                    <a:pt x="20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gfaac217dd0_5_54"/>
            <p:cNvSpPr/>
            <p:nvPr/>
          </p:nvSpPr>
          <p:spPr>
            <a:xfrm rot="-2922755">
              <a:off x="4056208" y="2722529"/>
              <a:ext cx="49515" cy="37821"/>
            </a:xfrm>
            <a:custGeom>
              <a:rect b="b" l="l" r="r" t="t"/>
              <a:pathLst>
                <a:path extrusionOk="0" h="304" w="398">
                  <a:moveTo>
                    <a:pt x="195" y="0"/>
                  </a:moveTo>
                  <a:cubicBezTo>
                    <a:pt x="60" y="8"/>
                    <a:pt x="0" y="172"/>
                    <a:pt x="98" y="262"/>
                  </a:cubicBezTo>
                  <a:cubicBezTo>
                    <a:pt x="126" y="290"/>
                    <a:pt x="162" y="303"/>
                    <a:pt x="198" y="303"/>
                  </a:cubicBezTo>
                  <a:cubicBezTo>
                    <a:pt x="239" y="303"/>
                    <a:pt x="279" y="286"/>
                    <a:pt x="307" y="255"/>
                  </a:cubicBezTo>
                  <a:cubicBezTo>
                    <a:pt x="397" y="157"/>
                    <a:pt x="322"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gfaac217dd0_5_54"/>
            <p:cNvSpPr/>
            <p:nvPr/>
          </p:nvSpPr>
          <p:spPr>
            <a:xfrm rot="-2922749">
              <a:off x="4071812" y="2732031"/>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gfaac217dd0_5_54"/>
            <p:cNvSpPr/>
            <p:nvPr/>
          </p:nvSpPr>
          <p:spPr>
            <a:xfrm rot="-2922762">
              <a:off x="4071058" y="2729661"/>
              <a:ext cx="18661" cy="13934"/>
            </a:xfrm>
            <a:custGeom>
              <a:rect b="b" l="l" r="r" t="t"/>
              <a:pathLst>
                <a:path extrusionOk="0" h="112" w="150">
                  <a:moveTo>
                    <a:pt x="75" y="0"/>
                  </a:moveTo>
                  <a:cubicBezTo>
                    <a:pt x="23" y="8"/>
                    <a:pt x="0" y="68"/>
                    <a:pt x="38" y="98"/>
                  </a:cubicBezTo>
                  <a:cubicBezTo>
                    <a:pt x="48" y="108"/>
                    <a:pt x="61" y="112"/>
                    <a:pt x="74" y="112"/>
                  </a:cubicBezTo>
                  <a:cubicBezTo>
                    <a:pt x="89" y="112"/>
                    <a:pt x="104" y="106"/>
                    <a:pt x="112"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gfaac217dd0_5_54"/>
            <p:cNvSpPr/>
            <p:nvPr/>
          </p:nvSpPr>
          <p:spPr>
            <a:xfrm rot="-2922801">
              <a:off x="4071545" y="2728108"/>
              <a:ext cx="17542" cy="13436"/>
            </a:xfrm>
            <a:custGeom>
              <a:rect b="b" l="l" r="r" t="t"/>
              <a:pathLst>
                <a:path extrusionOk="0" h="108" w="141">
                  <a:moveTo>
                    <a:pt x="76" y="0"/>
                  </a:moveTo>
                  <a:cubicBezTo>
                    <a:pt x="73" y="0"/>
                    <a:pt x="70" y="1"/>
                    <a:pt x="67" y="1"/>
                  </a:cubicBezTo>
                  <a:cubicBezTo>
                    <a:pt x="23" y="1"/>
                    <a:pt x="0" y="61"/>
                    <a:pt x="38" y="91"/>
                  </a:cubicBezTo>
                  <a:cubicBezTo>
                    <a:pt x="45" y="102"/>
                    <a:pt x="58" y="108"/>
                    <a:pt x="72" y="108"/>
                  </a:cubicBezTo>
                  <a:cubicBezTo>
                    <a:pt x="86" y="108"/>
                    <a:pt x="101" y="102"/>
                    <a:pt x="112" y="91"/>
                  </a:cubicBezTo>
                  <a:cubicBezTo>
                    <a:pt x="141" y="56"/>
                    <a:pt x="122"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gfaac217dd0_5_54"/>
            <p:cNvSpPr/>
            <p:nvPr/>
          </p:nvSpPr>
          <p:spPr>
            <a:xfrm rot="-2922755">
              <a:off x="4070600" y="2725836"/>
              <a:ext cx="18786" cy="13436"/>
            </a:xfrm>
            <a:custGeom>
              <a:rect b="b" l="l" r="r" t="t"/>
              <a:pathLst>
                <a:path extrusionOk="0" h="108" w="151">
                  <a:moveTo>
                    <a:pt x="75" y="0"/>
                  </a:moveTo>
                  <a:cubicBezTo>
                    <a:pt x="23" y="0"/>
                    <a:pt x="1" y="60"/>
                    <a:pt x="38" y="97"/>
                  </a:cubicBezTo>
                  <a:cubicBezTo>
                    <a:pt x="48" y="104"/>
                    <a:pt x="61" y="108"/>
                    <a:pt x="74" y="108"/>
                  </a:cubicBezTo>
                  <a:cubicBezTo>
                    <a:pt x="90" y="108"/>
                    <a:pt x="105" y="102"/>
                    <a:pt x="113" y="90"/>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gfaac217dd0_5_54"/>
            <p:cNvSpPr/>
            <p:nvPr/>
          </p:nvSpPr>
          <p:spPr>
            <a:xfrm rot="-2922749">
              <a:off x="4070925" y="2723429"/>
              <a:ext cx="17791" cy="14307"/>
            </a:xfrm>
            <a:custGeom>
              <a:rect b="b" l="l" r="r" t="t"/>
              <a:pathLst>
                <a:path extrusionOk="0" h="115" w="143">
                  <a:moveTo>
                    <a:pt x="68" y="0"/>
                  </a:moveTo>
                  <a:cubicBezTo>
                    <a:pt x="23" y="8"/>
                    <a:pt x="1" y="67"/>
                    <a:pt x="38" y="97"/>
                  </a:cubicBezTo>
                  <a:cubicBezTo>
                    <a:pt x="45" y="109"/>
                    <a:pt x="59" y="114"/>
                    <a:pt x="73" y="114"/>
                  </a:cubicBezTo>
                  <a:cubicBezTo>
                    <a:pt x="87" y="114"/>
                    <a:pt x="102" y="109"/>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gfaac217dd0_5_54"/>
            <p:cNvSpPr/>
            <p:nvPr/>
          </p:nvSpPr>
          <p:spPr>
            <a:xfrm rot="-2922762">
              <a:off x="4070359" y="2721845"/>
              <a:ext cx="18661" cy="13436"/>
            </a:xfrm>
            <a:custGeom>
              <a:rect b="b" l="l" r="r" t="t"/>
              <a:pathLst>
                <a:path extrusionOk="0" h="108" w="150">
                  <a:moveTo>
                    <a:pt x="75" y="1"/>
                  </a:moveTo>
                  <a:cubicBezTo>
                    <a:pt x="22" y="1"/>
                    <a:pt x="0" y="60"/>
                    <a:pt x="37" y="90"/>
                  </a:cubicBezTo>
                  <a:cubicBezTo>
                    <a:pt x="49" y="102"/>
                    <a:pt x="64" y="107"/>
                    <a:pt x="78" y="107"/>
                  </a:cubicBezTo>
                  <a:cubicBezTo>
                    <a:pt x="92" y="107"/>
                    <a:pt x="105" y="102"/>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gfaac217dd0_5_54"/>
            <p:cNvSpPr/>
            <p:nvPr/>
          </p:nvSpPr>
          <p:spPr>
            <a:xfrm rot="-2922749">
              <a:off x="4070523" y="2719454"/>
              <a:ext cx="17791" cy="13934"/>
            </a:xfrm>
            <a:custGeom>
              <a:rect b="b" l="l" r="r" t="t"/>
              <a:pathLst>
                <a:path extrusionOk="0" h="112" w="143">
                  <a:moveTo>
                    <a:pt x="67" y="1"/>
                  </a:moveTo>
                  <a:cubicBezTo>
                    <a:pt x="22" y="8"/>
                    <a:pt x="0" y="60"/>
                    <a:pt x="37" y="98"/>
                  </a:cubicBezTo>
                  <a:cubicBezTo>
                    <a:pt x="44" y="107"/>
                    <a:pt x="54" y="111"/>
                    <a:pt x="65" y="111"/>
                  </a:cubicBezTo>
                  <a:cubicBezTo>
                    <a:pt x="81" y="111"/>
                    <a:pt x="99" y="103"/>
                    <a:pt x="112" y="90"/>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gfaac217dd0_5_54"/>
            <p:cNvSpPr/>
            <p:nvPr/>
          </p:nvSpPr>
          <p:spPr>
            <a:xfrm rot="-2922755">
              <a:off x="4070036" y="2717947"/>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gfaac217dd0_5_54"/>
            <p:cNvSpPr/>
            <p:nvPr/>
          </p:nvSpPr>
          <p:spPr>
            <a:xfrm rot="-2922749">
              <a:off x="4070085" y="2715676"/>
              <a:ext cx="17791" cy="13436"/>
            </a:xfrm>
            <a:custGeom>
              <a:rect b="b" l="l" r="r" t="t"/>
              <a:pathLst>
                <a:path extrusionOk="0" h="108" w="143">
                  <a:moveTo>
                    <a:pt x="68" y="0"/>
                  </a:moveTo>
                  <a:cubicBezTo>
                    <a:pt x="23" y="0"/>
                    <a:pt x="0" y="60"/>
                    <a:pt x="38" y="97"/>
                  </a:cubicBezTo>
                  <a:cubicBezTo>
                    <a:pt x="45" y="104"/>
                    <a:pt x="56" y="108"/>
                    <a:pt x="68" y="108"/>
                  </a:cubicBezTo>
                  <a:cubicBezTo>
                    <a:pt x="83" y="108"/>
                    <a:pt x="100" y="102"/>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gfaac217dd0_5_54"/>
            <p:cNvSpPr/>
            <p:nvPr/>
          </p:nvSpPr>
          <p:spPr>
            <a:xfrm rot="-2922755">
              <a:off x="4069416" y="2713268"/>
              <a:ext cx="18786" cy="14307"/>
            </a:xfrm>
            <a:custGeom>
              <a:rect b="b" l="l" r="r" t="t"/>
              <a:pathLst>
                <a:path extrusionOk="0" h="115" w="151">
                  <a:moveTo>
                    <a:pt x="76" y="0"/>
                  </a:moveTo>
                  <a:cubicBezTo>
                    <a:pt x="23" y="8"/>
                    <a:pt x="1" y="68"/>
                    <a:pt x="38" y="97"/>
                  </a:cubicBezTo>
                  <a:cubicBezTo>
                    <a:pt x="50" y="109"/>
                    <a:pt x="65" y="114"/>
                    <a:pt x="79" y="114"/>
                  </a:cubicBezTo>
                  <a:cubicBezTo>
                    <a:pt x="93" y="114"/>
                    <a:pt x="106" y="109"/>
                    <a:pt x="113" y="97"/>
                  </a:cubicBezTo>
                  <a:cubicBezTo>
                    <a:pt x="151"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gfaac217dd0_5_54"/>
            <p:cNvSpPr/>
            <p:nvPr/>
          </p:nvSpPr>
          <p:spPr>
            <a:xfrm rot="-2922755">
              <a:off x="4069720" y="2711684"/>
              <a:ext cx="17915" cy="13436"/>
            </a:xfrm>
            <a:custGeom>
              <a:rect b="b" l="l" r="r" t="t"/>
              <a:pathLst>
                <a:path extrusionOk="0" h="108" w="144">
                  <a:moveTo>
                    <a:pt x="68" y="1"/>
                  </a:moveTo>
                  <a:cubicBezTo>
                    <a:pt x="23" y="1"/>
                    <a:pt x="1" y="61"/>
                    <a:pt x="38" y="91"/>
                  </a:cubicBezTo>
                  <a:cubicBezTo>
                    <a:pt x="46" y="102"/>
                    <a:pt x="59" y="107"/>
                    <a:pt x="73" y="107"/>
                  </a:cubicBezTo>
                  <a:cubicBezTo>
                    <a:pt x="87" y="107"/>
                    <a:pt x="102" y="102"/>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gfaac217dd0_5_54"/>
            <p:cNvSpPr/>
            <p:nvPr/>
          </p:nvSpPr>
          <p:spPr>
            <a:xfrm rot="-2922755">
              <a:off x="4068873" y="2709357"/>
              <a:ext cx="18786" cy="13561"/>
            </a:xfrm>
            <a:custGeom>
              <a:rect b="b" l="l" r="r" t="t"/>
              <a:pathLst>
                <a:path extrusionOk="0" h="109" w="151">
                  <a:moveTo>
                    <a:pt x="75" y="1"/>
                  </a:moveTo>
                  <a:cubicBezTo>
                    <a:pt x="23" y="1"/>
                    <a:pt x="0" y="61"/>
                    <a:pt x="38" y="98"/>
                  </a:cubicBezTo>
                  <a:cubicBezTo>
                    <a:pt x="48" y="105"/>
                    <a:pt x="61" y="108"/>
                    <a:pt x="74" y="108"/>
                  </a:cubicBezTo>
                  <a:cubicBezTo>
                    <a:pt x="89" y="108"/>
                    <a:pt x="104"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gfaac217dd0_5_54"/>
            <p:cNvSpPr/>
            <p:nvPr/>
          </p:nvSpPr>
          <p:spPr>
            <a:xfrm rot="-2922755">
              <a:off x="4052808" y="2694698"/>
              <a:ext cx="50386" cy="37448"/>
            </a:xfrm>
            <a:custGeom>
              <a:rect b="b" l="l" r="r" t="t"/>
              <a:pathLst>
                <a:path extrusionOk="0" h="301" w="405">
                  <a:moveTo>
                    <a:pt x="195" y="0"/>
                  </a:moveTo>
                  <a:cubicBezTo>
                    <a:pt x="60" y="8"/>
                    <a:pt x="0" y="173"/>
                    <a:pt x="97" y="262"/>
                  </a:cubicBezTo>
                  <a:cubicBezTo>
                    <a:pt x="130" y="288"/>
                    <a:pt x="168" y="301"/>
                    <a:pt x="205" y="301"/>
                  </a:cubicBezTo>
                  <a:cubicBezTo>
                    <a:pt x="245" y="301"/>
                    <a:pt x="284" y="286"/>
                    <a:pt x="315" y="255"/>
                  </a:cubicBezTo>
                  <a:cubicBezTo>
                    <a:pt x="404" y="158"/>
                    <a:pt x="329"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gfaac217dd0_5_54"/>
            <p:cNvSpPr/>
            <p:nvPr/>
          </p:nvSpPr>
          <p:spPr>
            <a:xfrm rot="-2922755">
              <a:off x="4120534" y="2692748"/>
              <a:ext cx="49266" cy="36950"/>
            </a:xfrm>
            <a:custGeom>
              <a:rect b="b" l="l" r="r" t="t"/>
              <a:pathLst>
                <a:path extrusionOk="0" h="297" w="396">
                  <a:moveTo>
                    <a:pt x="204" y="1"/>
                  </a:moveTo>
                  <a:cubicBezTo>
                    <a:pt x="201" y="1"/>
                    <a:pt x="198" y="1"/>
                    <a:pt x="195" y="1"/>
                  </a:cubicBezTo>
                  <a:cubicBezTo>
                    <a:pt x="60" y="1"/>
                    <a:pt x="0" y="166"/>
                    <a:pt x="98" y="256"/>
                  </a:cubicBezTo>
                  <a:cubicBezTo>
                    <a:pt x="126" y="284"/>
                    <a:pt x="160" y="297"/>
                    <a:pt x="196" y="297"/>
                  </a:cubicBezTo>
                  <a:cubicBezTo>
                    <a:pt x="235" y="297"/>
                    <a:pt x="276" y="280"/>
                    <a:pt x="307" y="248"/>
                  </a:cubicBezTo>
                  <a:cubicBezTo>
                    <a:pt x="395" y="153"/>
                    <a:pt x="326"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gfaac217dd0_5_54"/>
            <p:cNvSpPr/>
            <p:nvPr/>
          </p:nvSpPr>
          <p:spPr>
            <a:xfrm rot="-2922755">
              <a:off x="4136786" y="2707322"/>
              <a:ext cx="17666" cy="13561"/>
            </a:xfrm>
            <a:custGeom>
              <a:rect b="b" l="l" r="r" t="t"/>
              <a:pathLst>
                <a:path extrusionOk="0" h="109"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gfaac217dd0_5_54"/>
            <p:cNvSpPr/>
            <p:nvPr/>
          </p:nvSpPr>
          <p:spPr>
            <a:xfrm rot="-2922749">
              <a:off x="4136282" y="2709335"/>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gfaac217dd0_5_54"/>
            <p:cNvSpPr/>
            <p:nvPr/>
          </p:nvSpPr>
          <p:spPr>
            <a:xfrm rot="-2922749">
              <a:off x="4137062" y="2711242"/>
              <a:ext cx="17791" cy="13436"/>
            </a:xfrm>
            <a:custGeom>
              <a:rect b="b" l="l" r="r" t="t"/>
              <a:pathLst>
                <a:path extrusionOk="0" h="108" w="143">
                  <a:moveTo>
                    <a:pt x="68" y="1"/>
                  </a:moveTo>
                  <a:cubicBezTo>
                    <a:pt x="23" y="1"/>
                    <a:pt x="0" y="61"/>
                    <a:pt x="30" y="91"/>
                  </a:cubicBezTo>
                  <a:cubicBezTo>
                    <a:pt x="41" y="102"/>
                    <a:pt x="56" y="108"/>
                    <a:pt x="71" y="108"/>
                  </a:cubicBezTo>
                  <a:cubicBezTo>
                    <a:pt x="86" y="108"/>
                    <a:pt x="101" y="102"/>
                    <a:pt x="113" y="91"/>
                  </a:cubicBezTo>
                  <a:cubicBezTo>
                    <a:pt x="142"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gfaac217dd0_5_54"/>
            <p:cNvSpPr/>
            <p:nvPr/>
          </p:nvSpPr>
          <p:spPr>
            <a:xfrm rot="-2922749">
              <a:off x="4136906" y="2713153"/>
              <a:ext cx="17791" cy="14307"/>
            </a:xfrm>
            <a:custGeom>
              <a:rect b="b" l="l" r="r" t="t"/>
              <a:pathLst>
                <a:path extrusionOk="0" h="115" w="143">
                  <a:moveTo>
                    <a:pt x="68" y="0"/>
                  </a:moveTo>
                  <a:cubicBezTo>
                    <a:pt x="23" y="8"/>
                    <a:pt x="0" y="68"/>
                    <a:pt x="38" y="98"/>
                  </a:cubicBezTo>
                  <a:cubicBezTo>
                    <a:pt x="49" y="109"/>
                    <a:pt x="62" y="115"/>
                    <a:pt x="75" y="115"/>
                  </a:cubicBezTo>
                  <a:cubicBezTo>
                    <a:pt x="88" y="115"/>
                    <a:pt x="101" y="109"/>
                    <a:pt x="113" y="98"/>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gfaac217dd0_5_54"/>
            <p:cNvSpPr/>
            <p:nvPr/>
          </p:nvSpPr>
          <p:spPr>
            <a:xfrm rot="-2922749">
              <a:off x="4137371" y="2715259"/>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gfaac217dd0_5_54"/>
            <p:cNvSpPr/>
            <p:nvPr/>
          </p:nvSpPr>
          <p:spPr>
            <a:xfrm rot="-2922755">
              <a:off x="4137423" y="2717878"/>
              <a:ext cx="17666" cy="13436"/>
            </a:xfrm>
            <a:custGeom>
              <a:rect b="b" l="l" r="r" t="t"/>
              <a:pathLst>
                <a:path extrusionOk="0" h="108"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gfaac217dd0_5_54"/>
            <p:cNvSpPr/>
            <p:nvPr/>
          </p:nvSpPr>
          <p:spPr>
            <a:xfrm rot="-2922749">
              <a:off x="4137762" y="2719058"/>
              <a:ext cx="17791" cy="13934"/>
            </a:xfrm>
            <a:custGeom>
              <a:rect b="b" l="l" r="r" t="t"/>
              <a:pathLst>
                <a:path extrusionOk="0" h="112" w="143">
                  <a:moveTo>
                    <a:pt x="68" y="1"/>
                  </a:moveTo>
                  <a:cubicBezTo>
                    <a:pt x="15" y="1"/>
                    <a:pt x="0" y="61"/>
                    <a:pt x="30" y="98"/>
                  </a:cubicBezTo>
                  <a:cubicBezTo>
                    <a:pt x="40" y="108"/>
                    <a:pt x="52" y="112"/>
                    <a:pt x="64" y="112"/>
                  </a:cubicBezTo>
                  <a:cubicBezTo>
                    <a:pt x="81" y="112"/>
                    <a:pt x="100" y="104"/>
                    <a:pt x="113" y="91"/>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gfaac217dd0_5_54"/>
            <p:cNvSpPr/>
            <p:nvPr/>
          </p:nvSpPr>
          <p:spPr>
            <a:xfrm rot="-2922749">
              <a:off x="4137746" y="2721776"/>
              <a:ext cx="17791" cy="13436"/>
            </a:xfrm>
            <a:custGeom>
              <a:rect b="b" l="l" r="r" t="t"/>
              <a:pathLst>
                <a:path extrusionOk="0" h="108" w="143">
                  <a:moveTo>
                    <a:pt x="75" y="1"/>
                  </a:moveTo>
                  <a:cubicBezTo>
                    <a:pt x="23" y="1"/>
                    <a:pt x="0" y="61"/>
                    <a:pt x="38" y="91"/>
                  </a:cubicBezTo>
                  <a:cubicBezTo>
                    <a:pt x="49" y="102"/>
                    <a:pt x="62" y="107"/>
                    <a:pt x="75" y="107"/>
                  </a:cubicBezTo>
                  <a:cubicBezTo>
                    <a:pt x="88" y="107"/>
                    <a:pt x="101" y="102"/>
                    <a:pt x="113" y="91"/>
                  </a:cubicBezTo>
                  <a:cubicBezTo>
                    <a:pt x="143"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gfaac217dd0_5_54"/>
            <p:cNvSpPr/>
            <p:nvPr/>
          </p:nvSpPr>
          <p:spPr>
            <a:xfrm rot="-2922755">
              <a:off x="4138513" y="2723802"/>
              <a:ext cx="17666" cy="13436"/>
            </a:xfrm>
            <a:custGeom>
              <a:rect b="b" l="l" r="r" t="t"/>
              <a:pathLst>
                <a:path extrusionOk="0" h="108" w="142">
                  <a:moveTo>
                    <a:pt x="76" y="0"/>
                  </a:moveTo>
                  <a:cubicBezTo>
                    <a:pt x="73" y="0"/>
                    <a:pt x="71" y="0"/>
                    <a:pt x="68" y="1"/>
                  </a:cubicBezTo>
                  <a:cubicBezTo>
                    <a:pt x="16" y="1"/>
                    <a:pt x="1" y="61"/>
                    <a:pt x="31" y="91"/>
                  </a:cubicBezTo>
                  <a:cubicBezTo>
                    <a:pt x="42" y="102"/>
                    <a:pt x="57" y="107"/>
                    <a:pt x="72" y="107"/>
                  </a:cubicBezTo>
                  <a:cubicBezTo>
                    <a:pt x="87" y="107"/>
                    <a:pt x="102" y="102"/>
                    <a:pt x="113" y="91"/>
                  </a:cubicBezTo>
                  <a:cubicBezTo>
                    <a:pt x="141" y="55"/>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gfaac217dd0_5_54"/>
            <p:cNvSpPr/>
            <p:nvPr/>
          </p:nvSpPr>
          <p:spPr>
            <a:xfrm rot="-2922755">
              <a:off x="4137987" y="2725768"/>
              <a:ext cx="17915" cy="13436"/>
            </a:xfrm>
            <a:custGeom>
              <a:rect b="b" l="l" r="r" t="t"/>
              <a:pathLst>
                <a:path extrusionOk="0" h="108" w="144">
                  <a:moveTo>
                    <a:pt x="68" y="0"/>
                  </a:moveTo>
                  <a:cubicBezTo>
                    <a:pt x="23" y="0"/>
                    <a:pt x="1" y="60"/>
                    <a:pt x="38" y="98"/>
                  </a:cubicBezTo>
                  <a:cubicBezTo>
                    <a:pt x="48" y="104"/>
                    <a:pt x="60" y="108"/>
                    <a:pt x="72" y="108"/>
                  </a:cubicBezTo>
                  <a:cubicBezTo>
                    <a:pt x="86" y="108"/>
                    <a:pt x="101" y="102"/>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gfaac217dd0_5_54"/>
            <p:cNvSpPr/>
            <p:nvPr/>
          </p:nvSpPr>
          <p:spPr>
            <a:xfrm rot="-2922749">
              <a:off x="4138789" y="2727722"/>
              <a:ext cx="17791" cy="13312"/>
            </a:xfrm>
            <a:custGeom>
              <a:rect b="b" l="l" r="r" t="t"/>
              <a:pathLst>
                <a:path extrusionOk="0" h="107" w="143">
                  <a:moveTo>
                    <a:pt x="68" y="0"/>
                  </a:moveTo>
                  <a:cubicBezTo>
                    <a:pt x="15" y="0"/>
                    <a:pt x="0" y="60"/>
                    <a:pt x="30" y="90"/>
                  </a:cubicBezTo>
                  <a:cubicBezTo>
                    <a:pt x="42" y="101"/>
                    <a:pt x="57" y="107"/>
                    <a:pt x="72" y="107"/>
                  </a:cubicBezTo>
                  <a:cubicBezTo>
                    <a:pt x="86" y="107"/>
                    <a:pt x="101" y="101"/>
                    <a:pt x="113" y="90"/>
                  </a:cubicBezTo>
                  <a:cubicBezTo>
                    <a:pt x="143"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gfaac217dd0_5_54"/>
            <p:cNvSpPr/>
            <p:nvPr/>
          </p:nvSpPr>
          <p:spPr>
            <a:xfrm rot="-2922749">
              <a:off x="4138492" y="2729572"/>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gfaac217dd0_5_54"/>
            <p:cNvSpPr/>
            <p:nvPr/>
          </p:nvSpPr>
          <p:spPr>
            <a:xfrm rot="-2922755">
              <a:off x="4123092" y="2721017"/>
              <a:ext cx="49142" cy="36950"/>
            </a:xfrm>
            <a:custGeom>
              <a:rect b="b" l="l" r="r" t="t"/>
              <a:pathLst>
                <a:path extrusionOk="0" h="297" w="395">
                  <a:moveTo>
                    <a:pt x="204" y="1"/>
                  </a:moveTo>
                  <a:cubicBezTo>
                    <a:pt x="201" y="1"/>
                    <a:pt x="198" y="1"/>
                    <a:pt x="195" y="1"/>
                  </a:cubicBezTo>
                  <a:cubicBezTo>
                    <a:pt x="60" y="1"/>
                    <a:pt x="0" y="166"/>
                    <a:pt x="98" y="255"/>
                  </a:cubicBezTo>
                  <a:cubicBezTo>
                    <a:pt x="126" y="283"/>
                    <a:pt x="162" y="297"/>
                    <a:pt x="198" y="297"/>
                  </a:cubicBezTo>
                  <a:cubicBezTo>
                    <a:pt x="239" y="297"/>
                    <a:pt x="279" y="280"/>
                    <a:pt x="307" y="248"/>
                  </a:cubicBezTo>
                  <a:cubicBezTo>
                    <a:pt x="395"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gfaac217dd0_5_54"/>
            <p:cNvSpPr/>
            <p:nvPr/>
          </p:nvSpPr>
          <p:spPr>
            <a:xfrm rot="-2922755">
              <a:off x="4185138" y="2662459"/>
              <a:ext cx="50137" cy="37075"/>
            </a:xfrm>
            <a:custGeom>
              <a:rect b="b" l="l" r="r" t="t"/>
              <a:pathLst>
                <a:path extrusionOk="0" h="298" w="403">
                  <a:moveTo>
                    <a:pt x="204" y="1"/>
                  </a:moveTo>
                  <a:cubicBezTo>
                    <a:pt x="201" y="1"/>
                    <a:pt x="198" y="1"/>
                    <a:pt x="195" y="1"/>
                  </a:cubicBezTo>
                  <a:cubicBezTo>
                    <a:pt x="60" y="1"/>
                    <a:pt x="0" y="166"/>
                    <a:pt x="98" y="256"/>
                  </a:cubicBezTo>
                  <a:cubicBezTo>
                    <a:pt x="126" y="284"/>
                    <a:pt x="162" y="297"/>
                    <a:pt x="199" y="297"/>
                  </a:cubicBezTo>
                  <a:cubicBezTo>
                    <a:pt x="241" y="297"/>
                    <a:pt x="283" y="280"/>
                    <a:pt x="315" y="248"/>
                  </a:cubicBezTo>
                  <a:cubicBezTo>
                    <a:pt x="403"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gfaac217dd0_5_54"/>
            <p:cNvSpPr/>
            <p:nvPr/>
          </p:nvSpPr>
          <p:spPr>
            <a:xfrm rot="-2922749">
              <a:off x="4201905" y="2682684"/>
              <a:ext cx="17791" cy="13561"/>
            </a:xfrm>
            <a:custGeom>
              <a:rect b="b" l="l" r="r" t="t"/>
              <a:pathLst>
                <a:path extrusionOk="0" h="109" w="143">
                  <a:moveTo>
                    <a:pt x="68" y="0"/>
                  </a:moveTo>
                  <a:cubicBezTo>
                    <a:pt x="23" y="0"/>
                    <a:pt x="1" y="60"/>
                    <a:pt x="38" y="98"/>
                  </a:cubicBezTo>
                  <a:cubicBezTo>
                    <a:pt x="48" y="104"/>
                    <a:pt x="60" y="108"/>
                    <a:pt x="72" y="108"/>
                  </a:cubicBezTo>
                  <a:cubicBezTo>
                    <a:pt x="86" y="108"/>
                    <a:pt x="101" y="103"/>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gfaac217dd0_5_54"/>
            <p:cNvSpPr/>
            <p:nvPr/>
          </p:nvSpPr>
          <p:spPr>
            <a:xfrm rot="-2922755">
              <a:off x="4202834" y="2688501"/>
              <a:ext cx="17915" cy="13436"/>
            </a:xfrm>
            <a:custGeom>
              <a:rect b="b" l="l" r="r" t="t"/>
              <a:pathLst>
                <a:path extrusionOk="0" h="108" w="144">
                  <a:moveTo>
                    <a:pt x="68" y="1"/>
                  </a:moveTo>
                  <a:cubicBezTo>
                    <a:pt x="23" y="1"/>
                    <a:pt x="1" y="61"/>
                    <a:pt x="31" y="91"/>
                  </a:cubicBezTo>
                  <a:cubicBezTo>
                    <a:pt x="42" y="102"/>
                    <a:pt x="57" y="108"/>
                    <a:pt x="72" y="108"/>
                  </a:cubicBezTo>
                  <a:cubicBezTo>
                    <a:pt x="87" y="108"/>
                    <a:pt x="102" y="102"/>
                    <a:pt x="113" y="91"/>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faac217dd0_5_54"/>
            <p:cNvSpPr/>
            <p:nvPr/>
          </p:nvSpPr>
          <p:spPr>
            <a:xfrm rot="-2922749">
              <a:off x="4203323" y="2695147"/>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faac217dd0_5_54"/>
            <p:cNvSpPr/>
            <p:nvPr/>
          </p:nvSpPr>
          <p:spPr>
            <a:xfrm rot="-2922801">
              <a:off x="4204408" y="2701061"/>
              <a:ext cx="17542" cy="13436"/>
            </a:xfrm>
            <a:custGeom>
              <a:rect b="b" l="l" r="r" t="t"/>
              <a:pathLst>
                <a:path extrusionOk="0" h="108" w="141">
                  <a:moveTo>
                    <a:pt x="75" y="0"/>
                  </a:moveTo>
                  <a:cubicBezTo>
                    <a:pt x="73" y="0"/>
                    <a:pt x="70" y="0"/>
                    <a:pt x="68" y="1"/>
                  </a:cubicBezTo>
                  <a:cubicBezTo>
                    <a:pt x="15" y="1"/>
                    <a:pt x="0" y="61"/>
                    <a:pt x="30" y="91"/>
                  </a:cubicBezTo>
                  <a:cubicBezTo>
                    <a:pt x="42" y="102"/>
                    <a:pt x="57" y="107"/>
                    <a:pt x="72" y="107"/>
                  </a:cubicBezTo>
                  <a:cubicBezTo>
                    <a:pt x="87" y="107"/>
                    <a:pt x="101" y="102"/>
                    <a:pt x="113" y="91"/>
                  </a:cubicBezTo>
                  <a:cubicBezTo>
                    <a:pt x="141" y="55"/>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gfaac217dd0_5_54"/>
            <p:cNvSpPr/>
            <p:nvPr/>
          </p:nvSpPr>
          <p:spPr>
            <a:xfrm rot="-2922755">
              <a:off x="4204727" y="2707605"/>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gfaac217dd0_5_54"/>
            <p:cNvSpPr/>
            <p:nvPr/>
          </p:nvSpPr>
          <p:spPr>
            <a:xfrm rot="-2922749">
              <a:off x="4205410" y="2712729"/>
              <a:ext cx="17791" cy="13934"/>
            </a:xfrm>
            <a:custGeom>
              <a:rect b="b" l="l" r="r" t="t"/>
              <a:pathLst>
                <a:path extrusionOk="0" h="112" w="143">
                  <a:moveTo>
                    <a:pt x="67" y="0"/>
                  </a:moveTo>
                  <a:cubicBezTo>
                    <a:pt x="15" y="8"/>
                    <a:pt x="0" y="67"/>
                    <a:pt x="30" y="97"/>
                  </a:cubicBezTo>
                  <a:cubicBezTo>
                    <a:pt x="40" y="108"/>
                    <a:pt x="53" y="112"/>
                    <a:pt x="66" y="112"/>
                  </a:cubicBezTo>
                  <a:cubicBezTo>
                    <a:pt x="82" y="112"/>
                    <a:pt x="97" y="106"/>
                    <a:pt x="105" y="97"/>
                  </a:cubicBezTo>
                  <a:cubicBezTo>
                    <a:pt x="142" y="60"/>
                    <a:pt x="112"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gfaac217dd0_5_54"/>
            <p:cNvSpPr/>
            <p:nvPr/>
          </p:nvSpPr>
          <p:spPr>
            <a:xfrm rot="-2922749">
              <a:off x="4205749" y="2719319"/>
              <a:ext cx="17791" cy="13934"/>
            </a:xfrm>
            <a:custGeom>
              <a:rect b="b" l="l" r="r" t="t"/>
              <a:pathLst>
                <a:path extrusionOk="0" h="112" w="143">
                  <a:moveTo>
                    <a:pt x="68" y="1"/>
                  </a:moveTo>
                  <a:cubicBezTo>
                    <a:pt x="23" y="1"/>
                    <a:pt x="1" y="60"/>
                    <a:pt x="38" y="98"/>
                  </a:cubicBezTo>
                  <a:cubicBezTo>
                    <a:pt x="47" y="107"/>
                    <a:pt x="58" y="111"/>
                    <a:pt x="69" y="111"/>
                  </a:cubicBezTo>
                  <a:cubicBezTo>
                    <a:pt x="84" y="111"/>
                    <a:pt x="100" y="103"/>
                    <a:pt x="113" y="90"/>
                  </a:cubicBezTo>
                  <a:cubicBezTo>
                    <a:pt x="143" y="60"/>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gfaac217dd0_5_54"/>
            <p:cNvSpPr/>
            <p:nvPr/>
          </p:nvSpPr>
          <p:spPr>
            <a:xfrm rot="-2922762">
              <a:off x="4205882" y="2725552"/>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gfaac217dd0_5_54"/>
            <p:cNvSpPr/>
            <p:nvPr/>
          </p:nvSpPr>
          <p:spPr>
            <a:xfrm rot="-2922749">
              <a:off x="4207120" y="2731803"/>
              <a:ext cx="17791" cy="13561"/>
            </a:xfrm>
            <a:custGeom>
              <a:rect b="b" l="l" r="r" t="t"/>
              <a:pathLst>
                <a:path extrusionOk="0" h="109" w="143">
                  <a:moveTo>
                    <a:pt x="68" y="0"/>
                  </a:moveTo>
                  <a:cubicBezTo>
                    <a:pt x="23" y="0"/>
                    <a:pt x="0" y="60"/>
                    <a:pt x="38" y="98"/>
                  </a:cubicBezTo>
                  <a:cubicBezTo>
                    <a:pt x="48" y="104"/>
                    <a:pt x="59" y="108"/>
                    <a:pt x="71" y="108"/>
                  </a:cubicBezTo>
                  <a:cubicBezTo>
                    <a:pt x="86" y="108"/>
                    <a:pt x="100" y="103"/>
                    <a:pt x="113" y="90"/>
                  </a:cubicBezTo>
                  <a:cubicBezTo>
                    <a:pt x="142"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gfaac217dd0_5_54"/>
            <p:cNvSpPr/>
            <p:nvPr/>
          </p:nvSpPr>
          <p:spPr>
            <a:xfrm rot="-2922755">
              <a:off x="4207243" y="2738040"/>
              <a:ext cx="18786" cy="13436"/>
            </a:xfrm>
            <a:custGeom>
              <a:rect b="b" l="l" r="r" t="t"/>
              <a:pathLst>
                <a:path extrusionOk="0" h="108" w="151">
                  <a:moveTo>
                    <a:pt x="76" y="1"/>
                  </a:moveTo>
                  <a:cubicBezTo>
                    <a:pt x="23" y="1"/>
                    <a:pt x="1" y="61"/>
                    <a:pt x="38" y="91"/>
                  </a:cubicBezTo>
                  <a:cubicBezTo>
                    <a:pt x="49" y="102"/>
                    <a:pt x="64" y="107"/>
                    <a:pt x="78" y="107"/>
                  </a:cubicBezTo>
                  <a:cubicBezTo>
                    <a:pt x="93" y="107"/>
                    <a:pt x="106" y="102"/>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gfaac217dd0_5_54"/>
            <p:cNvSpPr/>
            <p:nvPr/>
          </p:nvSpPr>
          <p:spPr>
            <a:xfrm rot="-2922755">
              <a:off x="4208430" y="2744303"/>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gfaac217dd0_5_54"/>
            <p:cNvSpPr/>
            <p:nvPr/>
          </p:nvSpPr>
          <p:spPr>
            <a:xfrm rot="-2922755">
              <a:off x="4208797" y="2750554"/>
              <a:ext cx="18537" cy="13436"/>
            </a:xfrm>
            <a:custGeom>
              <a:rect b="b" l="l" r="r" t="t"/>
              <a:pathLst>
                <a:path extrusionOk="0" h="108" w="149">
                  <a:moveTo>
                    <a:pt x="83" y="0"/>
                  </a:moveTo>
                  <a:cubicBezTo>
                    <a:pt x="80" y="0"/>
                    <a:pt x="78" y="0"/>
                    <a:pt x="75" y="1"/>
                  </a:cubicBezTo>
                  <a:cubicBezTo>
                    <a:pt x="23" y="1"/>
                    <a:pt x="0" y="61"/>
                    <a:pt x="38" y="90"/>
                  </a:cubicBezTo>
                  <a:cubicBezTo>
                    <a:pt x="49" y="102"/>
                    <a:pt x="64" y="107"/>
                    <a:pt x="78" y="107"/>
                  </a:cubicBezTo>
                  <a:cubicBezTo>
                    <a:pt x="92" y="107"/>
                    <a:pt x="105" y="102"/>
                    <a:pt x="113" y="90"/>
                  </a:cubicBezTo>
                  <a:cubicBezTo>
                    <a:pt x="148" y="55"/>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gfaac217dd0_5_54"/>
            <p:cNvSpPr/>
            <p:nvPr/>
          </p:nvSpPr>
          <p:spPr>
            <a:xfrm rot="-2922755">
              <a:off x="4193560" y="2746252"/>
              <a:ext cx="50386" cy="37821"/>
            </a:xfrm>
            <a:custGeom>
              <a:rect b="b" l="l" r="r" t="t"/>
              <a:pathLst>
                <a:path extrusionOk="0" h="304" w="405">
                  <a:moveTo>
                    <a:pt x="195" y="0"/>
                  </a:moveTo>
                  <a:cubicBezTo>
                    <a:pt x="60" y="8"/>
                    <a:pt x="0" y="172"/>
                    <a:pt x="98" y="262"/>
                  </a:cubicBezTo>
                  <a:cubicBezTo>
                    <a:pt x="126" y="290"/>
                    <a:pt x="162" y="304"/>
                    <a:pt x="199" y="304"/>
                  </a:cubicBezTo>
                  <a:cubicBezTo>
                    <a:pt x="241" y="304"/>
                    <a:pt x="283" y="287"/>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gfaac217dd0_5_54"/>
            <p:cNvSpPr/>
            <p:nvPr/>
          </p:nvSpPr>
          <p:spPr>
            <a:xfrm rot="-2922755">
              <a:off x="4252668" y="2632273"/>
              <a:ext cx="50386" cy="37448"/>
            </a:xfrm>
            <a:custGeom>
              <a:rect b="b" l="l" r="r" t="t"/>
              <a:pathLst>
                <a:path extrusionOk="0" h="301" w="405">
                  <a:moveTo>
                    <a:pt x="195" y="0"/>
                  </a:moveTo>
                  <a:cubicBezTo>
                    <a:pt x="68" y="8"/>
                    <a:pt x="0" y="172"/>
                    <a:pt x="105" y="262"/>
                  </a:cubicBezTo>
                  <a:cubicBezTo>
                    <a:pt x="134" y="288"/>
                    <a:pt x="170" y="301"/>
                    <a:pt x="206" y="301"/>
                  </a:cubicBezTo>
                  <a:cubicBezTo>
                    <a:pt x="245" y="301"/>
                    <a:pt x="284" y="286"/>
                    <a:pt x="315" y="255"/>
                  </a:cubicBezTo>
                  <a:cubicBezTo>
                    <a:pt x="405" y="157"/>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gfaac217dd0_5_54"/>
            <p:cNvSpPr/>
            <p:nvPr/>
          </p:nvSpPr>
          <p:spPr>
            <a:xfrm rot="-2922755">
              <a:off x="4270071" y="2658041"/>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gfaac217dd0_5_54"/>
            <p:cNvSpPr/>
            <p:nvPr/>
          </p:nvSpPr>
          <p:spPr>
            <a:xfrm rot="-2922749">
              <a:off x="4271721" y="2668138"/>
              <a:ext cx="17791" cy="13934"/>
            </a:xfrm>
            <a:custGeom>
              <a:rect b="b" l="l" r="r" t="t"/>
              <a:pathLst>
                <a:path extrusionOk="0" h="112" w="143">
                  <a:moveTo>
                    <a:pt x="68" y="1"/>
                  </a:moveTo>
                  <a:cubicBezTo>
                    <a:pt x="23" y="1"/>
                    <a:pt x="0" y="61"/>
                    <a:pt x="30" y="98"/>
                  </a:cubicBezTo>
                  <a:cubicBezTo>
                    <a:pt x="40" y="107"/>
                    <a:pt x="52" y="112"/>
                    <a:pt x="64" y="112"/>
                  </a:cubicBezTo>
                  <a:cubicBezTo>
                    <a:pt x="81" y="112"/>
                    <a:pt x="100" y="104"/>
                    <a:pt x="113" y="91"/>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gfaac217dd0_5_54"/>
            <p:cNvSpPr/>
            <p:nvPr/>
          </p:nvSpPr>
          <p:spPr>
            <a:xfrm rot="-2922755">
              <a:off x="4272282" y="2678278"/>
              <a:ext cx="18786" cy="14058"/>
            </a:xfrm>
            <a:custGeom>
              <a:rect b="b" l="l" r="r" t="t"/>
              <a:pathLst>
                <a:path extrusionOk="0" h="113" w="151">
                  <a:moveTo>
                    <a:pt x="75" y="1"/>
                  </a:moveTo>
                  <a:cubicBezTo>
                    <a:pt x="23" y="8"/>
                    <a:pt x="0" y="68"/>
                    <a:pt x="38" y="98"/>
                  </a:cubicBezTo>
                  <a:cubicBezTo>
                    <a:pt x="48" y="108"/>
                    <a:pt x="60" y="112"/>
                    <a:pt x="72" y="112"/>
                  </a:cubicBezTo>
                  <a:cubicBezTo>
                    <a:pt x="86" y="112"/>
                    <a:pt x="100" y="106"/>
                    <a:pt x="113" y="98"/>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gfaac217dd0_5_54"/>
            <p:cNvSpPr/>
            <p:nvPr/>
          </p:nvSpPr>
          <p:spPr>
            <a:xfrm rot="-2922749">
              <a:off x="4273885" y="2688396"/>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12"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gfaac217dd0_5_54"/>
            <p:cNvSpPr/>
            <p:nvPr/>
          </p:nvSpPr>
          <p:spPr>
            <a:xfrm rot="-2922801">
              <a:off x="4274938" y="2699747"/>
              <a:ext cx="17542" cy="13436"/>
            </a:xfrm>
            <a:custGeom>
              <a:rect b="b" l="l" r="r" t="t"/>
              <a:pathLst>
                <a:path extrusionOk="0" h="108" w="141">
                  <a:moveTo>
                    <a:pt x="83" y="0"/>
                  </a:moveTo>
                  <a:cubicBezTo>
                    <a:pt x="80" y="0"/>
                    <a:pt x="78" y="0"/>
                    <a:pt x="75" y="1"/>
                  </a:cubicBezTo>
                  <a:cubicBezTo>
                    <a:pt x="23" y="1"/>
                    <a:pt x="0" y="61"/>
                    <a:pt x="38" y="91"/>
                  </a:cubicBezTo>
                  <a:cubicBezTo>
                    <a:pt x="49" y="102"/>
                    <a:pt x="62" y="108"/>
                    <a:pt x="75" y="108"/>
                  </a:cubicBezTo>
                  <a:cubicBezTo>
                    <a:pt x="88" y="108"/>
                    <a:pt x="101" y="102"/>
                    <a:pt x="112" y="91"/>
                  </a:cubicBezTo>
                  <a:cubicBezTo>
                    <a:pt x="141" y="55"/>
                    <a:pt x="122"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gfaac217dd0_5_54"/>
            <p:cNvSpPr/>
            <p:nvPr/>
          </p:nvSpPr>
          <p:spPr>
            <a:xfrm rot="-2922755">
              <a:off x="4276175" y="2709580"/>
              <a:ext cx="17666" cy="13436"/>
            </a:xfrm>
            <a:custGeom>
              <a:rect b="b" l="l" r="r" t="t"/>
              <a:pathLst>
                <a:path extrusionOk="0" h="108" w="142">
                  <a:moveTo>
                    <a:pt x="76" y="0"/>
                  </a:moveTo>
                  <a:cubicBezTo>
                    <a:pt x="73" y="0"/>
                    <a:pt x="71" y="0"/>
                    <a:pt x="68" y="1"/>
                  </a:cubicBezTo>
                  <a:cubicBezTo>
                    <a:pt x="23" y="1"/>
                    <a:pt x="1" y="61"/>
                    <a:pt x="31" y="91"/>
                  </a:cubicBezTo>
                  <a:cubicBezTo>
                    <a:pt x="42" y="102"/>
                    <a:pt x="57" y="107"/>
                    <a:pt x="72" y="107"/>
                  </a:cubicBezTo>
                  <a:cubicBezTo>
                    <a:pt x="87" y="107"/>
                    <a:pt x="102" y="102"/>
                    <a:pt x="113" y="91"/>
                  </a:cubicBezTo>
                  <a:cubicBezTo>
                    <a:pt x="141" y="55"/>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gfaac217dd0_5_54"/>
            <p:cNvSpPr/>
            <p:nvPr/>
          </p:nvSpPr>
          <p:spPr>
            <a:xfrm rot="-2922755">
              <a:off x="4276816" y="2720022"/>
              <a:ext cx="17915" cy="13436"/>
            </a:xfrm>
            <a:custGeom>
              <a:rect b="b" l="l" r="r" t="t"/>
              <a:pathLst>
                <a:path extrusionOk="0" h="108" w="144">
                  <a:moveTo>
                    <a:pt x="76" y="1"/>
                  </a:moveTo>
                  <a:cubicBezTo>
                    <a:pt x="23" y="1"/>
                    <a:pt x="1" y="61"/>
                    <a:pt x="38" y="91"/>
                  </a:cubicBezTo>
                  <a:cubicBezTo>
                    <a:pt x="50" y="102"/>
                    <a:pt x="63" y="107"/>
                    <a:pt x="76" y="107"/>
                  </a:cubicBezTo>
                  <a:cubicBezTo>
                    <a:pt x="89" y="107"/>
                    <a:pt x="102" y="102"/>
                    <a:pt x="113" y="91"/>
                  </a:cubicBezTo>
                  <a:cubicBezTo>
                    <a:pt x="143"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gfaac217dd0_5_54"/>
            <p:cNvSpPr/>
            <p:nvPr/>
          </p:nvSpPr>
          <p:spPr>
            <a:xfrm rot="-2922749">
              <a:off x="4278177" y="2729855"/>
              <a:ext cx="17791" cy="13436"/>
            </a:xfrm>
            <a:custGeom>
              <a:rect b="b" l="l" r="r" t="t"/>
              <a:pathLst>
                <a:path extrusionOk="0" h="108" w="143">
                  <a:moveTo>
                    <a:pt x="68" y="1"/>
                  </a:moveTo>
                  <a:cubicBezTo>
                    <a:pt x="23" y="1"/>
                    <a:pt x="1" y="60"/>
                    <a:pt x="30" y="90"/>
                  </a:cubicBezTo>
                  <a:cubicBezTo>
                    <a:pt x="42" y="102"/>
                    <a:pt x="57" y="107"/>
                    <a:pt x="72" y="107"/>
                  </a:cubicBezTo>
                  <a:cubicBezTo>
                    <a:pt x="87" y="107"/>
                    <a:pt x="102" y="102"/>
                    <a:pt x="113" y="90"/>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gfaac217dd0_5_54"/>
            <p:cNvSpPr/>
            <p:nvPr/>
          </p:nvSpPr>
          <p:spPr>
            <a:xfrm rot="-2922749">
              <a:off x="4278908" y="2740369"/>
              <a:ext cx="17791" cy="13561"/>
            </a:xfrm>
            <a:custGeom>
              <a:rect b="b" l="l" r="r" t="t"/>
              <a:pathLst>
                <a:path extrusionOk="0" h="109" w="143">
                  <a:moveTo>
                    <a:pt x="68" y="0"/>
                  </a:moveTo>
                  <a:cubicBezTo>
                    <a:pt x="23" y="0"/>
                    <a:pt x="1" y="60"/>
                    <a:pt x="38" y="98"/>
                  </a:cubicBezTo>
                  <a:cubicBezTo>
                    <a:pt x="48" y="105"/>
                    <a:pt x="60" y="108"/>
                    <a:pt x="72" y="108"/>
                  </a:cubicBezTo>
                  <a:cubicBezTo>
                    <a:pt x="86" y="108"/>
                    <a:pt x="101" y="103"/>
                    <a:pt x="113" y="90"/>
                  </a:cubicBezTo>
                  <a:cubicBezTo>
                    <a:pt x="143" y="53"/>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gfaac217dd0_5_54"/>
            <p:cNvSpPr/>
            <p:nvPr/>
          </p:nvSpPr>
          <p:spPr>
            <a:xfrm rot="-2922755">
              <a:off x="4279422" y="2750529"/>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gfaac217dd0_5_54"/>
            <p:cNvSpPr/>
            <p:nvPr/>
          </p:nvSpPr>
          <p:spPr>
            <a:xfrm rot="-2922749">
              <a:off x="4281072" y="2760627"/>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gfaac217dd0_5_54"/>
            <p:cNvSpPr/>
            <p:nvPr/>
          </p:nvSpPr>
          <p:spPr>
            <a:xfrm rot="-2922755">
              <a:off x="4281586" y="2770787"/>
              <a:ext cx="18786" cy="13934"/>
            </a:xfrm>
            <a:custGeom>
              <a:rect b="b" l="l" r="r" t="t"/>
              <a:pathLst>
                <a:path extrusionOk="0" h="112" w="151">
                  <a:moveTo>
                    <a:pt x="75" y="0"/>
                  </a:moveTo>
                  <a:cubicBezTo>
                    <a:pt x="23" y="8"/>
                    <a:pt x="0" y="67"/>
                    <a:pt x="38" y="97"/>
                  </a:cubicBezTo>
                  <a:cubicBezTo>
                    <a:pt x="48" y="108"/>
                    <a:pt x="61" y="112"/>
                    <a:pt x="74" y="112"/>
                  </a:cubicBezTo>
                  <a:cubicBezTo>
                    <a:pt x="90" y="112"/>
                    <a:pt x="105" y="106"/>
                    <a:pt x="113" y="97"/>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gfaac217dd0_5_54"/>
            <p:cNvSpPr/>
            <p:nvPr/>
          </p:nvSpPr>
          <p:spPr>
            <a:xfrm rot="-2922755">
              <a:off x="4267570" y="2773321"/>
              <a:ext cx="50137" cy="36950"/>
            </a:xfrm>
            <a:custGeom>
              <a:rect b="b" l="l" r="r" t="t"/>
              <a:pathLst>
                <a:path extrusionOk="0" h="297" w="403">
                  <a:moveTo>
                    <a:pt x="204" y="0"/>
                  </a:moveTo>
                  <a:cubicBezTo>
                    <a:pt x="201" y="0"/>
                    <a:pt x="198" y="0"/>
                    <a:pt x="195" y="1"/>
                  </a:cubicBezTo>
                  <a:cubicBezTo>
                    <a:pt x="60" y="1"/>
                    <a:pt x="0" y="165"/>
                    <a:pt x="98" y="255"/>
                  </a:cubicBezTo>
                  <a:cubicBezTo>
                    <a:pt x="126" y="283"/>
                    <a:pt x="162" y="296"/>
                    <a:pt x="199" y="296"/>
                  </a:cubicBezTo>
                  <a:cubicBezTo>
                    <a:pt x="241" y="296"/>
                    <a:pt x="283" y="279"/>
                    <a:pt x="315" y="248"/>
                  </a:cubicBezTo>
                  <a:cubicBezTo>
                    <a:pt x="402" y="153"/>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gfaac217dd0_5_54"/>
            <p:cNvSpPr/>
            <p:nvPr/>
          </p:nvSpPr>
          <p:spPr>
            <a:xfrm rot="-2922755">
              <a:off x="4325340" y="2603167"/>
              <a:ext cx="50261" cy="37572"/>
            </a:xfrm>
            <a:custGeom>
              <a:rect b="b" l="l" r="r" t="t"/>
              <a:pathLst>
                <a:path extrusionOk="0" h="302" w="404">
                  <a:moveTo>
                    <a:pt x="204" y="0"/>
                  </a:moveTo>
                  <a:cubicBezTo>
                    <a:pt x="201" y="0"/>
                    <a:pt x="198" y="1"/>
                    <a:pt x="195" y="1"/>
                  </a:cubicBezTo>
                  <a:cubicBezTo>
                    <a:pt x="68" y="8"/>
                    <a:pt x="1" y="173"/>
                    <a:pt x="106" y="263"/>
                  </a:cubicBezTo>
                  <a:cubicBezTo>
                    <a:pt x="135" y="288"/>
                    <a:pt x="170" y="301"/>
                    <a:pt x="207" y="301"/>
                  </a:cubicBezTo>
                  <a:cubicBezTo>
                    <a:pt x="245" y="301"/>
                    <a:pt x="284" y="286"/>
                    <a:pt x="315" y="255"/>
                  </a:cubicBezTo>
                  <a:cubicBezTo>
                    <a:pt x="403" y="160"/>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gfaac217dd0_5_54"/>
            <p:cNvSpPr/>
            <p:nvPr/>
          </p:nvSpPr>
          <p:spPr>
            <a:xfrm rot="-2922749">
              <a:off x="4343502" y="2634476"/>
              <a:ext cx="17791" cy="13934"/>
            </a:xfrm>
            <a:custGeom>
              <a:rect b="b" l="l" r="r" t="t"/>
              <a:pathLst>
                <a:path extrusionOk="0" h="112" w="143">
                  <a:moveTo>
                    <a:pt x="68" y="0"/>
                  </a:moveTo>
                  <a:cubicBezTo>
                    <a:pt x="23" y="8"/>
                    <a:pt x="0" y="60"/>
                    <a:pt x="38" y="98"/>
                  </a:cubicBezTo>
                  <a:cubicBezTo>
                    <a:pt x="48" y="108"/>
                    <a:pt x="59" y="112"/>
                    <a:pt x="71" y="112"/>
                  </a:cubicBezTo>
                  <a:cubicBezTo>
                    <a:pt x="86" y="112"/>
                    <a:pt x="100" y="106"/>
                    <a:pt x="113" y="98"/>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gfaac217dd0_5_54"/>
            <p:cNvSpPr/>
            <p:nvPr/>
          </p:nvSpPr>
          <p:spPr>
            <a:xfrm rot="-2922801">
              <a:off x="4345520" y="2648972"/>
              <a:ext cx="17542" cy="13436"/>
            </a:xfrm>
            <a:custGeom>
              <a:rect b="b" l="l" r="r" t="t"/>
              <a:pathLst>
                <a:path extrusionOk="0" h="108" w="141">
                  <a:moveTo>
                    <a:pt x="75" y="0"/>
                  </a:moveTo>
                  <a:cubicBezTo>
                    <a:pt x="73" y="0"/>
                    <a:pt x="70" y="1"/>
                    <a:pt x="68" y="1"/>
                  </a:cubicBezTo>
                  <a:cubicBezTo>
                    <a:pt x="23" y="1"/>
                    <a:pt x="0" y="61"/>
                    <a:pt x="30" y="91"/>
                  </a:cubicBezTo>
                  <a:cubicBezTo>
                    <a:pt x="42" y="102"/>
                    <a:pt x="57" y="108"/>
                    <a:pt x="72" y="108"/>
                  </a:cubicBezTo>
                  <a:cubicBezTo>
                    <a:pt x="86" y="108"/>
                    <a:pt x="101" y="102"/>
                    <a:pt x="113" y="91"/>
                  </a:cubicBezTo>
                  <a:cubicBezTo>
                    <a:pt x="141" y="56"/>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gfaac217dd0_5_54"/>
            <p:cNvSpPr/>
            <p:nvPr/>
          </p:nvSpPr>
          <p:spPr>
            <a:xfrm rot="-2922749">
              <a:off x="4346552" y="2663337"/>
              <a:ext cx="17791" cy="13561"/>
            </a:xfrm>
            <a:custGeom>
              <a:rect b="b" l="l" r="r" t="t"/>
              <a:pathLst>
                <a:path extrusionOk="0" h="109" w="143">
                  <a:moveTo>
                    <a:pt x="67" y="0"/>
                  </a:moveTo>
                  <a:cubicBezTo>
                    <a:pt x="23" y="0"/>
                    <a:pt x="0" y="60"/>
                    <a:pt x="37" y="98"/>
                  </a:cubicBezTo>
                  <a:cubicBezTo>
                    <a:pt x="48" y="105"/>
                    <a:pt x="59" y="108"/>
                    <a:pt x="71" y="108"/>
                  </a:cubicBezTo>
                  <a:cubicBezTo>
                    <a:pt x="85" y="108"/>
                    <a:pt x="100" y="103"/>
                    <a:pt x="112" y="90"/>
                  </a:cubicBezTo>
                  <a:cubicBezTo>
                    <a:pt x="142" y="53"/>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gfaac217dd0_5_54"/>
            <p:cNvSpPr/>
            <p:nvPr/>
          </p:nvSpPr>
          <p:spPr>
            <a:xfrm rot="-2922755">
              <a:off x="4347515" y="2677327"/>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gfaac217dd0_5_54"/>
            <p:cNvSpPr/>
            <p:nvPr/>
          </p:nvSpPr>
          <p:spPr>
            <a:xfrm rot="-2922755">
              <a:off x="4349593" y="2692202"/>
              <a:ext cx="17915" cy="13436"/>
            </a:xfrm>
            <a:custGeom>
              <a:rect b="b" l="l" r="r" t="t"/>
              <a:pathLst>
                <a:path extrusionOk="0" h="108" w="144">
                  <a:moveTo>
                    <a:pt x="68" y="1"/>
                  </a:moveTo>
                  <a:cubicBezTo>
                    <a:pt x="23" y="1"/>
                    <a:pt x="1" y="61"/>
                    <a:pt x="38" y="90"/>
                  </a:cubicBezTo>
                  <a:cubicBezTo>
                    <a:pt x="50" y="102"/>
                    <a:pt x="63" y="107"/>
                    <a:pt x="76" y="107"/>
                  </a:cubicBezTo>
                  <a:cubicBezTo>
                    <a:pt x="89" y="107"/>
                    <a:pt x="102" y="102"/>
                    <a:pt x="113" y="90"/>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gfaac217dd0_5_54"/>
            <p:cNvSpPr/>
            <p:nvPr/>
          </p:nvSpPr>
          <p:spPr>
            <a:xfrm rot="-2922755">
              <a:off x="4350426" y="2706251"/>
              <a:ext cx="18786" cy="13561"/>
            </a:xfrm>
            <a:custGeom>
              <a:rect b="b" l="l" r="r" t="t"/>
              <a:pathLst>
                <a:path extrusionOk="0" h="109" w="151">
                  <a:moveTo>
                    <a:pt x="75" y="1"/>
                  </a:moveTo>
                  <a:cubicBezTo>
                    <a:pt x="23" y="1"/>
                    <a:pt x="1" y="61"/>
                    <a:pt x="38" y="98"/>
                  </a:cubicBezTo>
                  <a:cubicBezTo>
                    <a:pt x="48" y="105"/>
                    <a:pt x="61" y="109"/>
                    <a:pt x="74" y="109"/>
                  </a:cubicBezTo>
                  <a:cubicBezTo>
                    <a:pt x="89" y="109"/>
                    <a:pt x="105" y="103"/>
                    <a:pt x="113"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gfaac217dd0_5_54"/>
            <p:cNvSpPr/>
            <p:nvPr/>
          </p:nvSpPr>
          <p:spPr>
            <a:xfrm rot="-2922749">
              <a:off x="4352478" y="2720323"/>
              <a:ext cx="17791" cy="14307"/>
            </a:xfrm>
            <a:custGeom>
              <a:rect b="b" l="l" r="r" t="t"/>
              <a:pathLst>
                <a:path extrusionOk="0" h="115" w="143">
                  <a:moveTo>
                    <a:pt x="68" y="0"/>
                  </a:moveTo>
                  <a:cubicBezTo>
                    <a:pt x="23" y="8"/>
                    <a:pt x="1" y="68"/>
                    <a:pt x="38" y="98"/>
                  </a:cubicBezTo>
                  <a:cubicBezTo>
                    <a:pt x="49" y="109"/>
                    <a:pt x="62" y="114"/>
                    <a:pt x="76" y="114"/>
                  </a:cubicBezTo>
                  <a:cubicBezTo>
                    <a:pt x="89" y="114"/>
                    <a:pt x="102" y="109"/>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gfaac217dd0_5_54"/>
            <p:cNvSpPr/>
            <p:nvPr/>
          </p:nvSpPr>
          <p:spPr>
            <a:xfrm rot="-2922755">
              <a:off x="4353617" y="2735172"/>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gfaac217dd0_5_54"/>
            <p:cNvSpPr/>
            <p:nvPr/>
          </p:nvSpPr>
          <p:spPr>
            <a:xfrm rot="-2922749">
              <a:off x="4355388" y="2749247"/>
              <a:ext cx="17791" cy="13561"/>
            </a:xfrm>
            <a:custGeom>
              <a:rect b="b" l="l" r="r" t="t"/>
              <a:pathLst>
                <a:path extrusionOk="0" h="109" w="143">
                  <a:moveTo>
                    <a:pt x="68" y="0"/>
                  </a:moveTo>
                  <a:cubicBezTo>
                    <a:pt x="23" y="0"/>
                    <a:pt x="0" y="60"/>
                    <a:pt x="38" y="98"/>
                  </a:cubicBezTo>
                  <a:cubicBezTo>
                    <a:pt x="45" y="105"/>
                    <a:pt x="56" y="108"/>
                    <a:pt x="68" y="108"/>
                  </a:cubicBezTo>
                  <a:cubicBezTo>
                    <a:pt x="83" y="108"/>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gfaac217dd0_5_54"/>
            <p:cNvSpPr/>
            <p:nvPr/>
          </p:nvSpPr>
          <p:spPr>
            <a:xfrm rot="-2922749">
              <a:off x="4356824" y="2764006"/>
              <a:ext cx="18413" cy="13436"/>
            </a:xfrm>
            <a:custGeom>
              <a:rect b="b" l="l" r="r" t="t"/>
              <a:pathLst>
                <a:path extrusionOk="0" h="108" w="148">
                  <a:moveTo>
                    <a:pt x="83" y="1"/>
                  </a:moveTo>
                  <a:cubicBezTo>
                    <a:pt x="80" y="1"/>
                    <a:pt x="78" y="1"/>
                    <a:pt x="75" y="1"/>
                  </a:cubicBezTo>
                  <a:cubicBezTo>
                    <a:pt x="23" y="1"/>
                    <a:pt x="0" y="61"/>
                    <a:pt x="38" y="91"/>
                  </a:cubicBezTo>
                  <a:cubicBezTo>
                    <a:pt x="49" y="102"/>
                    <a:pt x="64" y="108"/>
                    <a:pt x="78" y="108"/>
                  </a:cubicBezTo>
                  <a:cubicBezTo>
                    <a:pt x="92" y="108"/>
                    <a:pt x="105" y="102"/>
                    <a:pt x="112" y="91"/>
                  </a:cubicBezTo>
                  <a:cubicBezTo>
                    <a:pt x="148" y="56"/>
                    <a:pt x="123"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gfaac217dd0_5_54"/>
            <p:cNvSpPr/>
            <p:nvPr/>
          </p:nvSpPr>
          <p:spPr>
            <a:xfrm rot="-2922749">
              <a:off x="4358532" y="2778065"/>
              <a:ext cx="17791" cy="13436"/>
            </a:xfrm>
            <a:custGeom>
              <a:rect b="b" l="l" r="r" t="t"/>
              <a:pathLst>
                <a:path extrusionOk="0" h="108" w="143">
                  <a:moveTo>
                    <a:pt x="68" y="1"/>
                  </a:moveTo>
                  <a:cubicBezTo>
                    <a:pt x="23" y="1"/>
                    <a:pt x="0" y="61"/>
                    <a:pt x="30" y="90"/>
                  </a:cubicBezTo>
                  <a:cubicBezTo>
                    <a:pt x="41" y="102"/>
                    <a:pt x="56" y="107"/>
                    <a:pt x="71" y="107"/>
                  </a:cubicBezTo>
                  <a:cubicBezTo>
                    <a:pt x="86" y="107"/>
                    <a:pt x="101" y="102"/>
                    <a:pt x="113" y="90"/>
                  </a:cubicBezTo>
                  <a:cubicBezTo>
                    <a:pt x="142"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gfaac217dd0_5_54"/>
            <p:cNvSpPr/>
            <p:nvPr/>
          </p:nvSpPr>
          <p:spPr>
            <a:xfrm rot="-2922755">
              <a:off x="4359402" y="2792097"/>
              <a:ext cx="18786" cy="13934"/>
            </a:xfrm>
            <a:custGeom>
              <a:rect b="b" l="l" r="r" t="t"/>
              <a:pathLst>
                <a:path extrusionOk="0" h="112" w="151">
                  <a:moveTo>
                    <a:pt x="76" y="1"/>
                  </a:moveTo>
                  <a:cubicBezTo>
                    <a:pt x="23" y="1"/>
                    <a:pt x="1" y="61"/>
                    <a:pt x="38" y="98"/>
                  </a:cubicBezTo>
                  <a:cubicBezTo>
                    <a:pt x="48" y="108"/>
                    <a:pt x="58" y="112"/>
                    <a:pt x="69" y="112"/>
                  </a:cubicBezTo>
                  <a:cubicBezTo>
                    <a:pt x="85" y="112"/>
                    <a:pt x="100" y="104"/>
                    <a:pt x="113" y="91"/>
                  </a:cubicBezTo>
                  <a:cubicBezTo>
                    <a:pt x="151" y="61"/>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gfaac217dd0_5_54"/>
            <p:cNvSpPr/>
            <p:nvPr/>
          </p:nvSpPr>
          <p:spPr>
            <a:xfrm rot="-2922755">
              <a:off x="4346156" y="2800223"/>
              <a:ext cx="49266" cy="37448"/>
            </a:xfrm>
            <a:custGeom>
              <a:rect b="b" l="l" r="r" t="t"/>
              <a:pathLst>
                <a:path extrusionOk="0" h="301" w="396">
                  <a:moveTo>
                    <a:pt x="205" y="0"/>
                  </a:moveTo>
                  <a:cubicBezTo>
                    <a:pt x="202" y="0"/>
                    <a:pt x="199" y="0"/>
                    <a:pt x="195" y="0"/>
                  </a:cubicBezTo>
                  <a:cubicBezTo>
                    <a:pt x="61" y="8"/>
                    <a:pt x="1" y="165"/>
                    <a:pt x="98" y="262"/>
                  </a:cubicBezTo>
                  <a:cubicBezTo>
                    <a:pt x="127" y="288"/>
                    <a:pt x="165" y="301"/>
                    <a:pt x="202" y="301"/>
                  </a:cubicBezTo>
                  <a:cubicBezTo>
                    <a:pt x="242" y="301"/>
                    <a:pt x="281" y="286"/>
                    <a:pt x="308" y="255"/>
                  </a:cubicBezTo>
                  <a:cubicBezTo>
                    <a:pt x="396" y="153"/>
                    <a:pt x="333" y="0"/>
                    <a:pt x="20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gfaac217dd0_5_54"/>
            <p:cNvSpPr/>
            <p:nvPr/>
          </p:nvSpPr>
          <p:spPr>
            <a:xfrm rot="-2922755">
              <a:off x="4404483" y="2574985"/>
              <a:ext cx="50137" cy="36950"/>
            </a:xfrm>
            <a:custGeom>
              <a:rect b="b" l="l" r="r" t="t"/>
              <a:pathLst>
                <a:path extrusionOk="0" h="297" w="403">
                  <a:moveTo>
                    <a:pt x="204" y="1"/>
                  </a:moveTo>
                  <a:cubicBezTo>
                    <a:pt x="201" y="1"/>
                    <a:pt x="198" y="1"/>
                    <a:pt x="195" y="1"/>
                  </a:cubicBezTo>
                  <a:cubicBezTo>
                    <a:pt x="60" y="1"/>
                    <a:pt x="0" y="166"/>
                    <a:pt x="97" y="256"/>
                  </a:cubicBezTo>
                  <a:cubicBezTo>
                    <a:pt x="126" y="284"/>
                    <a:pt x="162" y="297"/>
                    <a:pt x="198" y="297"/>
                  </a:cubicBezTo>
                  <a:cubicBezTo>
                    <a:pt x="239" y="297"/>
                    <a:pt x="279" y="280"/>
                    <a:pt x="307" y="248"/>
                  </a:cubicBezTo>
                  <a:cubicBezTo>
                    <a:pt x="402" y="153"/>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gfaac217dd0_5_54"/>
            <p:cNvSpPr/>
            <p:nvPr/>
          </p:nvSpPr>
          <p:spPr>
            <a:xfrm rot="-2922749">
              <a:off x="4423117" y="2611502"/>
              <a:ext cx="17791" cy="13934"/>
            </a:xfrm>
            <a:custGeom>
              <a:rect b="b" l="l" r="r" t="t"/>
              <a:pathLst>
                <a:path extrusionOk="0" h="112" w="143">
                  <a:moveTo>
                    <a:pt x="68" y="1"/>
                  </a:moveTo>
                  <a:cubicBezTo>
                    <a:pt x="23" y="1"/>
                    <a:pt x="1" y="60"/>
                    <a:pt x="31" y="98"/>
                  </a:cubicBezTo>
                  <a:cubicBezTo>
                    <a:pt x="40" y="107"/>
                    <a:pt x="52" y="111"/>
                    <a:pt x="65" y="111"/>
                  </a:cubicBezTo>
                  <a:cubicBezTo>
                    <a:pt x="82" y="111"/>
                    <a:pt x="100" y="103"/>
                    <a:pt x="113" y="90"/>
                  </a:cubicBezTo>
                  <a:cubicBezTo>
                    <a:pt x="143" y="60"/>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gfaac217dd0_5_54"/>
            <p:cNvSpPr/>
            <p:nvPr/>
          </p:nvSpPr>
          <p:spPr>
            <a:xfrm rot="-2922755">
              <a:off x="4424759" y="2630551"/>
              <a:ext cx="17915" cy="13436"/>
            </a:xfrm>
            <a:custGeom>
              <a:rect b="b" l="l" r="r" t="t"/>
              <a:pathLst>
                <a:path extrusionOk="0" h="108" w="144">
                  <a:moveTo>
                    <a:pt x="68" y="1"/>
                  </a:moveTo>
                  <a:cubicBezTo>
                    <a:pt x="23" y="1"/>
                    <a:pt x="1" y="61"/>
                    <a:pt x="38" y="91"/>
                  </a:cubicBezTo>
                  <a:cubicBezTo>
                    <a:pt x="50" y="102"/>
                    <a:pt x="63" y="108"/>
                    <a:pt x="76" y="108"/>
                  </a:cubicBezTo>
                  <a:cubicBezTo>
                    <a:pt x="89" y="108"/>
                    <a:pt x="102" y="102"/>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gfaac217dd0_5_54"/>
            <p:cNvSpPr/>
            <p:nvPr/>
          </p:nvSpPr>
          <p:spPr>
            <a:xfrm rot="-2922749">
              <a:off x="4426960" y="2648137"/>
              <a:ext cx="17791" cy="14307"/>
            </a:xfrm>
            <a:custGeom>
              <a:rect b="b" l="l" r="r" t="t"/>
              <a:pathLst>
                <a:path extrusionOk="0" h="115" w="143">
                  <a:moveTo>
                    <a:pt x="68" y="1"/>
                  </a:moveTo>
                  <a:cubicBezTo>
                    <a:pt x="16" y="8"/>
                    <a:pt x="1" y="68"/>
                    <a:pt x="30"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gfaac217dd0_5_54"/>
            <p:cNvSpPr/>
            <p:nvPr/>
          </p:nvSpPr>
          <p:spPr>
            <a:xfrm rot="-2922749">
              <a:off x="4428531" y="2667274"/>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gfaac217dd0_5_54"/>
            <p:cNvSpPr/>
            <p:nvPr/>
          </p:nvSpPr>
          <p:spPr>
            <a:xfrm rot="-2922755">
              <a:off x="4430207" y="2686025"/>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9"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gfaac217dd0_5_54"/>
            <p:cNvSpPr/>
            <p:nvPr/>
          </p:nvSpPr>
          <p:spPr>
            <a:xfrm rot="-2922749">
              <a:off x="4432421" y="2704012"/>
              <a:ext cx="17791" cy="13810"/>
            </a:xfrm>
            <a:custGeom>
              <a:rect b="b" l="l" r="r" t="t"/>
              <a:pathLst>
                <a:path extrusionOk="0" h="111" w="143">
                  <a:moveTo>
                    <a:pt x="68" y="0"/>
                  </a:moveTo>
                  <a:cubicBezTo>
                    <a:pt x="23" y="0"/>
                    <a:pt x="1" y="60"/>
                    <a:pt x="38" y="97"/>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gfaac217dd0_5_54"/>
            <p:cNvSpPr/>
            <p:nvPr/>
          </p:nvSpPr>
          <p:spPr>
            <a:xfrm rot="-2922755">
              <a:off x="4433915" y="2722733"/>
              <a:ext cx="18786" cy="13312"/>
            </a:xfrm>
            <a:custGeom>
              <a:rect b="b" l="l" r="r" t="t"/>
              <a:pathLst>
                <a:path extrusionOk="0" h="107" w="151">
                  <a:moveTo>
                    <a:pt x="76" y="0"/>
                  </a:moveTo>
                  <a:cubicBezTo>
                    <a:pt x="23" y="0"/>
                    <a:pt x="1" y="60"/>
                    <a:pt x="38" y="90"/>
                  </a:cubicBezTo>
                  <a:cubicBezTo>
                    <a:pt x="50" y="101"/>
                    <a:pt x="64" y="107"/>
                    <a:pt x="79" y="107"/>
                  </a:cubicBezTo>
                  <a:cubicBezTo>
                    <a:pt x="93" y="107"/>
                    <a:pt x="106" y="101"/>
                    <a:pt x="113" y="90"/>
                  </a:cubicBezTo>
                  <a:cubicBezTo>
                    <a:pt x="151"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gfaac217dd0_5_54"/>
            <p:cNvSpPr/>
            <p:nvPr/>
          </p:nvSpPr>
          <p:spPr>
            <a:xfrm rot="-2922749">
              <a:off x="4436311" y="2740626"/>
              <a:ext cx="17791" cy="14307"/>
            </a:xfrm>
            <a:custGeom>
              <a:rect b="b" l="l" r="r" t="t"/>
              <a:pathLst>
                <a:path extrusionOk="0" h="115" w="143">
                  <a:moveTo>
                    <a:pt x="68" y="0"/>
                  </a:moveTo>
                  <a:cubicBezTo>
                    <a:pt x="23" y="8"/>
                    <a:pt x="1" y="68"/>
                    <a:pt x="38" y="97"/>
                  </a:cubicBezTo>
                  <a:cubicBezTo>
                    <a:pt x="45" y="109"/>
                    <a:pt x="59" y="114"/>
                    <a:pt x="73" y="114"/>
                  </a:cubicBezTo>
                  <a:cubicBezTo>
                    <a:pt x="87" y="114"/>
                    <a:pt x="102" y="109"/>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gfaac217dd0_5_54"/>
            <p:cNvSpPr/>
            <p:nvPr/>
          </p:nvSpPr>
          <p:spPr>
            <a:xfrm rot="-2922755">
              <a:off x="4437712" y="2759389"/>
              <a:ext cx="18786" cy="13561"/>
            </a:xfrm>
            <a:custGeom>
              <a:rect b="b" l="l" r="r" t="t"/>
              <a:pathLst>
                <a:path extrusionOk="0" h="109" w="151">
                  <a:moveTo>
                    <a:pt x="76" y="0"/>
                  </a:moveTo>
                  <a:cubicBezTo>
                    <a:pt x="23" y="0"/>
                    <a:pt x="1" y="60"/>
                    <a:pt x="38" y="98"/>
                  </a:cubicBezTo>
                  <a:cubicBezTo>
                    <a:pt x="48" y="104"/>
                    <a:pt x="61" y="108"/>
                    <a:pt x="74" y="108"/>
                  </a:cubicBezTo>
                  <a:cubicBezTo>
                    <a:pt x="90" y="108"/>
                    <a:pt x="105" y="103"/>
                    <a:pt x="113" y="90"/>
                  </a:cubicBezTo>
                  <a:cubicBezTo>
                    <a:pt x="150" y="53"/>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gfaac217dd0_5_54"/>
            <p:cNvSpPr/>
            <p:nvPr/>
          </p:nvSpPr>
          <p:spPr>
            <a:xfrm rot="-2922801">
              <a:off x="4440384" y="2778140"/>
              <a:ext cx="17542" cy="13436"/>
            </a:xfrm>
            <a:custGeom>
              <a:rect b="b" l="l" r="r" t="t"/>
              <a:pathLst>
                <a:path extrusionOk="0" h="108" w="141">
                  <a:moveTo>
                    <a:pt x="77" y="0"/>
                  </a:moveTo>
                  <a:cubicBezTo>
                    <a:pt x="74" y="0"/>
                    <a:pt x="71" y="0"/>
                    <a:pt x="68" y="1"/>
                  </a:cubicBezTo>
                  <a:cubicBezTo>
                    <a:pt x="23" y="1"/>
                    <a:pt x="0" y="61"/>
                    <a:pt x="30" y="91"/>
                  </a:cubicBezTo>
                  <a:cubicBezTo>
                    <a:pt x="42" y="102"/>
                    <a:pt x="57" y="107"/>
                    <a:pt x="72" y="107"/>
                  </a:cubicBezTo>
                  <a:cubicBezTo>
                    <a:pt x="87" y="107"/>
                    <a:pt x="101" y="102"/>
                    <a:pt x="113" y="91"/>
                  </a:cubicBezTo>
                  <a:cubicBezTo>
                    <a:pt x="141" y="55"/>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gfaac217dd0_5_54"/>
            <p:cNvSpPr/>
            <p:nvPr/>
          </p:nvSpPr>
          <p:spPr>
            <a:xfrm rot="-2922755">
              <a:off x="4441556" y="2796023"/>
              <a:ext cx="18786" cy="13934"/>
            </a:xfrm>
            <a:custGeom>
              <a:rect b="b" l="l" r="r" t="t"/>
              <a:pathLst>
                <a:path extrusionOk="0" h="112" w="151">
                  <a:moveTo>
                    <a:pt x="75" y="1"/>
                  </a:moveTo>
                  <a:cubicBezTo>
                    <a:pt x="23" y="1"/>
                    <a:pt x="1" y="60"/>
                    <a:pt x="38" y="98"/>
                  </a:cubicBezTo>
                  <a:cubicBezTo>
                    <a:pt x="47" y="107"/>
                    <a:pt x="58" y="111"/>
                    <a:pt x="69" y="111"/>
                  </a:cubicBezTo>
                  <a:cubicBezTo>
                    <a:pt x="84" y="111"/>
                    <a:pt x="100" y="103"/>
                    <a:pt x="113" y="90"/>
                  </a:cubicBezTo>
                  <a:cubicBezTo>
                    <a:pt x="150" y="60"/>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gfaac217dd0_5_54"/>
            <p:cNvSpPr/>
            <p:nvPr/>
          </p:nvSpPr>
          <p:spPr>
            <a:xfrm rot="-2922749">
              <a:off x="4444045" y="2814744"/>
              <a:ext cx="17791" cy="13436"/>
            </a:xfrm>
            <a:custGeom>
              <a:rect b="b" l="l" r="r" t="t"/>
              <a:pathLst>
                <a:path extrusionOk="0" h="108" w="143">
                  <a:moveTo>
                    <a:pt x="68" y="1"/>
                  </a:moveTo>
                  <a:cubicBezTo>
                    <a:pt x="23" y="1"/>
                    <a:pt x="0" y="61"/>
                    <a:pt x="30" y="91"/>
                  </a:cubicBezTo>
                  <a:cubicBezTo>
                    <a:pt x="41" y="102"/>
                    <a:pt x="56" y="107"/>
                    <a:pt x="71" y="107"/>
                  </a:cubicBezTo>
                  <a:cubicBezTo>
                    <a:pt x="86" y="107"/>
                    <a:pt x="101" y="102"/>
                    <a:pt x="113" y="91"/>
                  </a:cubicBezTo>
                  <a:cubicBezTo>
                    <a:pt x="143" y="53"/>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gfaac217dd0_5_54"/>
            <p:cNvSpPr/>
            <p:nvPr/>
          </p:nvSpPr>
          <p:spPr>
            <a:xfrm rot="-2922755">
              <a:off x="4430261" y="2828018"/>
              <a:ext cx="50137" cy="37448"/>
            </a:xfrm>
            <a:custGeom>
              <a:rect b="b" l="l" r="r" t="t"/>
              <a:pathLst>
                <a:path extrusionOk="0" h="301" w="403">
                  <a:moveTo>
                    <a:pt x="205" y="1"/>
                  </a:moveTo>
                  <a:cubicBezTo>
                    <a:pt x="202" y="1"/>
                    <a:pt x="199" y="1"/>
                    <a:pt x="195" y="1"/>
                  </a:cubicBezTo>
                  <a:cubicBezTo>
                    <a:pt x="61" y="9"/>
                    <a:pt x="1" y="166"/>
                    <a:pt x="98" y="263"/>
                  </a:cubicBezTo>
                  <a:cubicBezTo>
                    <a:pt x="126" y="288"/>
                    <a:pt x="162" y="301"/>
                    <a:pt x="199" y="301"/>
                  </a:cubicBezTo>
                  <a:cubicBezTo>
                    <a:pt x="241" y="301"/>
                    <a:pt x="283" y="284"/>
                    <a:pt x="315" y="248"/>
                  </a:cubicBezTo>
                  <a:cubicBezTo>
                    <a:pt x="403" y="153"/>
                    <a:pt x="334" y="1"/>
                    <a:pt x="20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gfaac217dd0_5_54"/>
            <p:cNvSpPr/>
            <p:nvPr/>
          </p:nvSpPr>
          <p:spPr>
            <a:xfrm rot="-2922755">
              <a:off x="4490664" y="2547537"/>
              <a:ext cx="50386" cy="37448"/>
            </a:xfrm>
            <a:custGeom>
              <a:rect b="b" l="l" r="r" t="t"/>
              <a:pathLst>
                <a:path extrusionOk="0" h="301" w="405">
                  <a:moveTo>
                    <a:pt x="195" y="0"/>
                  </a:moveTo>
                  <a:cubicBezTo>
                    <a:pt x="68" y="8"/>
                    <a:pt x="0" y="173"/>
                    <a:pt x="105" y="262"/>
                  </a:cubicBezTo>
                  <a:cubicBezTo>
                    <a:pt x="134" y="288"/>
                    <a:pt x="170" y="301"/>
                    <a:pt x="206" y="301"/>
                  </a:cubicBezTo>
                  <a:cubicBezTo>
                    <a:pt x="245" y="301"/>
                    <a:pt x="284" y="286"/>
                    <a:pt x="315" y="255"/>
                  </a:cubicBezTo>
                  <a:cubicBezTo>
                    <a:pt x="405" y="158"/>
                    <a:pt x="330" y="0"/>
                    <a:pt x="19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gfaac217dd0_5_54"/>
            <p:cNvSpPr/>
            <p:nvPr/>
          </p:nvSpPr>
          <p:spPr>
            <a:xfrm rot="-2922755">
              <a:off x="4529062" y="2856947"/>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gfaac217dd0_5_54"/>
            <p:cNvSpPr/>
            <p:nvPr/>
          </p:nvSpPr>
          <p:spPr>
            <a:xfrm rot="-2922749">
              <a:off x="4510231" y="2589981"/>
              <a:ext cx="17791" cy="13934"/>
            </a:xfrm>
            <a:custGeom>
              <a:rect b="b" l="l" r="r" t="t"/>
              <a:pathLst>
                <a:path extrusionOk="0" h="112" w="143">
                  <a:moveTo>
                    <a:pt x="67" y="0"/>
                  </a:moveTo>
                  <a:cubicBezTo>
                    <a:pt x="22" y="8"/>
                    <a:pt x="0" y="60"/>
                    <a:pt x="37" y="98"/>
                  </a:cubicBezTo>
                  <a:cubicBezTo>
                    <a:pt x="47" y="107"/>
                    <a:pt x="58" y="111"/>
                    <a:pt x="69" y="111"/>
                  </a:cubicBezTo>
                  <a:cubicBezTo>
                    <a:pt x="84" y="111"/>
                    <a:pt x="99" y="103"/>
                    <a:pt x="112" y="90"/>
                  </a:cubicBezTo>
                  <a:cubicBezTo>
                    <a:pt x="142" y="60"/>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gfaac217dd0_5_54"/>
            <p:cNvSpPr/>
            <p:nvPr/>
          </p:nvSpPr>
          <p:spPr>
            <a:xfrm rot="-2922755">
              <a:off x="4511988" y="2612741"/>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0" y="60"/>
                    <a:pt x="121"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gfaac217dd0_5_54"/>
            <p:cNvSpPr/>
            <p:nvPr/>
          </p:nvSpPr>
          <p:spPr>
            <a:xfrm rot="-2922749">
              <a:off x="4514962" y="2635219"/>
              <a:ext cx="17791" cy="13561"/>
            </a:xfrm>
            <a:custGeom>
              <a:rect b="b" l="l" r="r" t="t"/>
              <a:pathLst>
                <a:path extrusionOk="0" h="109" w="143">
                  <a:moveTo>
                    <a:pt x="67" y="1"/>
                  </a:moveTo>
                  <a:cubicBezTo>
                    <a:pt x="22" y="1"/>
                    <a:pt x="0" y="61"/>
                    <a:pt x="37" y="98"/>
                  </a:cubicBezTo>
                  <a:cubicBezTo>
                    <a:pt x="44" y="105"/>
                    <a:pt x="55" y="109"/>
                    <a:pt x="68" y="109"/>
                  </a:cubicBezTo>
                  <a:cubicBezTo>
                    <a:pt x="83" y="109"/>
                    <a:pt x="100" y="103"/>
                    <a:pt x="112" y="91"/>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gfaac217dd0_5_54"/>
            <p:cNvSpPr/>
            <p:nvPr/>
          </p:nvSpPr>
          <p:spPr>
            <a:xfrm rot="-2922755">
              <a:off x="4516858" y="2657914"/>
              <a:ext cx="18786" cy="13436"/>
            </a:xfrm>
            <a:custGeom>
              <a:rect b="b" l="l" r="r" t="t"/>
              <a:pathLst>
                <a:path extrusionOk="0" h="108" w="151">
                  <a:moveTo>
                    <a:pt x="76" y="1"/>
                  </a:moveTo>
                  <a:cubicBezTo>
                    <a:pt x="23" y="1"/>
                    <a:pt x="1" y="60"/>
                    <a:pt x="38" y="90"/>
                  </a:cubicBezTo>
                  <a:cubicBezTo>
                    <a:pt x="49" y="102"/>
                    <a:pt x="64" y="107"/>
                    <a:pt x="78" y="107"/>
                  </a:cubicBezTo>
                  <a:cubicBezTo>
                    <a:pt x="92" y="107"/>
                    <a:pt x="106" y="102"/>
                    <a:pt x="113" y="90"/>
                  </a:cubicBezTo>
                  <a:cubicBezTo>
                    <a:pt x="150"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gfaac217dd0_5_54"/>
            <p:cNvSpPr/>
            <p:nvPr/>
          </p:nvSpPr>
          <p:spPr>
            <a:xfrm rot="-2922755">
              <a:off x="4519724" y="2680554"/>
              <a:ext cx="17666" cy="13436"/>
            </a:xfrm>
            <a:custGeom>
              <a:rect b="b" l="l" r="r" t="t"/>
              <a:pathLst>
                <a:path extrusionOk="0" h="108" w="142">
                  <a:moveTo>
                    <a:pt x="77" y="1"/>
                  </a:moveTo>
                  <a:cubicBezTo>
                    <a:pt x="74" y="1"/>
                    <a:pt x="71" y="1"/>
                    <a:pt x="68" y="1"/>
                  </a:cubicBezTo>
                  <a:cubicBezTo>
                    <a:pt x="23" y="1"/>
                    <a:pt x="1" y="61"/>
                    <a:pt x="31" y="91"/>
                  </a:cubicBezTo>
                  <a:cubicBezTo>
                    <a:pt x="42" y="102"/>
                    <a:pt x="57" y="108"/>
                    <a:pt x="72" y="108"/>
                  </a:cubicBezTo>
                  <a:cubicBezTo>
                    <a:pt x="87"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gfaac217dd0_5_54"/>
            <p:cNvSpPr/>
            <p:nvPr/>
          </p:nvSpPr>
          <p:spPr>
            <a:xfrm rot="-2922755">
              <a:off x="4521771" y="2703182"/>
              <a:ext cx="18537" cy="13436"/>
            </a:xfrm>
            <a:custGeom>
              <a:rect b="b" l="l" r="r" t="t"/>
              <a:pathLst>
                <a:path extrusionOk="0" h="108" w="149">
                  <a:moveTo>
                    <a:pt x="83" y="0"/>
                  </a:moveTo>
                  <a:cubicBezTo>
                    <a:pt x="81" y="0"/>
                    <a:pt x="78" y="1"/>
                    <a:pt x="76" y="1"/>
                  </a:cubicBezTo>
                  <a:cubicBezTo>
                    <a:pt x="23" y="1"/>
                    <a:pt x="1" y="61"/>
                    <a:pt x="38" y="91"/>
                  </a:cubicBezTo>
                  <a:cubicBezTo>
                    <a:pt x="49" y="102"/>
                    <a:pt x="62" y="108"/>
                    <a:pt x="76" y="108"/>
                  </a:cubicBezTo>
                  <a:cubicBezTo>
                    <a:pt x="89" y="108"/>
                    <a:pt x="102" y="102"/>
                    <a:pt x="113" y="91"/>
                  </a:cubicBezTo>
                  <a:cubicBezTo>
                    <a:pt x="148" y="56"/>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gfaac217dd0_5_54"/>
            <p:cNvSpPr/>
            <p:nvPr/>
          </p:nvSpPr>
          <p:spPr>
            <a:xfrm rot="-2922755">
              <a:off x="4524319" y="2724993"/>
              <a:ext cx="17915" cy="14307"/>
            </a:xfrm>
            <a:custGeom>
              <a:rect b="b" l="l" r="r" t="t"/>
              <a:pathLst>
                <a:path extrusionOk="0" h="115" w="144">
                  <a:moveTo>
                    <a:pt x="68" y="0"/>
                  </a:moveTo>
                  <a:cubicBezTo>
                    <a:pt x="16" y="8"/>
                    <a:pt x="1" y="68"/>
                    <a:pt x="31" y="98"/>
                  </a:cubicBezTo>
                  <a:cubicBezTo>
                    <a:pt x="42" y="109"/>
                    <a:pt x="57" y="114"/>
                    <a:pt x="72" y="114"/>
                  </a:cubicBezTo>
                  <a:cubicBezTo>
                    <a:pt x="87" y="114"/>
                    <a:pt x="102" y="109"/>
                    <a:pt x="113" y="98"/>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gfaac217dd0_5_54"/>
            <p:cNvSpPr/>
            <p:nvPr/>
          </p:nvSpPr>
          <p:spPr>
            <a:xfrm rot="-2922749">
              <a:off x="4526348" y="2748080"/>
              <a:ext cx="17791" cy="13810"/>
            </a:xfrm>
            <a:custGeom>
              <a:rect b="b" l="l" r="r" t="t"/>
              <a:pathLst>
                <a:path extrusionOk="0" h="111" w="143">
                  <a:moveTo>
                    <a:pt x="68" y="0"/>
                  </a:moveTo>
                  <a:cubicBezTo>
                    <a:pt x="23" y="8"/>
                    <a:pt x="1" y="60"/>
                    <a:pt x="38" y="97"/>
                  </a:cubicBezTo>
                  <a:cubicBezTo>
                    <a:pt x="48"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gfaac217dd0_5_54"/>
            <p:cNvSpPr/>
            <p:nvPr/>
          </p:nvSpPr>
          <p:spPr>
            <a:xfrm rot="-2922755">
              <a:off x="4528186" y="2770621"/>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gfaac217dd0_5_54"/>
            <p:cNvSpPr/>
            <p:nvPr/>
          </p:nvSpPr>
          <p:spPr>
            <a:xfrm rot="-2922749">
              <a:off x="4531125" y="2793296"/>
              <a:ext cx="17791" cy="13561"/>
            </a:xfrm>
            <a:custGeom>
              <a:rect b="b" l="l" r="r" t="t"/>
              <a:pathLst>
                <a:path extrusionOk="0" h="109" w="143">
                  <a:moveTo>
                    <a:pt x="68" y="1"/>
                  </a:moveTo>
                  <a:cubicBezTo>
                    <a:pt x="23" y="1"/>
                    <a:pt x="1" y="60"/>
                    <a:pt x="38" y="98"/>
                  </a:cubicBezTo>
                  <a:cubicBezTo>
                    <a:pt x="48" y="105"/>
                    <a:pt x="60" y="108"/>
                    <a:pt x="72" y="108"/>
                  </a:cubicBezTo>
                  <a:cubicBezTo>
                    <a:pt x="86" y="108"/>
                    <a:pt x="101" y="103"/>
                    <a:pt x="113" y="90"/>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gfaac217dd0_5_54"/>
            <p:cNvSpPr/>
            <p:nvPr/>
          </p:nvSpPr>
          <p:spPr>
            <a:xfrm rot="-2922755">
              <a:off x="4533057" y="2815919"/>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gfaac217dd0_5_54"/>
            <p:cNvSpPr/>
            <p:nvPr/>
          </p:nvSpPr>
          <p:spPr>
            <a:xfrm rot="-2922755">
              <a:off x="4535970" y="2838537"/>
              <a:ext cx="17666" cy="13436"/>
            </a:xfrm>
            <a:custGeom>
              <a:rect b="b" l="l" r="r" t="t"/>
              <a:pathLst>
                <a:path extrusionOk="0" h="108" w="142">
                  <a:moveTo>
                    <a:pt x="77" y="0"/>
                  </a:moveTo>
                  <a:cubicBezTo>
                    <a:pt x="74" y="0"/>
                    <a:pt x="71" y="1"/>
                    <a:pt x="68" y="1"/>
                  </a:cubicBezTo>
                  <a:cubicBezTo>
                    <a:pt x="23" y="1"/>
                    <a:pt x="1" y="61"/>
                    <a:pt x="31" y="91"/>
                  </a:cubicBezTo>
                  <a:cubicBezTo>
                    <a:pt x="42" y="102"/>
                    <a:pt x="57" y="108"/>
                    <a:pt x="72" y="108"/>
                  </a:cubicBezTo>
                  <a:cubicBezTo>
                    <a:pt x="87" y="108"/>
                    <a:pt x="102" y="102"/>
                    <a:pt x="113" y="91"/>
                  </a:cubicBezTo>
                  <a:cubicBezTo>
                    <a:pt x="141" y="56"/>
                    <a:pt x="123" y="0"/>
                    <a:pt x="7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gfaac217dd0_5_54"/>
            <p:cNvSpPr/>
            <p:nvPr/>
          </p:nvSpPr>
          <p:spPr>
            <a:xfrm rot="-2922755">
              <a:off x="4588181" y="2521855"/>
              <a:ext cx="49142" cy="37448"/>
            </a:xfrm>
            <a:custGeom>
              <a:rect b="b" l="l" r="r" t="t"/>
              <a:pathLst>
                <a:path extrusionOk="0" h="301" w="395">
                  <a:moveTo>
                    <a:pt x="197" y="0"/>
                  </a:moveTo>
                  <a:cubicBezTo>
                    <a:pt x="194" y="0"/>
                    <a:pt x="190" y="0"/>
                    <a:pt x="187" y="0"/>
                  </a:cubicBezTo>
                  <a:cubicBezTo>
                    <a:pt x="60" y="8"/>
                    <a:pt x="0" y="165"/>
                    <a:pt x="97" y="262"/>
                  </a:cubicBezTo>
                  <a:cubicBezTo>
                    <a:pt x="126" y="287"/>
                    <a:pt x="160" y="300"/>
                    <a:pt x="195" y="300"/>
                  </a:cubicBezTo>
                  <a:cubicBezTo>
                    <a:pt x="235" y="300"/>
                    <a:pt x="275" y="283"/>
                    <a:pt x="307" y="248"/>
                  </a:cubicBezTo>
                  <a:cubicBezTo>
                    <a:pt x="395" y="152"/>
                    <a:pt x="325" y="0"/>
                    <a:pt x="19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gfaac217dd0_5_54"/>
            <p:cNvSpPr/>
            <p:nvPr/>
          </p:nvSpPr>
          <p:spPr>
            <a:xfrm rot="-2922755">
              <a:off x="4625036" y="2887539"/>
              <a:ext cx="49515" cy="37572"/>
            </a:xfrm>
            <a:custGeom>
              <a:rect b="b" l="l" r="r" t="t"/>
              <a:pathLst>
                <a:path extrusionOk="0" h="302" w="398">
                  <a:moveTo>
                    <a:pt x="195" y="1"/>
                  </a:moveTo>
                  <a:cubicBezTo>
                    <a:pt x="60" y="8"/>
                    <a:pt x="1" y="173"/>
                    <a:pt x="98" y="263"/>
                  </a:cubicBezTo>
                  <a:cubicBezTo>
                    <a:pt x="127" y="288"/>
                    <a:pt x="164" y="301"/>
                    <a:pt x="202" y="301"/>
                  </a:cubicBezTo>
                  <a:cubicBezTo>
                    <a:pt x="241" y="301"/>
                    <a:pt x="280" y="286"/>
                    <a:pt x="307" y="255"/>
                  </a:cubicBezTo>
                  <a:cubicBezTo>
                    <a:pt x="397" y="158"/>
                    <a:pt x="330" y="1"/>
                    <a:pt x="19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gfaac217dd0_5_54"/>
            <p:cNvSpPr/>
            <p:nvPr/>
          </p:nvSpPr>
          <p:spPr>
            <a:xfrm rot="-2922749">
              <a:off x="4607222" y="2569847"/>
              <a:ext cx="17791" cy="13934"/>
            </a:xfrm>
            <a:custGeom>
              <a:rect b="b" l="l" r="r" t="t"/>
              <a:pathLst>
                <a:path extrusionOk="0" h="112" w="143">
                  <a:moveTo>
                    <a:pt x="68" y="0"/>
                  </a:moveTo>
                  <a:cubicBezTo>
                    <a:pt x="23" y="8"/>
                    <a:pt x="0" y="68"/>
                    <a:pt x="38" y="98"/>
                  </a:cubicBezTo>
                  <a:cubicBezTo>
                    <a:pt x="48" y="108"/>
                    <a:pt x="60" y="112"/>
                    <a:pt x="71" y="112"/>
                  </a:cubicBezTo>
                  <a:cubicBezTo>
                    <a:pt x="86" y="112"/>
                    <a:pt x="100" y="106"/>
                    <a:pt x="113" y="98"/>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gfaac217dd0_5_54"/>
            <p:cNvSpPr/>
            <p:nvPr/>
          </p:nvSpPr>
          <p:spPr>
            <a:xfrm rot="-2922755">
              <a:off x="4609556" y="2596321"/>
              <a:ext cx="18786" cy="14307"/>
            </a:xfrm>
            <a:custGeom>
              <a:rect b="b" l="l" r="r" t="t"/>
              <a:pathLst>
                <a:path extrusionOk="0" h="115" w="151">
                  <a:moveTo>
                    <a:pt x="75" y="1"/>
                  </a:moveTo>
                  <a:cubicBezTo>
                    <a:pt x="23" y="8"/>
                    <a:pt x="1" y="68"/>
                    <a:pt x="38" y="98"/>
                  </a:cubicBezTo>
                  <a:cubicBezTo>
                    <a:pt x="49" y="109"/>
                    <a:pt x="64" y="115"/>
                    <a:pt x="78" y="115"/>
                  </a:cubicBezTo>
                  <a:cubicBezTo>
                    <a:pt x="92" y="115"/>
                    <a:pt x="105" y="109"/>
                    <a:pt x="113" y="98"/>
                  </a:cubicBezTo>
                  <a:cubicBezTo>
                    <a:pt x="150" y="60"/>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gfaac217dd0_5_54"/>
            <p:cNvSpPr/>
            <p:nvPr/>
          </p:nvSpPr>
          <p:spPr>
            <a:xfrm rot="-2922801">
              <a:off x="4613115" y="2623675"/>
              <a:ext cx="17542" cy="13436"/>
            </a:xfrm>
            <a:custGeom>
              <a:rect b="b" l="l" r="r" t="t"/>
              <a:pathLst>
                <a:path extrusionOk="0" h="108" w="141">
                  <a:moveTo>
                    <a:pt x="77" y="1"/>
                  </a:moveTo>
                  <a:cubicBezTo>
                    <a:pt x="74" y="1"/>
                    <a:pt x="71" y="1"/>
                    <a:pt x="68" y="1"/>
                  </a:cubicBezTo>
                  <a:cubicBezTo>
                    <a:pt x="23" y="1"/>
                    <a:pt x="0" y="61"/>
                    <a:pt x="38" y="91"/>
                  </a:cubicBezTo>
                  <a:cubicBezTo>
                    <a:pt x="45" y="102"/>
                    <a:pt x="58" y="108"/>
                    <a:pt x="72" y="108"/>
                  </a:cubicBezTo>
                  <a:cubicBezTo>
                    <a:pt x="86" y="108"/>
                    <a:pt x="101"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gfaac217dd0_5_54"/>
            <p:cNvSpPr/>
            <p:nvPr/>
          </p:nvSpPr>
          <p:spPr>
            <a:xfrm rot="-2922755">
              <a:off x="4615355" y="2650191"/>
              <a:ext cx="18537" cy="13561"/>
            </a:xfrm>
            <a:custGeom>
              <a:rect b="b" l="l" r="r" t="t"/>
              <a:pathLst>
                <a:path extrusionOk="0" h="109" w="149">
                  <a:moveTo>
                    <a:pt x="83" y="1"/>
                  </a:moveTo>
                  <a:cubicBezTo>
                    <a:pt x="81" y="1"/>
                    <a:pt x="78" y="1"/>
                    <a:pt x="76" y="1"/>
                  </a:cubicBezTo>
                  <a:cubicBezTo>
                    <a:pt x="23" y="1"/>
                    <a:pt x="1" y="61"/>
                    <a:pt x="38" y="91"/>
                  </a:cubicBezTo>
                  <a:cubicBezTo>
                    <a:pt x="49" y="103"/>
                    <a:pt x="62" y="108"/>
                    <a:pt x="76" y="108"/>
                  </a:cubicBezTo>
                  <a:cubicBezTo>
                    <a:pt x="89" y="108"/>
                    <a:pt x="102" y="103"/>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gfaac217dd0_5_54"/>
            <p:cNvSpPr/>
            <p:nvPr/>
          </p:nvSpPr>
          <p:spPr>
            <a:xfrm rot="-2922801">
              <a:off x="4618591" y="2676831"/>
              <a:ext cx="17542" cy="13436"/>
            </a:xfrm>
            <a:custGeom>
              <a:rect b="b" l="l" r="r" t="t"/>
              <a:pathLst>
                <a:path extrusionOk="0" h="108" w="141">
                  <a:moveTo>
                    <a:pt x="75" y="0"/>
                  </a:moveTo>
                  <a:cubicBezTo>
                    <a:pt x="73" y="0"/>
                    <a:pt x="70" y="0"/>
                    <a:pt x="68" y="1"/>
                  </a:cubicBezTo>
                  <a:cubicBezTo>
                    <a:pt x="23" y="1"/>
                    <a:pt x="0" y="61"/>
                    <a:pt x="30" y="91"/>
                  </a:cubicBezTo>
                  <a:cubicBezTo>
                    <a:pt x="42" y="102"/>
                    <a:pt x="57" y="107"/>
                    <a:pt x="72" y="107"/>
                  </a:cubicBezTo>
                  <a:cubicBezTo>
                    <a:pt x="87" y="107"/>
                    <a:pt x="101" y="102"/>
                    <a:pt x="113" y="91"/>
                  </a:cubicBezTo>
                  <a:cubicBezTo>
                    <a:pt x="141" y="55"/>
                    <a:pt x="116"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gfaac217dd0_5_54"/>
            <p:cNvSpPr/>
            <p:nvPr/>
          </p:nvSpPr>
          <p:spPr>
            <a:xfrm rot="-2922749">
              <a:off x="4620912" y="2703649"/>
              <a:ext cx="17791" cy="13436"/>
            </a:xfrm>
            <a:custGeom>
              <a:rect b="b" l="l" r="r" t="t"/>
              <a:pathLst>
                <a:path extrusionOk="0" h="108" w="143">
                  <a:moveTo>
                    <a:pt x="68" y="1"/>
                  </a:moveTo>
                  <a:cubicBezTo>
                    <a:pt x="23" y="1"/>
                    <a:pt x="1" y="61"/>
                    <a:pt x="38" y="91"/>
                  </a:cubicBezTo>
                  <a:cubicBezTo>
                    <a:pt x="49" y="102"/>
                    <a:pt x="62" y="108"/>
                    <a:pt x="76" y="108"/>
                  </a:cubicBezTo>
                  <a:cubicBezTo>
                    <a:pt x="89" y="108"/>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gfaac217dd0_5_54"/>
            <p:cNvSpPr/>
            <p:nvPr/>
          </p:nvSpPr>
          <p:spPr>
            <a:xfrm rot="-2922749">
              <a:off x="4623979" y="2729916"/>
              <a:ext cx="17791" cy="13312"/>
            </a:xfrm>
            <a:custGeom>
              <a:rect b="b" l="l" r="r" t="t"/>
              <a:pathLst>
                <a:path extrusionOk="0" h="107" w="143">
                  <a:moveTo>
                    <a:pt x="68" y="0"/>
                  </a:moveTo>
                  <a:cubicBezTo>
                    <a:pt x="15" y="0"/>
                    <a:pt x="0" y="60"/>
                    <a:pt x="30" y="90"/>
                  </a:cubicBezTo>
                  <a:cubicBezTo>
                    <a:pt x="42" y="101"/>
                    <a:pt x="57" y="107"/>
                    <a:pt x="71" y="107"/>
                  </a:cubicBezTo>
                  <a:cubicBezTo>
                    <a:pt x="85" y="107"/>
                    <a:pt x="98" y="101"/>
                    <a:pt x="105" y="90"/>
                  </a:cubicBezTo>
                  <a:cubicBezTo>
                    <a:pt x="143" y="52"/>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gfaac217dd0_5_54"/>
            <p:cNvSpPr/>
            <p:nvPr/>
          </p:nvSpPr>
          <p:spPr>
            <a:xfrm rot="-2922755">
              <a:off x="4626414" y="2756738"/>
              <a:ext cx="17915" cy="13561"/>
            </a:xfrm>
            <a:custGeom>
              <a:rect b="b" l="l" r="r" t="t"/>
              <a:pathLst>
                <a:path extrusionOk="0" h="109"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gfaac217dd0_5_54"/>
            <p:cNvSpPr/>
            <p:nvPr/>
          </p:nvSpPr>
          <p:spPr>
            <a:xfrm rot="-2922762">
              <a:off x="4628732" y="2783275"/>
              <a:ext cx="18661" cy="13561"/>
            </a:xfrm>
            <a:custGeom>
              <a:rect b="b" l="l" r="r" t="t"/>
              <a:pathLst>
                <a:path extrusionOk="0" h="109" w="150">
                  <a:moveTo>
                    <a:pt x="75" y="0"/>
                  </a:moveTo>
                  <a:cubicBezTo>
                    <a:pt x="23" y="0"/>
                    <a:pt x="0" y="60"/>
                    <a:pt x="37" y="98"/>
                  </a:cubicBezTo>
                  <a:cubicBezTo>
                    <a:pt x="48" y="105"/>
                    <a:pt x="61" y="108"/>
                    <a:pt x="73" y="108"/>
                  </a:cubicBezTo>
                  <a:cubicBezTo>
                    <a:pt x="89" y="108"/>
                    <a:pt x="104" y="103"/>
                    <a:pt x="112"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gfaac217dd0_5_54"/>
            <p:cNvSpPr/>
            <p:nvPr/>
          </p:nvSpPr>
          <p:spPr>
            <a:xfrm rot="-2922755">
              <a:off x="4631797" y="2809813"/>
              <a:ext cx="17915" cy="13561"/>
            </a:xfrm>
            <a:custGeom>
              <a:rect b="b" l="l" r="r" t="t"/>
              <a:pathLst>
                <a:path extrusionOk="0" h="109" w="144">
                  <a:moveTo>
                    <a:pt x="68" y="1"/>
                  </a:moveTo>
                  <a:cubicBezTo>
                    <a:pt x="23" y="1"/>
                    <a:pt x="1" y="61"/>
                    <a:pt x="38" y="98"/>
                  </a:cubicBezTo>
                  <a:cubicBezTo>
                    <a:pt x="45" y="105"/>
                    <a:pt x="56" y="108"/>
                    <a:pt x="69" y="108"/>
                  </a:cubicBezTo>
                  <a:cubicBezTo>
                    <a:pt x="84" y="108"/>
                    <a:pt x="101" y="103"/>
                    <a:pt x="113" y="90"/>
                  </a:cubicBezTo>
                  <a:cubicBezTo>
                    <a:pt x="143" y="61"/>
                    <a:pt x="121"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gfaac217dd0_5_54"/>
            <p:cNvSpPr/>
            <p:nvPr/>
          </p:nvSpPr>
          <p:spPr>
            <a:xfrm rot="-2922762">
              <a:off x="4634256" y="2836287"/>
              <a:ext cx="18661" cy="13934"/>
            </a:xfrm>
            <a:custGeom>
              <a:rect b="b" l="l" r="r" t="t"/>
              <a:pathLst>
                <a:path extrusionOk="0" h="112" w="150">
                  <a:moveTo>
                    <a:pt x="75" y="1"/>
                  </a:moveTo>
                  <a:cubicBezTo>
                    <a:pt x="23" y="1"/>
                    <a:pt x="0" y="61"/>
                    <a:pt x="38" y="98"/>
                  </a:cubicBezTo>
                  <a:cubicBezTo>
                    <a:pt x="47" y="108"/>
                    <a:pt x="58" y="112"/>
                    <a:pt x="69" y="112"/>
                  </a:cubicBezTo>
                  <a:cubicBezTo>
                    <a:pt x="84" y="112"/>
                    <a:pt x="99" y="104"/>
                    <a:pt x="112"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gfaac217dd0_5_54"/>
            <p:cNvSpPr/>
            <p:nvPr/>
          </p:nvSpPr>
          <p:spPr>
            <a:xfrm rot="-2922755">
              <a:off x="4637367" y="2862927"/>
              <a:ext cx="17915" cy="13810"/>
            </a:xfrm>
            <a:custGeom>
              <a:rect b="b" l="l" r="r" t="t"/>
              <a:pathLst>
                <a:path extrusionOk="0" h="111" w="144">
                  <a:moveTo>
                    <a:pt x="68" y="0"/>
                  </a:moveTo>
                  <a:cubicBezTo>
                    <a:pt x="23" y="8"/>
                    <a:pt x="1" y="60"/>
                    <a:pt x="31" y="97"/>
                  </a:cubicBezTo>
                  <a:cubicBezTo>
                    <a:pt x="40" y="107"/>
                    <a:pt x="52" y="111"/>
                    <a:pt x="65" y="111"/>
                  </a:cubicBezTo>
                  <a:cubicBezTo>
                    <a:pt x="82" y="111"/>
                    <a:pt x="100" y="103"/>
                    <a:pt x="113" y="90"/>
                  </a:cubicBezTo>
                  <a:cubicBezTo>
                    <a:pt x="143" y="60"/>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gfaac217dd0_5_54"/>
            <p:cNvSpPr/>
            <p:nvPr/>
          </p:nvSpPr>
          <p:spPr>
            <a:xfrm rot="-2922755">
              <a:off x="4695365" y="2498030"/>
              <a:ext cx="50137" cy="37448"/>
            </a:xfrm>
            <a:custGeom>
              <a:rect b="b" l="l" r="r" t="t"/>
              <a:pathLst>
                <a:path extrusionOk="0" h="301" w="403">
                  <a:moveTo>
                    <a:pt x="204" y="0"/>
                  </a:moveTo>
                  <a:cubicBezTo>
                    <a:pt x="201" y="0"/>
                    <a:pt x="198" y="0"/>
                    <a:pt x="195" y="0"/>
                  </a:cubicBezTo>
                  <a:cubicBezTo>
                    <a:pt x="60" y="8"/>
                    <a:pt x="0" y="165"/>
                    <a:pt x="98" y="262"/>
                  </a:cubicBezTo>
                  <a:cubicBezTo>
                    <a:pt x="129" y="287"/>
                    <a:pt x="166" y="300"/>
                    <a:pt x="202" y="300"/>
                  </a:cubicBezTo>
                  <a:cubicBezTo>
                    <a:pt x="243" y="300"/>
                    <a:pt x="283" y="283"/>
                    <a:pt x="315" y="248"/>
                  </a:cubicBezTo>
                  <a:cubicBezTo>
                    <a:pt x="402" y="152"/>
                    <a:pt x="333" y="0"/>
                    <a:pt x="204"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gfaac217dd0_5_54"/>
            <p:cNvSpPr/>
            <p:nvPr/>
          </p:nvSpPr>
          <p:spPr>
            <a:xfrm rot="-2922755">
              <a:off x="4739179" y="2919951"/>
              <a:ext cx="49142" cy="36950"/>
            </a:xfrm>
            <a:custGeom>
              <a:rect b="b" l="l" r="r" t="t"/>
              <a:pathLst>
                <a:path extrusionOk="0" h="297" w="395">
                  <a:moveTo>
                    <a:pt x="197" y="0"/>
                  </a:moveTo>
                  <a:cubicBezTo>
                    <a:pt x="194" y="0"/>
                    <a:pt x="190" y="1"/>
                    <a:pt x="187" y="1"/>
                  </a:cubicBezTo>
                  <a:cubicBezTo>
                    <a:pt x="60" y="1"/>
                    <a:pt x="0" y="165"/>
                    <a:pt x="98" y="255"/>
                  </a:cubicBezTo>
                  <a:cubicBezTo>
                    <a:pt x="126" y="283"/>
                    <a:pt x="160" y="297"/>
                    <a:pt x="195" y="297"/>
                  </a:cubicBezTo>
                  <a:cubicBezTo>
                    <a:pt x="235" y="297"/>
                    <a:pt x="275" y="280"/>
                    <a:pt x="307" y="248"/>
                  </a:cubicBezTo>
                  <a:cubicBezTo>
                    <a:pt x="395" y="153"/>
                    <a:pt x="325" y="0"/>
                    <a:pt x="19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gfaac217dd0_5_54"/>
            <p:cNvSpPr/>
            <p:nvPr/>
          </p:nvSpPr>
          <p:spPr>
            <a:xfrm rot="-2922755">
              <a:off x="4715981" y="2551715"/>
              <a:ext cx="17666" cy="13436"/>
            </a:xfrm>
            <a:custGeom>
              <a:rect b="b" l="l" r="r" t="t"/>
              <a:pathLst>
                <a:path extrusionOk="0" h="108" w="142">
                  <a:moveTo>
                    <a:pt x="76" y="0"/>
                  </a:moveTo>
                  <a:cubicBezTo>
                    <a:pt x="74" y="0"/>
                    <a:pt x="71" y="0"/>
                    <a:pt x="68" y="1"/>
                  </a:cubicBezTo>
                  <a:cubicBezTo>
                    <a:pt x="23" y="1"/>
                    <a:pt x="1" y="61"/>
                    <a:pt x="31" y="91"/>
                  </a:cubicBezTo>
                  <a:cubicBezTo>
                    <a:pt x="42" y="102"/>
                    <a:pt x="57" y="107"/>
                    <a:pt x="72" y="107"/>
                  </a:cubicBezTo>
                  <a:cubicBezTo>
                    <a:pt x="87" y="107"/>
                    <a:pt x="102" y="102"/>
                    <a:pt x="113" y="91"/>
                  </a:cubicBezTo>
                  <a:cubicBezTo>
                    <a:pt x="141" y="55"/>
                    <a:pt x="117"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gfaac217dd0_5_54"/>
            <p:cNvSpPr/>
            <p:nvPr/>
          </p:nvSpPr>
          <p:spPr>
            <a:xfrm rot="-2922755">
              <a:off x="4718692" y="2582456"/>
              <a:ext cx="17915" cy="13561"/>
            </a:xfrm>
            <a:custGeom>
              <a:rect b="b" l="l" r="r" t="t"/>
              <a:pathLst>
                <a:path extrusionOk="0" h="109" w="144">
                  <a:moveTo>
                    <a:pt x="68" y="0"/>
                  </a:moveTo>
                  <a:cubicBezTo>
                    <a:pt x="23" y="0"/>
                    <a:pt x="1" y="60"/>
                    <a:pt x="38" y="98"/>
                  </a:cubicBezTo>
                  <a:cubicBezTo>
                    <a:pt x="48" y="105"/>
                    <a:pt x="60" y="108"/>
                    <a:pt x="72" y="108"/>
                  </a:cubicBezTo>
                  <a:cubicBezTo>
                    <a:pt x="86" y="108"/>
                    <a:pt x="101" y="103"/>
                    <a:pt x="113" y="90"/>
                  </a:cubicBezTo>
                  <a:cubicBezTo>
                    <a:pt x="143" y="60"/>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gfaac217dd0_5_54"/>
            <p:cNvSpPr/>
            <p:nvPr/>
          </p:nvSpPr>
          <p:spPr>
            <a:xfrm rot="-2922755">
              <a:off x="4721532" y="2612858"/>
              <a:ext cx="18786" cy="14307"/>
            </a:xfrm>
            <a:custGeom>
              <a:rect b="b" l="l" r="r" t="t"/>
              <a:pathLst>
                <a:path extrusionOk="0" h="115" w="151">
                  <a:moveTo>
                    <a:pt x="76" y="0"/>
                  </a:moveTo>
                  <a:cubicBezTo>
                    <a:pt x="23" y="8"/>
                    <a:pt x="1" y="67"/>
                    <a:pt x="38" y="97"/>
                  </a:cubicBezTo>
                  <a:cubicBezTo>
                    <a:pt x="49" y="109"/>
                    <a:pt x="64" y="114"/>
                    <a:pt x="78" y="114"/>
                  </a:cubicBezTo>
                  <a:cubicBezTo>
                    <a:pt x="92" y="114"/>
                    <a:pt x="105" y="109"/>
                    <a:pt x="113" y="97"/>
                  </a:cubicBezTo>
                  <a:cubicBezTo>
                    <a:pt x="150" y="60"/>
                    <a:pt x="120"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gfaac217dd0_5_54"/>
            <p:cNvSpPr/>
            <p:nvPr/>
          </p:nvSpPr>
          <p:spPr>
            <a:xfrm rot="-2922755">
              <a:off x="4725238" y="2644121"/>
              <a:ext cx="17666" cy="13436"/>
            </a:xfrm>
            <a:custGeom>
              <a:rect b="b" l="l" r="r" t="t"/>
              <a:pathLst>
                <a:path extrusionOk="0" h="108" w="142">
                  <a:moveTo>
                    <a:pt x="77" y="1"/>
                  </a:moveTo>
                  <a:cubicBezTo>
                    <a:pt x="74" y="1"/>
                    <a:pt x="71" y="1"/>
                    <a:pt x="68" y="1"/>
                  </a:cubicBezTo>
                  <a:cubicBezTo>
                    <a:pt x="23" y="1"/>
                    <a:pt x="1" y="61"/>
                    <a:pt x="38" y="91"/>
                  </a:cubicBezTo>
                  <a:cubicBezTo>
                    <a:pt x="50" y="102"/>
                    <a:pt x="63" y="108"/>
                    <a:pt x="76" y="108"/>
                  </a:cubicBezTo>
                  <a:cubicBezTo>
                    <a:pt x="89" y="108"/>
                    <a:pt x="102" y="102"/>
                    <a:pt x="113" y="91"/>
                  </a:cubicBezTo>
                  <a:cubicBezTo>
                    <a:pt x="141" y="56"/>
                    <a:pt x="123" y="1"/>
                    <a:pt x="7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gfaac217dd0_5_54"/>
            <p:cNvSpPr/>
            <p:nvPr/>
          </p:nvSpPr>
          <p:spPr>
            <a:xfrm rot="-2922755">
              <a:off x="4727802" y="2674535"/>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gfaac217dd0_5_54"/>
            <p:cNvSpPr/>
            <p:nvPr/>
          </p:nvSpPr>
          <p:spPr>
            <a:xfrm rot="-2922749">
              <a:off x="4731615" y="2704891"/>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gfaac217dd0_5_54"/>
            <p:cNvSpPr/>
            <p:nvPr/>
          </p:nvSpPr>
          <p:spPr>
            <a:xfrm rot="-2922755">
              <a:off x="4734441" y="2736282"/>
              <a:ext cx="18537" cy="13436"/>
            </a:xfrm>
            <a:custGeom>
              <a:rect b="b" l="l" r="r" t="t"/>
              <a:pathLst>
                <a:path extrusionOk="0" h="108" w="149">
                  <a:moveTo>
                    <a:pt x="83" y="0"/>
                  </a:moveTo>
                  <a:cubicBezTo>
                    <a:pt x="81" y="0"/>
                    <a:pt x="78" y="0"/>
                    <a:pt x="76" y="1"/>
                  </a:cubicBezTo>
                  <a:cubicBezTo>
                    <a:pt x="23" y="1"/>
                    <a:pt x="1" y="61"/>
                    <a:pt x="38" y="91"/>
                  </a:cubicBezTo>
                  <a:cubicBezTo>
                    <a:pt x="50" y="102"/>
                    <a:pt x="63" y="107"/>
                    <a:pt x="76" y="107"/>
                  </a:cubicBezTo>
                  <a:cubicBezTo>
                    <a:pt x="89" y="107"/>
                    <a:pt x="102"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gfaac217dd0_5_54"/>
            <p:cNvSpPr/>
            <p:nvPr/>
          </p:nvSpPr>
          <p:spPr>
            <a:xfrm rot="-2922749">
              <a:off x="4737979" y="2766650"/>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3" y="90"/>
                  </a:cubicBezTo>
                  <a:cubicBezTo>
                    <a:pt x="142" y="53"/>
                    <a:pt x="113"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gfaac217dd0_5_54"/>
            <p:cNvSpPr/>
            <p:nvPr/>
          </p:nvSpPr>
          <p:spPr>
            <a:xfrm rot="-2922749">
              <a:off x="4740826" y="2797442"/>
              <a:ext cx="17791" cy="13934"/>
            </a:xfrm>
            <a:custGeom>
              <a:rect b="b" l="l" r="r" t="t"/>
              <a:pathLst>
                <a:path extrusionOk="0" h="112" w="143">
                  <a:moveTo>
                    <a:pt x="67" y="0"/>
                  </a:moveTo>
                  <a:cubicBezTo>
                    <a:pt x="23" y="8"/>
                    <a:pt x="0" y="67"/>
                    <a:pt x="38" y="97"/>
                  </a:cubicBezTo>
                  <a:cubicBezTo>
                    <a:pt x="48" y="107"/>
                    <a:pt x="59" y="112"/>
                    <a:pt x="71" y="112"/>
                  </a:cubicBezTo>
                  <a:cubicBezTo>
                    <a:pt x="85" y="112"/>
                    <a:pt x="100" y="106"/>
                    <a:pt x="112" y="97"/>
                  </a:cubicBezTo>
                  <a:cubicBezTo>
                    <a:pt x="142" y="60"/>
                    <a:pt x="120" y="0"/>
                    <a:pt x="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gfaac217dd0_5_54"/>
            <p:cNvSpPr/>
            <p:nvPr/>
          </p:nvSpPr>
          <p:spPr>
            <a:xfrm rot="-2922755">
              <a:off x="4743698" y="2828689"/>
              <a:ext cx="18537" cy="13436"/>
            </a:xfrm>
            <a:custGeom>
              <a:rect b="b" l="l" r="r" t="t"/>
              <a:pathLst>
                <a:path extrusionOk="0" h="108" w="149">
                  <a:moveTo>
                    <a:pt x="83" y="1"/>
                  </a:moveTo>
                  <a:cubicBezTo>
                    <a:pt x="81" y="1"/>
                    <a:pt x="78" y="1"/>
                    <a:pt x="76" y="1"/>
                  </a:cubicBezTo>
                  <a:cubicBezTo>
                    <a:pt x="23" y="1"/>
                    <a:pt x="1" y="61"/>
                    <a:pt x="38" y="91"/>
                  </a:cubicBezTo>
                  <a:cubicBezTo>
                    <a:pt x="50" y="102"/>
                    <a:pt x="65" y="108"/>
                    <a:pt x="79" y="108"/>
                  </a:cubicBezTo>
                  <a:cubicBezTo>
                    <a:pt x="93" y="108"/>
                    <a:pt x="106"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gfaac217dd0_5_54"/>
            <p:cNvSpPr/>
            <p:nvPr/>
          </p:nvSpPr>
          <p:spPr>
            <a:xfrm rot="-2922749">
              <a:off x="4747236" y="2859056"/>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gfaac217dd0_5_54"/>
            <p:cNvSpPr/>
            <p:nvPr/>
          </p:nvSpPr>
          <p:spPr>
            <a:xfrm rot="-2922762">
              <a:off x="4749935" y="2889522"/>
              <a:ext cx="18661" cy="13934"/>
            </a:xfrm>
            <a:custGeom>
              <a:rect b="b" l="l" r="r" t="t"/>
              <a:pathLst>
                <a:path extrusionOk="0" h="112" w="150">
                  <a:moveTo>
                    <a:pt x="75" y="0"/>
                  </a:moveTo>
                  <a:cubicBezTo>
                    <a:pt x="23" y="8"/>
                    <a:pt x="0" y="68"/>
                    <a:pt x="37" y="98"/>
                  </a:cubicBezTo>
                  <a:cubicBezTo>
                    <a:pt x="48" y="108"/>
                    <a:pt x="61" y="112"/>
                    <a:pt x="74" y="112"/>
                  </a:cubicBezTo>
                  <a:cubicBezTo>
                    <a:pt x="89" y="112"/>
                    <a:pt x="104" y="106"/>
                    <a:pt x="112" y="98"/>
                  </a:cubicBezTo>
                  <a:cubicBezTo>
                    <a:pt x="150" y="60"/>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gfaac217dd0_5_54"/>
            <p:cNvSpPr/>
            <p:nvPr/>
          </p:nvSpPr>
          <p:spPr>
            <a:xfrm rot="-2922755">
              <a:off x="4816594" y="2476115"/>
              <a:ext cx="49266" cy="36950"/>
            </a:xfrm>
            <a:custGeom>
              <a:rect b="b" l="l" r="r" t="t"/>
              <a:pathLst>
                <a:path extrusionOk="0" h="297" w="396">
                  <a:moveTo>
                    <a:pt x="205" y="0"/>
                  </a:moveTo>
                  <a:cubicBezTo>
                    <a:pt x="202" y="0"/>
                    <a:pt x="199" y="0"/>
                    <a:pt x="195" y="0"/>
                  </a:cubicBezTo>
                  <a:cubicBezTo>
                    <a:pt x="61" y="0"/>
                    <a:pt x="1" y="165"/>
                    <a:pt x="98" y="255"/>
                  </a:cubicBezTo>
                  <a:cubicBezTo>
                    <a:pt x="126" y="283"/>
                    <a:pt x="163" y="296"/>
                    <a:pt x="199" y="296"/>
                  </a:cubicBezTo>
                  <a:cubicBezTo>
                    <a:pt x="239" y="296"/>
                    <a:pt x="280" y="279"/>
                    <a:pt x="308" y="247"/>
                  </a:cubicBezTo>
                  <a:cubicBezTo>
                    <a:pt x="395" y="152"/>
                    <a:pt x="333" y="0"/>
                    <a:pt x="20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gfaac217dd0_5_54"/>
            <p:cNvSpPr/>
            <p:nvPr/>
          </p:nvSpPr>
          <p:spPr>
            <a:xfrm rot="-2922755">
              <a:off x="4865639" y="2953834"/>
              <a:ext cx="49266" cy="37572"/>
            </a:xfrm>
            <a:custGeom>
              <a:rect b="b" l="l" r="r" t="t"/>
              <a:pathLst>
                <a:path extrusionOk="0" h="302" w="396">
                  <a:moveTo>
                    <a:pt x="204" y="1"/>
                  </a:moveTo>
                  <a:cubicBezTo>
                    <a:pt x="201" y="1"/>
                    <a:pt x="198" y="1"/>
                    <a:pt x="195" y="1"/>
                  </a:cubicBezTo>
                  <a:cubicBezTo>
                    <a:pt x="60" y="8"/>
                    <a:pt x="0" y="173"/>
                    <a:pt x="98" y="263"/>
                  </a:cubicBezTo>
                  <a:cubicBezTo>
                    <a:pt x="127" y="288"/>
                    <a:pt x="164" y="301"/>
                    <a:pt x="201" y="301"/>
                  </a:cubicBezTo>
                  <a:cubicBezTo>
                    <a:pt x="241" y="301"/>
                    <a:pt x="280" y="286"/>
                    <a:pt x="307" y="255"/>
                  </a:cubicBezTo>
                  <a:cubicBezTo>
                    <a:pt x="395" y="160"/>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gfaac217dd0_5_54"/>
            <p:cNvSpPr/>
            <p:nvPr/>
          </p:nvSpPr>
          <p:spPr>
            <a:xfrm rot="-2922762">
              <a:off x="4836975" y="2534821"/>
              <a:ext cx="18661" cy="13561"/>
            </a:xfrm>
            <a:custGeom>
              <a:rect b="b" l="l" r="r" t="t"/>
              <a:pathLst>
                <a:path extrusionOk="0" h="109" w="150">
                  <a:moveTo>
                    <a:pt x="75" y="1"/>
                  </a:moveTo>
                  <a:cubicBezTo>
                    <a:pt x="23" y="1"/>
                    <a:pt x="0" y="60"/>
                    <a:pt x="38" y="98"/>
                  </a:cubicBezTo>
                  <a:cubicBezTo>
                    <a:pt x="48" y="105"/>
                    <a:pt x="59" y="108"/>
                    <a:pt x="71" y="108"/>
                  </a:cubicBezTo>
                  <a:cubicBezTo>
                    <a:pt x="85" y="108"/>
                    <a:pt x="100" y="103"/>
                    <a:pt x="112" y="90"/>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gfaac217dd0_5_54"/>
            <p:cNvSpPr/>
            <p:nvPr/>
          </p:nvSpPr>
          <p:spPr>
            <a:xfrm rot="-2922755">
              <a:off x="4841203" y="2569949"/>
              <a:ext cx="17666" cy="13436"/>
            </a:xfrm>
            <a:custGeom>
              <a:rect b="b" l="l" r="r" t="t"/>
              <a:pathLst>
                <a:path extrusionOk="0" h="108"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gfaac217dd0_5_54"/>
            <p:cNvSpPr/>
            <p:nvPr/>
          </p:nvSpPr>
          <p:spPr>
            <a:xfrm rot="-2922749">
              <a:off x="4844420" y="2604618"/>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gfaac217dd0_5_54"/>
            <p:cNvSpPr/>
            <p:nvPr/>
          </p:nvSpPr>
          <p:spPr>
            <a:xfrm rot="-2922755">
              <a:off x="4847594" y="2639716"/>
              <a:ext cx="18786" cy="13436"/>
            </a:xfrm>
            <a:custGeom>
              <a:rect b="b" l="l" r="r" t="t"/>
              <a:pathLst>
                <a:path extrusionOk="0" h="108" w="151">
                  <a:moveTo>
                    <a:pt x="76" y="1"/>
                  </a:moveTo>
                  <a:cubicBezTo>
                    <a:pt x="23" y="1"/>
                    <a:pt x="1" y="61"/>
                    <a:pt x="38" y="91"/>
                  </a:cubicBezTo>
                  <a:cubicBezTo>
                    <a:pt x="49" y="102"/>
                    <a:pt x="64" y="108"/>
                    <a:pt x="78" y="108"/>
                  </a:cubicBezTo>
                  <a:cubicBezTo>
                    <a:pt x="92" y="108"/>
                    <a:pt x="105" y="102"/>
                    <a:pt x="113" y="91"/>
                  </a:cubicBezTo>
                  <a:cubicBezTo>
                    <a:pt x="150" y="53"/>
                    <a:pt x="120"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gfaac217dd0_5_54"/>
            <p:cNvSpPr/>
            <p:nvPr/>
          </p:nvSpPr>
          <p:spPr>
            <a:xfrm rot="-2922749">
              <a:off x="4851576" y="2674152"/>
              <a:ext cx="17791" cy="13934"/>
            </a:xfrm>
            <a:custGeom>
              <a:rect b="b" l="l" r="r" t="t"/>
              <a:pathLst>
                <a:path extrusionOk="0" h="112" w="143">
                  <a:moveTo>
                    <a:pt x="68" y="0"/>
                  </a:moveTo>
                  <a:cubicBezTo>
                    <a:pt x="23" y="7"/>
                    <a:pt x="1" y="67"/>
                    <a:pt x="38" y="97"/>
                  </a:cubicBezTo>
                  <a:cubicBezTo>
                    <a:pt x="45" y="107"/>
                    <a:pt x="56" y="111"/>
                    <a:pt x="69" y="111"/>
                  </a:cubicBezTo>
                  <a:cubicBezTo>
                    <a:pt x="84" y="111"/>
                    <a:pt x="101" y="106"/>
                    <a:pt x="113" y="97"/>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gfaac217dd0_5_54"/>
            <p:cNvSpPr/>
            <p:nvPr/>
          </p:nvSpPr>
          <p:spPr>
            <a:xfrm rot="-2922755">
              <a:off x="4854797" y="2709228"/>
              <a:ext cx="18786" cy="13561"/>
            </a:xfrm>
            <a:custGeom>
              <a:rect b="b" l="l" r="r" t="t"/>
              <a:pathLst>
                <a:path extrusionOk="0" h="109" w="151">
                  <a:moveTo>
                    <a:pt x="76" y="1"/>
                  </a:moveTo>
                  <a:cubicBezTo>
                    <a:pt x="23" y="1"/>
                    <a:pt x="1" y="60"/>
                    <a:pt x="38" y="98"/>
                  </a:cubicBezTo>
                  <a:cubicBezTo>
                    <a:pt x="48" y="105"/>
                    <a:pt x="60" y="108"/>
                    <a:pt x="72" y="108"/>
                  </a:cubicBezTo>
                  <a:cubicBezTo>
                    <a:pt x="86" y="108"/>
                    <a:pt x="101" y="103"/>
                    <a:pt x="113" y="90"/>
                  </a:cubicBezTo>
                  <a:cubicBezTo>
                    <a:pt x="151"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gfaac217dd0_5_54"/>
            <p:cNvSpPr/>
            <p:nvPr/>
          </p:nvSpPr>
          <p:spPr>
            <a:xfrm rot="-2922749">
              <a:off x="4858779" y="2743540"/>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gfaac217dd0_5_54"/>
            <p:cNvSpPr/>
            <p:nvPr/>
          </p:nvSpPr>
          <p:spPr>
            <a:xfrm rot="-2922749">
              <a:off x="4862204" y="2779042"/>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gfaac217dd0_5_54"/>
            <p:cNvSpPr/>
            <p:nvPr/>
          </p:nvSpPr>
          <p:spPr>
            <a:xfrm rot="-2922755">
              <a:off x="4865561" y="2814170"/>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gfaac217dd0_5_54"/>
            <p:cNvSpPr/>
            <p:nvPr/>
          </p:nvSpPr>
          <p:spPr>
            <a:xfrm rot="-2922749">
              <a:off x="4869454" y="2848533"/>
              <a:ext cx="17791" cy="13810"/>
            </a:xfrm>
            <a:custGeom>
              <a:rect b="b" l="l" r="r" t="t"/>
              <a:pathLst>
                <a:path extrusionOk="0" h="111" w="143">
                  <a:moveTo>
                    <a:pt x="68" y="0"/>
                  </a:moveTo>
                  <a:cubicBezTo>
                    <a:pt x="23" y="8"/>
                    <a:pt x="0" y="60"/>
                    <a:pt x="38" y="97"/>
                  </a:cubicBezTo>
                  <a:cubicBezTo>
                    <a:pt x="44" y="107"/>
                    <a:pt x="54" y="111"/>
                    <a:pt x="66" y="111"/>
                  </a:cubicBezTo>
                  <a:cubicBezTo>
                    <a:pt x="82" y="111"/>
                    <a:pt x="100" y="103"/>
                    <a:pt x="113" y="90"/>
                  </a:cubicBezTo>
                  <a:cubicBezTo>
                    <a:pt x="143" y="60"/>
                    <a:pt x="120"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gfaac217dd0_5_54"/>
            <p:cNvSpPr/>
            <p:nvPr/>
          </p:nvSpPr>
          <p:spPr>
            <a:xfrm rot="-2922755">
              <a:off x="4872675" y="2883610"/>
              <a:ext cx="18786" cy="13436"/>
            </a:xfrm>
            <a:custGeom>
              <a:rect b="b" l="l" r="r" t="t"/>
              <a:pathLst>
                <a:path extrusionOk="0" h="108" w="151">
                  <a:moveTo>
                    <a:pt x="76" y="1"/>
                  </a:moveTo>
                  <a:cubicBezTo>
                    <a:pt x="23" y="1"/>
                    <a:pt x="1" y="61"/>
                    <a:pt x="38" y="90"/>
                  </a:cubicBezTo>
                  <a:cubicBezTo>
                    <a:pt x="49" y="102"/>
                    <a:pt x="63" y="107"/>
                    <a:pt x="76" y="107"/>
                  </a:cubicBezTo>
                  <a:cubicBezTo>
                    <a:pt x="89" y="107"/>
                    <a:pt x="102" y="102"/>
                    <a:pt x="113" y="90"/>
                  </a:cubicBezTo>
                  <a:cubicBezTo>
                    <a:pt x="150" y="53"/>
                    <a:pt x="121" y="1"/>
                    <a:pt x="76"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gfaac217dd0_5_54"/>
            <p:cNvSpPr/>
            <p:nvPr/>
          </p:nvSpPr>
          <p:spPr>
            <a:xfrm rot="-2922749">
              <a:off x="4876704" y="2917900"/>
              <a:ext cx="17791" cy="14307"/>
            </a:xfrm>
            <a:custGeom>
              <a:rect b="b" l="l" r="r" t="t"/>
              <a:pathLst>
                <a:path extrusionOk="0" h="115" w="143">
                  <a:moveTo>
                    <a:pt x="68" y="1"/>
                  </a:moveTo>
                  <a:cubicBezTo>
                    <a:pt x="23" y="8"/>
                    <a:pt x="1" y="68"/>
                    <a:pt x="31" y="98"/>
                  </a:cubicBezTo>
                  <a:cubicBezTo>
                    <a:pt x="42" y="109"/>
                    <a:pt x="57" y="115"/>
                    <a:pt x="72" y="115"/>
                  </a:cubicBezTo>
                  <a:cubicBezTo>
                    <a:pt x="87" y="115"/>
                    <a:pt x="102" y="109"/>
                    <a:pt x="113" y="98"/>
                  </a:cubicBezTo>
                  <a:cubicBezTo>
                    <a:pt x="143"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gfaac217dd0_5_54"/>
            <p:cNvSpPr/>
            <p:nvPr/>
          </p:nvSpPr>
          <p:spPr>
            <a:xfrm rot="-2922755">
              <a:off x="4958357" y="2455565"/>
              <a:ext cx="37447" cy="37323"/>
            </a:xfrm>
            <a:custGeom>
              <a:rect b="b" l="l" r="r" t="t"/>
              <a:pathLst>
                <a:path extrusionOk="0" h="300" w="301">
                  <a:moveTo>
                    <a:pt x="150" y="0"/>
                  </a:moveTo>
                  <a:cubicBezTo>
                    <a:pt x="68" y="0"/>
                    <a:pt x="1" y="68"/>
                    <a:pt x="1" y="150"/>
                  </a:cubicBezTo>
                  <a:cubicBezTo>
                    <a:pt x="1" y="232"/>
                    <a:pt x="68" y="300"/>
                    <a:pt x="150" y="300"/>
                  </a:cubicBezTo>
                  <a:cubicBezTo>
                    <a:pt x="233" y="300"/>
                    <a:pt x="300" y="232"/>
                    <a:pt x="300" y="150"/>
                  </a:cubicBezTo>
                  <a:cubicBezTo>
                    <a:pt x="300" y="68"/>
                    <a:pt x="233" y="0"/>
                    <a:pt x="150"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gfaac217dd0_5_54"/>
            <p:cNvSpPr/>
            <p:nvPr/>
          </p:nvSpPr>
          <p:spPr>
            <a:xfrm rot="-2922755">
              <a:off x="5007202" y="2990227"/>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6" y="160"/>
                    <a:pt x="333" y="1"/>
                    <a:pt x="20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gfaac217dd0_5_54"/>
            <p:cNvSpPr/>
            <p:nvPr/>
          </p:nvSpPr>
          <p:spPr>
            <a:xfrm rot="-2922755">
              <a:off x="4973212" y="2520768"/>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gfaac217dd0_5_54"/>
            <p:cNvSpPr/>
            <p:nvPr/>
          </p:nvSpPr>
          <p:spPr>
            <a:xfrm rot="-2922755">
              <a:off x="4977809" y="2559773"/>
              <a:ext cx="17915" cy="13312"/>
            </a:xfrm>
            <a:custGeom>
              <a:rect b="b" l="l" r="r" t="t"/>
              <a:pathLst>
                <a:path extrusionOk="0" h="107" w="144">
                  <a:moveTo>
                    <a:pt x="68" y="0"/>
                  </a:moveTo>
                  <a:cubicBezTo>
                    <a:pt x="23" y="0"/>
                    <a:pt x="1" y="60"/>
                    <a:pt x="38" y="90"/>
                  </a:cubicBezTo>
                  <a:cubicBezTo>
                    <a:pt x="46" y="101"/>
                    <a:pt x="59" y="107"/>
                    <a:pt x="73" y="107"/>
                  </a:cubicBezTo>
                  <a:cubicBezTo>
                    <a:pt x="87" y="107"/>
                    <a:pt x="102" y="101"/>
                    <a:pt x="113" y="90"/>
                  </a:cubicBezTo>
                  <a:cubicBezTo>
                    <a:pt x="143" y="53"/>
                    <a:pt x="121" y="0"/>
                    <a:pt x="68"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gfaac217dd0_5_54"/>
            <p:cNvSpPr/>
            <p:nvPr/>
          </p:nvSpPr>
          <p:spPr>
            <a:xfrm rot="-2922755">
              <a:off x="4981531" y="2598767"/>
              <a:ext cx="18537" cy="13436"/>
            </a:xfrm>
            <a:custGeom>
              <a:rect b="b" l="l" r="r" t="t"/>
              <a:pathLst>
                <a:path extrusionOk="0" h="108"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8" y="56"/>
                    <a:pt x="124" y="1"/>
                    <a:pt x="83"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gfaac217dd0_5_54"/>
            <p:cNvSpPr/>
            <p:nvPr/>
          </p:nvSpPr>
          <p:spPr>
            <a:xfrm rot="-2922749">
              <a:off x="4985861" y="2636909"/>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2" y="61"/>
                    <a:pt x="113"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gfaac217dd0_5_54"/>
            <p:cNvSpPr/>
            <p:nvPr/>
          </p:nvSpPr>
          <p:spPr>
            <a:xfrm rot="-2922749">
              <a:off x="4989595" y="2676304"/>
              <a:ext cx="17791" cy="13934"/>
            </a:xfrm>
            <a:custGeom>
              <a:rect b="b" l="l" r="r" t="t"/>
              <a:pathLst>
                <a:path extrusionOk="0" h="112" w="143">
                  <a:moveTo>
                    <a:pt x="68" y="1"/>
                  </a:moveTo>
                  <a:cubicBezTo>
                    <a:pt x="23" y="1"/>
                    <a:pt x="0" y="61"/>
                    <a:pt x="38" y="98"/>
                  </a:cubicBezTo>
                  <a:cubicBezTo>
                    <a:pt x="47" y="108"/>
                    <a:pt x="58" y="112"/>
                    <a:pt x="69" y="112"/>
                  </a:cubicBezTo>
                  <a:cubicBezTo>
                    <a:pt x="84" y="112"/>
                    <a:pt x="99" y="104"/>
                    <a:pt x="112" y="91"/>
                  </a:cubicBezTo>
                  <a:cubicBezTo>
                    <a:pt x="142"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gfaac217dd0_5_54"/>
            <p:cNvSpPr/>
            <p:nvPr/>
          </p:nvSpPr>
          <p:spPr>
            <a:xfrm rot="-2922762">
              <a:off x="4993181" y="2715372"/>
              <a:ext cx="18661" cy="13561"/>
            </a:xfrm>
            <a:custGeom>
              <a:rect b="b" l="l" r="r" t="t"/>
              <a:pathLst>
                <a:path extrusionOk="0" h="109" w="150">
                  <a:moveTo>
                    <a:pt x="75" y="1"/>
                  </a:moveTo>
                  <a:cubicBezTo>
                    <a:pt x="23" y="1"/>
                    <a:pt x="0" y="61"/>
                    <a:pt x="38" y="98"/>
                  </a:cubicBezTo>
                  <a:cubicBezTo>
                    <a:pt x="48" y="105"/>
                    <a:pt x="61" y="109"/>
                    <a:pt x="73" y="109"/>
                  </a:cubicBezTo>
                  <a:cubicBezTo>
                    <a:pt x="89" y="109"/>
                    <a:pt x="104" y="103"/>
                    <a:pt x="112" y="91"/>
                  </a:cubicBezTo>
                  <a:cubicBezTo>
                    <a:pt x="150" y="53"/>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gfaac217dd0_5_54"/>
            <p:cNvSpPr/>
            <p:nvPr/>
          </p:nvSpPr>
          <p:spPr>
            <a:xfrm rot="-2922749">
              <a:off x="4997732" y="2754398"/>
              <a:ext cx="17791" cy="13436"/>
            </a:xfrm>
            <a:custGeom>
              <a:rect b="b" l="l" r="r" t="t"/>
              <a:pathLst>
                <a:path extrusionOk="0" h="108" w="143">
                  <a:moveTo>
                    <a:pt x="68" y="1"/>
                  </a:moveTo>
                  <a:cubicBezTo>
                    <a:pt x="23" y="1"/>
                    <a:pt x="0" y="61"/>
                    <a:pt x="38" y="91"/>
                  </a:cubicBezTo>
                  <a:cubicBezTo>
                    <a:pt x="45" y="102"/>
                    <a:pt x="58" y="108"/>
                    <a:pt x="73" y="108"/>
                  </a:cubicBezTo>
                  <a:cubicBezTo>
                    <a:pt x="87" y="108"/>
                    <a:pt x="102" y="102"/>
                    <a:pt x="113" y="91"/>
                  </a:cubicBezTo>
                  <a:cubicBezTo>
                    <a:pt x="143" y="53"/>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gfaac217dd0_5_54"/>
            <p:cNvSpPr/>
            <p:nvPr/>
          </p:nvSpPr>
          <p:spPr>
            <a:xfrm rot="-2922749">
              <a:off x="5001500" y="2793496"/>
              <a:ext cx="18413" cy="13436"/>
            </a:xfrm>
            <a:custGeom>
              <a:rect b="b" l="l" r="r" t="t"/>
              <a:pathLst>
                <a:path extrusionOk="0" h="108" w="148">
                  <a:moveTo>
                    <a:pt x="83" y="0"/>
                  </a:moveTo>
                  <a:cubicBezTo>
                    <a:pt x="80" y="0"/>
                    <a:pt x="78" y="1"/>
                    <a:pt x="75" y="1"/>
                  </a:cubicBezTo>
                  <a:cubicBezTo>
                    <a:pt x="23" y="1"/>
                    <a:pt x="0" y="61"/>
                    <a:pt x="38" y="91"/>
                  </a:cubicBezTo>
                  <a:cubicBezTo>
                    <a:pt x="49" y="102"/>
                    <a:pt x="62" y="108"/>
                    <a:pt x="75" y="108"/>
                  </a:cubicBezTo>
                  <a:cubicBezTo>
                    <a:pt x="88" y="108"/>
                    <a:pt x="101" y="102"/>
                    <a:pt x="113" y="91"/>
                  </a:cubicBezTo>
                  <a:cubicBezTo>
                    <a:pt x="148" y="56"/>
                    <a:pt x="123" y="0"/>
                    <a:pt x="83"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gfaac217dd0_5_54"/>
            <p:cNvSpPr/>
            <p:nvPr/>
          </p:nvSpPr>
          <p:spPr>
            <a:xfrm rot="-2922755">
              <a:off x="5006076" y="2832454"/>
              <a:ext cx="17666" cy="13436"/>
            </a:xfrm>
            <a:custGeom>
              <a:rect b="b" l="l" r="r" t="t"/>
              <a:pathLst>
                <a:path extrusionOk="0" h="108" w="142">
                  <a:moveTo>
                    <a:pt x="76" y="0"/>
                  </a:moveTo>
                  <a:cubicBezTo>
                    <a:pt x="73" y="0"/>
                    <a:pt x="71" y="1"/>
                    <a:pt x="68" y="1"/>
                  </a:cubicBezTo>
                  <a:cubicBezTo>
                    <a:pt x="23" y="1"/>
                    <a:pt x="1" y="61"/>
                    <a:pt x="31" y="91"/>
                  </a:cubicBezTo>
                  <a:cubicBezTo>
                    <a:pt x="42" y="102"/>
                    <a:pt x="57" y="108"/>
                    <a:pt x="72" y="108"/>
                  </a:cubicBezTo>
                  <a:cubicBezTo>
                    <a:pt x="87" y="108"/>
                    <a:pt x="102" y="102"/>
                    <a:pt x="113" y="91"/>
                  </a:cubicBezTo>
                  <a:cubicBezTo>
                    <a:pt x="141" y="56"/>
                    <a:pt x="116" y="0"/>
                    <a:pt x="76"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gfaac217dd0_5_54"/>
            <p:cNvSpPr/>
            <p:nvPr/>
          </p:nvSpPr>
          <p:spPr>
            <a:xfrm rot="-2922749">
              <a:off x="5009509" y="2871058"/>
              <a:ext cx="17791" cy="14058"/>
            </a:xfrm>
            <a:custGeom>
              <a:rect b="b" l="l" r="r" t="t"/>
              <a:pathLst>
                <a:path extrusionOk="0" h="113" w="143">
                  <a:moveTo>
                    <a:pt x="68" y="1"/>
                  </a:moveTo>
                  <a:cubicBezTo>
                    <a:pt x="23" y="8"/>
                    <a:pt x="1" y="68"/>
                    <a:pt x="38" y="98"/>
                  </a:cubicBezTo>
                  <a:cubicBezTo>
                    <a:pt x="48" y="108"/>
                    <a:pt x="60" y="112"/>
                    <a:pt x="72" y="112"/>
                  </a:cubicBezTo>
                  <a:cubicBezTo>
                    <a:pt x="86" y="112"/>
                    <a:pt x="101" y="106"/>
                    <a:pt x="113" y="98"/>
                  </a:cubicBezTo>
                  <a:cubicBezTo>
                    <a:pt x="143" y="61"/>
                    <a:pt x="120" y="1"/>
                    <a:pt x="6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gfaac217dd0_5_54"/>
            <p:cNvSpPr/>
            <p:nvPr/>
          </p:nvSpPr>
          <p:spPr>
            <a:xfrm rot="-2922755">
              <a:off x="5013027" y="2910101"/>
              <a:ext cx="18786" cy="13561"/>
            </a:xfrm>
            <a:custGeom>
              <a:rect b="b" l="l" r="r" t="t"/>
              <a:pathLst>
                <a:path extrusionOk="0" h="109" w="151">
                  <a:moveTo>
                    <a:pt x="75" y="1"/>
                  </a:moveTo>
                  <a:cubicBezTo>
                    <a:pt x="23" y="1"/>
                    <a:pt x="1" y="61"/>
                    <a:pt x="38" y="98"/>
                  </a:cubicBezTo>
                  <a:cubicBezTo>
                    <a:pt x="48" y="105"/>
                    <a:pt x="61" y="108"/>
                    <a:pt x="74" y="108"/>
                  </a:cubicBezTo>
                  <a:cubicBezTo>
                    <a:pt x="90" y="108"/>
                    <a:pt x="105" y="103"/>
                    <a:pt x="113" y="91"/>
                  </a:cubicBezTo>
                  <a:cubicBezTo>
                    <a:pt x="150" y="61"/>
                    <a:pt x="120" y="1"/>
                    <a:pt x="7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gfaac217dd0_5_54"/>
            <p:cNvSpPr/>
            <p:nvPr/>
          </p:nvSpPr>
          <p:spPr>
            <a:xfrm rot="-2922749">
              <a:off x="5017727" y="2949058"/>
              <a:ext cx="17791" cy="13561"/>
            </a:xfrm>
            <a:custGeom>
              <a:rect b="b" l="l" r="r" t="t"/>
              <a:pathLst>
                <a:path extrusionOk="0" h="109" w="143">
                  <a:moveTo>
                    <a:pt x="67" y="1"/>
                  </a:moveTo>
                  <a:cubicBezTo>
                    <a:pt x="22" y="1"/>
                    <a:pt x="0" y="61"/>
                    <a:pt x="37" y="98"/>
                  </a:cubicBezTo>
                  <a:cubicBezTo>
                    <a:pt x="44" y="105"/>
                    <a:pt x="55" y="109"/>
                    <a:pt x="68" y="109"/>
                  </a:cubicBezTo>
                  <a:cubicBezTo>
                    <a:pt x="83" y="109"/>
                    <a:pt x="100" y="103"/>
                    <a:pt x="112" y="91"/>
                  </a:cubicBezTo>
                  <a:cubicBezTo>
                    <a:pt x="142" y="53"/>
                    <a:pt x="120" y="1"/>
                    <a:pt x="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gfaac217dd0_5_54"/>
            <p:cNvSpPr/>
            <p:nvPr/>
          </p:nvSpPr>
          <p:spPr>
            <a:xfrm rot="-2922755">
              <a:off x="5109199" y="2438590"/>
              <a:ext cx="39935" cy="37697"/>
            </a:xfrm>
            <a:custGeom>
              <a:rect b="b" l="l" r="r" t="t"/>
              <a:pathLst>
                <a:path extrusionOk="0" h="303" w="321">
                  <a:moveTo>
                    <a:pt x="165" y="0"/>
                  </a:moveTo>
                  <a:cubicBezTo>
                    <a:pt x="126" y="0"/>
                    <a:pt x="86" y="15"/>
                    <a:pt x="53" y="48"/>
                  </a:cubicBezTo>
                  <a:cubicBezTo>
                    <a:pt x="1" y="108"/>
                    <a:pt x="1" y="205"/>
                    <a:pt x="68" y="258"/>
                  </a:cubicBezTo>
                  <a:cubicBezTo>
                    <a:pt x="99" y="289"/>
                    <a:pt x="136" y="302"/>
                    <a:pt x="171" y="302"/>
                  </a:cubicBezTo>
                  <a:cubicBezTo>
                    <a:pt x="248" y="302"/>
                    <a:pt x="320" y="238"/>
                    <a:pt x="315" y="146"/>
                  </a:cubicBezTo>
                  <a:cubicBezTo>
                    <a:pt x="310" y="57"/>
                    <a:pt x="240" y="0"/>
                    <a:pt x="16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gfaac217dd0_5_54"/>
            <p:cNvSpPr/>
            <p:nvPr/>
          </p:nvSpPr>
          <p:spPr>
            <a:xfrm rot="-2922755">
              <a:off x="5169826" y="3029952"/>
              <a:ext cx="39811" cy="37075"/>
            </a:xfrm>
            <a:custGeom>
              <a:rect b="b" l="l" r="r" t="t"/>
              <a:pathLst>
                <a:path extrusionOk="0" h="298" w="320">
                  <a:moveTo>
                    <a:pt x="169" y="0"/>
                  </a:moveTo>
                  <a:cubicBezTo>
                    <a:pt x="130" y="0"/>
                    <a:pt x="91" y="15"/>
                    <a:pt x="60" y="49"/>
                  </a:cubicBezTo>
                  <a:cubicBezTo>
                    <a:pt x="0" y="108"/>
                    <a:pt x="8" y="198"/>
                    <a:pt x="67" y="258"/>
                  </a:cubicBezTo>
                  <a:cubicBezTo>
                    <a:pt x="97" y="285"/>
                    <a:pt x="132" y="297"/>
                    <a:pt x="166" y="297"/>
                  </a:cubicBezTo>
                  <a:cubicBezTo>
                    <a:pt x="245" y="297"/>
                    <a:pt x="320" y="232"/>
                    <a:pt x="315" y="138"/>
                  </a:cubicBezTo>
                  <a:cubicBezTo>
                    <a:pt x="315" y="55"/>
                    <a:pt x="243" y="0"/>
                    <a:pt x="16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gfaac217dd0_5_54"/>
            <p:cNvSpPr/>
            <p:nvPr/>
          </p:nvSpPr>
          <p:spPr>
            <a:xfrm rot="-2922749">
              <a:off x="5127912" y="2508583"/>
              <a:ext cx="14805" cy="13810"/>
            </a:xfrm>
            <a:custGeom>
              <a:rect b="b" l="l" r="r" t="t"/>
              <a:pathLst>
                <a:path extrusionOk="0" h="111" w="119">
                  <a:moveTo>
                    <a:pt x="61" y="0"/>
                  </a:moveTo>
                  <a:cubicBezTo>
                    <a:pt x="47" y="0"/>
                    <a:pt x="33" y="6"/>
                    <a:pt x="23" y="19"/>
                  </a:cubicBezTo>
                  <a:cubicBezTo>
                    <a:pt x="1" y="41"/>
                    <a:pt x="1" y="79"/>
                    <a:pt x="23" y="94"/>
                  </a:cubicBezTo>
                  <a:cubicBezTo>
                    <a:pt x="35" y="106"/>
                    <a:pt x="49" y="111"/>
                    <a:pt x="63" y="111"/>
                  </a:cubicBezTo>
                  <a:cubicBezTo>
                    <a:pt x="92" y="111"/>
                    <a:pt x="118" y="87"/>
                    <a:pt x="113" y="56"/>
                  </a:cubicBezTo>
                  <a:cubicBezTo>
                    <a:pt x="113" y="22"/>
                    <a:pt x="87" y="0"/>
                    <a:pt x="6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gfaac217dd0_5_54"/>
            <p:cNvSpPr/>
            <p:nvPr/>
          </p:nvSpPr>
          <p:spPr>
            <a:xfrm rot="-2922749">
              <a:off x="5132368" y="2552137"/>
              <a:ext cx="15054" cy="13561"/>
            </a:xfrm>
            <a:custGeom>
              <a:rect b="b" l="l" r="r" t="t"/>
              <a:pathLst>
                <a:path extrusionOk="0" h="109" w="121">
                  <a:moveTo>
                    <a:pt x="61" y="1"/>
                  </a:moveTo>
                  <a:cubicBezTo>
                    <a:pt x="48" y="1"/>
                    <a:pt x="34" y="5"/>
                    <a:pt x="23" y="14"/>
                  </a:cubicBezTo>
                  <a:cubicBezTo>
                    <a:pt x="0" y="37"/>
                    <a:pt x="8" y="74"/>
                    <a:pt x="30" y="97"/>
                  </a:cubicBezTo>
                  <a:cubicBezTo>
                    <a:pt x="39" y="105"/>
                    <a:pt x="49" y="109"/>
                    <a:pt x="60" y="109"/>
                  </a:cubicBezTo>
                  <a:cubicBezTo>
                    <a:pt x="89" y="109"/>
                    <a:pt x="120" y="84"/>
                    <a:pt x="120" y="52"/>
                  </a:cubicBezTo>
                  <a:cubicBezTo>
                    <a:pt x="115" y="21"/>
                    <a:pt x="89" y="1"/>
                    <a:pt x="6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gfaac217dd0_5_54"/>
            <p:cNvSpPr/>
            <p:nvPr/>
          </p:nvSpPr>
          <p:spPr>
            <a:xfrm rot="-2922762">
              <a:off x="5137331" y="2595133"/>
              <a:ext cx="14058" cy="13561"/>
            </a:xfrm>
            <a:custGeom>
              <a:rect b="b" l="l" r="r" t="t"/>
              <a:pathLst>
                <a:path extrusionOk="0" h="109" w="113">
                  <a:moveTo>
                    <a:pt x="57" y="0"/>
                  </a:moveTo>
                  <a:cubicBezTo>
                    <a:pt x="44" y="0"/>
                    <a:pt x="32" y="5"/>
                    <a:pt x="23" y="14"/>
                  </a:cubicBezTo>
                  <a:cubicBezTo>
                    <a:pt x="0" y="36"/>
                    <a:pt x="0" y="74"/>
                    <a:pt x="23" y="96"/>
                  </a:cubicBezTo>
                  <a:cubicBezTo>
                    <a:pt x="33" y="105"/>
                    <a:pt x="45" y="108"/>
                    <a:pt x="56" y="108"/>
                  </a:cubicBezTo>
                  <a:cubicBezTo>
                    <a:pt x="85" y="108"/>
                    <a:pt x="112" y="84"/>
                    <a:pt x="112" y="51"/>
                  </a:cubicBezTo>
                  <a:cubicBezTo>
                    <a:pt x="112" y="21"/>
                    <a:pt x="84" y="0"/>
                    <a:pt x="5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gfaac217dd0_5_54"/>
            <p:cNvSpPr/>
            <p:nvPr/>
          </p:nvSpPr>
          <p:spPr>
            <a:xfrm rot="-2922749">
              <a:off x="5141298" y="2638004"/>
              <a:ext cx="15054" cy="13810"/>
            </a:xfrm>
            <a:custGeom>
              <a:rect b="b" l="l" r="r" t="t"/>
              <a:pathLst>
                <a:path extrusionOk="0" h="111" w="121">
                  <a:moveTo>
                    <a:pt x="58" y="1"/>
                  </a:moveTo>
                  <a:cubicBezTo>
                    <a:pt x="45" y="1"/>
                    <a:pt x="33" y="5"/>
                    <a:pt x="23" y="15"/>
                  </a:cubicBezTo>
                  <a:cubicBezTo>
                    <a:pt x="1" y="37"/>
                    <a:pt x="1" y="74"/>
                    <a:pt x="23" y="97"/>
                  </a:cubicBezTo>
                  <a:cubicBezTo>
                    <a:pt x="35" y="106"/>
                    <a:pt x="48" y="110"/>
                    <a:pt x="61" y="110"/>
                  </a:cubicBezTo>
                  <a:cubicBezTo>
                    <a:pt x="92" y="110"/>
                    <a:pt x="120" y="88"/>
                    <a:pt x="120" y="52"/>
                  </a:cubicBezTo>
                  <a:cubicBezTo>
                    <a:pt x="115" y="21"/>
                    <a:pt x="85" y="1"/>
                    <a:pt x="58"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gfaac217dd0_5_54"/>
            <p:cNvSpPr/>
            <p:nvPr/>
          </p:nvSpPr>
          <p:spPr>
            <a:xfrm rot="-2922762">
              <a:off x="5146213" y="2681022"/>
              <a:ext cx="14058" cy="13685"/>
            </a:xfrm>
            <a:custGeom>
              <a:rect b="b" l="l" r="r" t="t"/>
              <a:pathLst>
                <a:path extrusionOk="0" h="110" w="113">
                  <a:moveTo>
                    <a:pt x="55" y="0"/>
                  </a:moveTo>
                  <a:cubicBezTo>
                    <a:pt x="41" y="0"/>
                    <a:pt x="27" y="5"/>
                    <a:pt x="16" y="14"/>
                  </a:cubicBezTo>
                  <a:cubicBezTo>
                    <a:pt x="1" y="36"/>
                    <a:pt x="1" y="74"/>
                    <a:pt x="23" y="96"/>
                  </a:cubicBezTo>
                  <a:cubicBezTo>
                    <a:pt x="32" y="106"/>
                    <a:pt x="44" y="110"/>
                    <a:pt x="56" y="110"/>
                  </a:cubicBezTo>
                  <a:cubicBezTo>
                    <a:pt x="84" y="110"/>
                    <a:pt x="113" y="88"/>
                    <a:pt x="113" y="51"/>
                  </a:cubicBezTo>
                  <a:cubicBezTo>
                    <a:pt x="113" y="21"/>
                    <a:pt x="85" y="0"/>
                    <a:pt x="55"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gfaac217dd0_5_54"/>
            <p:cNvSpPr/>
            <p:nvPr/>
          </p:nvSpPr>
          <p:spPr>
            <a:xfrm rot="-2922762">
              <a:off x="5150419" y="2724271"/>
              <a:ext cx="14680" cy="13436"/>
            </a:xfrm>
            <a:custGeom>
              <a:rect b="b" l="l" r="r" t="t"/>
              <a:pathLst>
                <a:path extrusionOk="0" h="108" w="118">
                  <a:moveTo>
                    <a:pt x="61" y="0"/>
                  </a:moveTo>
                  <a:cubicBezTo>
                    <a:pt x="47" y="0"/>
                    <a:pt x="33" y="6"/>
                    <a:pt x="23" y="19"/>
                  </a:cubicBezTo>
                  <a:cubicBezTo>
                    <a:pt x="0" y="41"/>
                    <a:pt x="0" y="71"/>
                    <a:pt x="23" y="94"/>
                  </a:cubicBezTo>
                  <a:cubicBezTo>
                    <a:pt x="34" y="103"/>
                    <a:pt x="48" y="107"/>
                    <a:pt x="61" y="107"/>
                  </a:cubicBezTo>
                  <a:cubicBezTo>
                    <a:pt x="90" y="107"/>
                    <a:pt x="118" y="85"/>
                    <a:pt x="112" y="49"/>
                  </a:cubicBezTo>
                  <a:cubicBezTo>
                    <a:pt x="112" y="20"/>
                    <a:pt x="87" y="0"/>
                    <a:pt x="61"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gfaac217dd0_5_54"/>
            <p:cNvSpPr/>
            <p:nvPr/>
          </p:nvSpPr>
          <p:spPr>
            <a:xfrm rot="-2922749">
              <a:off x="5154399" y="2767419"/>
              <a:ext cx="15054" cy="13436"/>
            </a:xfrm>
            <a:custGeom>
              <a:rect b="b" l="l" r="r" t="t"/>
              <a:pathLst>
                <a:path extrusionOk="0" h="108" w="121">
                  <a:moveTo>
                    <a:pt x="65" y="1"/>
                  </a:moveTo>
                  <a:cubicBezTo>
                    <a:pt x="51" y="1"/>
                    <a:pt x="36" y="6"/>
                    <a:pt x="23" y="20"/>
                  </a:cubicBezTo>
                  <a:cubicBezTo>
                    <a:pt x="1" y="42"/>
                    <a:pt x="8" y="72"/>
                    <a:pt x="23" y="94"/>
                  </a:cubicBezTo>
                  <a:cubicBezTo>
                    <a:pt x="34" y="104"/>
                    <a:pt x="48" y="108"/>
                    <a:pt x="61" y="108"/>
                  </a:cubicBezTo>
                  <a:cubicBezTo>
                    <a:pt x="91" y="108"/>
                    <a:pt x="120" y="86"/>
                    <a:pt x="120" y="49"/>
                  </a:cubicBezTo>
                  <a:cubicBezTo>
                    <a:pt x="115" y="20"/>
                    <a:pt x="92" y="1"/>
                    <a:pt x="65"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gfaac217dd0_5_54"/>
            <p:cNvSpPr/>
            <p:nvPr/>
          </p:nvSpPr>
          <p:spPr>
            <a:xfrm rot="-2922762">
              <a:off x="5159361" y="2810415"/>
              <a:ext cx="14058" cy="13436"/>
            </a:xfrm>
            <a:custGeom>
              <a:rect b="b" l="l" r="r" t="t"/>
              <a:pathLst>
                <a:path extrusionOk="0" h="108" w="113">
                  <a:moveTo>
                    <a:pt x="62" y="0"/>
                  </a:moveTo>
                  <a:cubicBezTo>
                    <a:pt x="48" y="0"/>
                    <a:pt x="33" y="6"/>
                    <a:pt x="23" y="19"/>
                  </a:cubicBezTo>
                  <a:cubicBezTo>
                    <a:pt x="0" y="41"/>
                    <a:pt x="0" y="71"/>
                    <a:pt x="23" y="94"/>
                  </a:cubicBezTo>
                  <a:cubicBezTo>
                    <a:pt x="34" y="103"/>
                    <a:pt x="47" y="107"/>
                    <a:pt x="60" y="107"/>
                  </a:cubicBezTo>
                  <a:cubicBezTo>
                    <a:pt x="88" y="107"/>
                    <a:pt x="113" y="85"/>
                    <a:pt x="113" y="49"/>
                  </a:cubicBezTo>
                  <a:cubicBezTo>
                    <a:pt x="113" y="20"/>
                    <a:pt x="88" y="0"/>
                    <a:pt x="62"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gfaac217dd0_5_54"/>
            <p:cNvSpPr/>
            <p:nvPr/>
          </p:nvSpPr>
          <p:spPr>
            <a:xfrm rot="-2922749">
              <a:off x="5163277" y="2853422"/>
              <a:ext cx="14805" cy="13436"/>
            </a:xfrm>
            <a:custGeom>
              <a:rect b="b" l="l" r="r" t="t"/>
              <a:pathLst>
                <a:path extrusionOk="0" h="108" w="119">
                  <a:moveTo>
                    <a:pt x="62" y="1"/>
                  </a:moveTo>
                  <a:cubicBezTo>
                    <a:pt x="48" y="1"/>
                    <a:pt x="34" y="6"/>
                    <a:pt x="23" y="20"/>
                  </a:cubicBezTo>
                  <a:cubicBezTo>
                    <a:pt x="1" y="42"/>
                    <a:pt x="1" y="72"/>
                    <a:pt x="23" y="94"/>
                  </a:cubicBezTo>
                  <a:cubicBezTo>
                    <a:pt x="35" y="104"/>
                    <a:pt x="48" y="108"/>
                    <a:pt x="61" y="108"/>
                  </a:cubicBezTo>
                  <a:cubicBezTo>
                    <a:pt x="91" y="108"/>
                    <a:pt x="118" y="86"/>
                    <a:pt x="113" y="49"/>
                  </a:cubicBezTo>
                  <a:cubicBezTo>
                    <a:pt x="113" y="20"/>
                    <a:pt x="88" y="1"/>
                    <a:pt x="62"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gfaac217dd0_5_54"/>
            <p:cNvSpPr/>
            <p:nvPr/>
          </p:nvSpPr>
          <p:spPr>
            <a:xfrm rot="-2922749">
              <a:off x="5168316" y="2896214"/>
              <a:ext cx="14183" cy="13810"/>
            </a:xfrm>
            <a:custGeom>
              <a:rect b="b" l="l" r="r" t="t"/>
              <a:pathLst>
                <a:path extrusionOk="0" h="111" w="114">
                  <a:moveTo>
                    <a:pt x="59" y="0"/>
                  </a:moveTo>
                  <a:cubicBezTo>
                    <a:pt x="44" y="0"/>
                    <a:pt x="29" y="6"/>
                    <a:pt x="16" y="19"/>
                  </a:cubicBezTo>
                  <a:cubicBezTo>
                    <a:pt x="1" y="42"/>
                    <a:pt x="1" y="71"/>
                    <a:pt x="23" y="94"/>
                  </a:cubicBezTo>
                  <a:cubicBezTo>
                    <a:pt x="33" y="106"/>
                    <a:pt x="45" y="111"/>
                    <a:pt x="58" y="111"/>
                  </a:cubicBezTo>
                  <a:cubicBezTo>
                    <a:pt x="85" y="111"/>
                    <a:pt x="113" y="87"/>
                    <a:pt x="113" y="56"/>
                  </a:cubicBezTo>
                  <a:cubicBezTo>
                    <a:pt x="113" y="22"/>
                    <a:pt x="87" y="0"/>
                    <a:pt x="59"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gfaac217dd0_5_54"/>
            <p:cNvSpPr/>
            <p:nvPr/>
          </p:nvSpPr>
          <p:spPr>
            <a:xfrm rot="-2922762">
              <a:off x="5172403" y="2939201"/>
              <a:ext cx="14680" cy="13934"/>
            </a:xfrm>
            <a:custGeom>
              <a:rect b="b" l="l" r="r" t="t"/>
              <a:pathLst>
                <a:path extrusionOk="0" h="112" w="118">
                  <a:moveTo>
                    <a:pt x="60" y="1"/>
                  </a:moveTo>
                  <a:cubicBezTo>
                    <a:pt x="47" y="1"/>
                    <a:pt x="33" y="7"/>
                    <a:pt x="23" y="20"/>
                  </a:cubicBezTo>
                  <a:cubicBezTo>
                    <a:pt x="0" y="42"/>
                    <a:pt x="0" y="72"/>
                    <a:pt x="23" y="94"/>
                  </a:cubicBezTo>
                  <a:cubicBezTo>
                    <a:pt x="35" y="106"/>
                    <a:pt x="49" y="111"/>
                    <a:pt x="62" y="111"/>
                  </a:cubicBezTo>
                  <a:cubicBezTo>
                    <a:pt x="91" y="111"/>
                    <a:pt x="118" y="88"/>
                    <a:pt x="113" y="57"/>
                  </a:cubicBezTo>
                  <a:cubicBezTo>
                    <a:pt x="113" y="23"/>
                    <a:pt x="87" y="1"/>
                    <a:pt x="60"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gfaac217dd0_5_54"/>
            <p:cNvSpPr/>
            <p:nvPr/>
          </p:nvSpPr>
          <p:spPr>
            <a:xfrm rot="-2922749">
              <a:off x="5176429" y="2982452"/>
              <a:ext cx="15054" cy="13810"/>
            </a:xfrm>
            <a:custGeom>
              <a:rect b="b" l="l" r="r" t="t"/>
              <a:pathLst>
                <a:path extrusionOk="0" h="111" w="121">
                  <a:moveTo>
                    <a:pt x="61" y="1"/>
                  </a:moveTo>
                  <a:cubicBezTo>
                    <a:pt x="47" y="1"/>
                    <a:pt x="33" y="6"/>
                    <a:pt x="23" y="19"/>
                  </a:cubicBezTo>
                  <a:cubicBezTo>
                    <a:pt x="1" y="42"/>
                    <a:pt x="1" y="71"/>
                    <a:pt x="23" y="94"/>
                  </a:cubicBezTo>
                  <a:cubicBezTo>
                    <a:pt x="35" y="106"/>
                    <a:pt x="49" y="111"/>
                    <a:pt x="63" y="111"/>
                  </a:cubicBezTo>
                  <a:cubicBezTo>
                    <a:pt x="93" y="111"/>
                    <a:pt x="121" y="87"/>
                    <a:pt x="121" y="57"/>
                  </a:cubicBezTo>
                  <a:cubicBezTo>
                    <a:pt x="116" y="22"/>
                    <a:pt x="88" y="1"/>
                    <a:pt x="61"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gfaac217dd0_5_54"/>
            <p:cNvSpPr/>
            <p:nvPr/>
          </p:nvSpPr>
          <p:spPr>
            <a:xfrm rot="-2922755">
              <a:off x="5319547" y="3040136"/>
              <a:ext cx="49266" cy="36950"/>
            </a:xfrm>
            <a:custGeom>
              <a:rect b="b" l="l" r="r" t="t"/>
              <a:pathLst>
                <a:path extrusionOk="0" h="297" w="396">
                  <a:moveTo>
                    <a:pt x="198" y="1"/>
                  </a:moveTo>
                  <a:cubicBezTo>
                    <a:pt x="157" y="1"/>
                    <a:pt x="116" y="18"/>
                    <a:pt x="89" y="50"/>
                  </a:cubicBezTo>
                  <a:cubicBezTo>
                    <a:pt x="1" y="145"/>
                    <a:pt x="63" y="297"/>
                    <a:pt x="192" y="297"/>
                  </a:cubicBezTo>
                  <a:cubicBezTo>
                    <a:pt x="195" y="297"/>
                    <a:pt x="198" y="297"/>
                    <a:pt x="201" y="297"/>
                  </a:cubicBezTo>
                  <a:cubicBezTo>
                    <a:pt x="336" y="297"/>
                    <a:pt x="395" y="132"/>
                    <a:pt x="298" y="42"/>
                  </a:cubicBezTo>
                  <a:cubicBezTo>
                    <a:pt x="270" y="14"/>
                    <a:pt x="234" y="1"/>
                    <a:pt x="1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gfaac217dd0_5_54"/>
            <p:cNvSpPr/>
            <p:nvPr/>
          </p:nvSpPr>
          <p:spPr>
            <a:xfrm rot="-2922755">
              <a:off x="5258581" y="2449301"/>
              <a:ext cx="50137" cy="37572"/>
            </a:xfrm>
            <a:custGeom>
              <a:rect b="b" l="l" r="r" t="t"/>
              <a:pathLst>
                <a:path extrusionOk="0" h="302" w="403">
                  <a:moveTo>
                    <a:pt x="201" y="0"/>
                  </a:moveTo>
                  <a:cubicBezTo>
                    <a:pt x="161" y="0"/>
                    <a:pt x="122" y="15"/>
                    <a:pt x="95" y="46"/>
                  </a:cubicBezTo>
                  <a:cubicBezTo>
                    <a:pt x="0" y="142"/>
                    <a:pt x="70" y="301"/>
                    <a:pt x="199" y="301"/>
                  </a:cubicBezTo>
                  <a:cubicBezTo>
                    <a:pt x="202" y="301"/>
                    <a:pt x="205" y="301"/>
                    <a:pt x="208" y="301"/>
                  </a:cubicBezTo>
                  <a:cubicBezTo>
                    <a:pt x="342" y="293"/>
                    <a:pt x="402" y="129"/>
                    <a:pt x="305" y="39"/>
                  </a:cubicBezTo>
                  <a:cubicBezTo>
                    <a:pt x="276" y="14"/>
                    <a:pt x="238" y="0"/>
                    <a:pt x="2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gfaac217dd0_5_54"/>
            <p:cNvSpPr/>
            <p:nvPr/>
          </p:nvSpPr>
          <p:spPr>
            <a:xfrm rot="-2922755">
              <a:off x="5329389" y="2993346"/>
              <a:ext cx="17666" cy="13436"/>
            </a:xfrm>
            <a:custGeom>
              <a:rect b="b" l="l" r="r" t="t"/>
              <a:pathLst>
                <a:path extrusionOk="0" h="108" w="142">
                  <a:moveTo>
                    <a:pt x="66" y="0"/>
                  </a:moveTo>
                  <a:cubicBezTo>
                    <a:pt x="53" y="0"/>
                    <a:pt x="40" y="6"/>
                    <a:pt x="29" y="17"/>
                  </a:cubicBezTo>
                  <a:cubicBezTo>
                    <a:pt x="1" y="52"/>
                    <a:pt x="19" y="108"/>
                    <a:pt x="65" y="108"/>
                  </a:cubicBezTo>
                  <a:cubicBezTo>
                    <a:pt x="68" y="108"/>
                    <a:pt x="71" y="107"/>
                    <a:pt x="74" y="107"/>
                  </a:cubicBezTo>
                  <a:cubicBezTo>
                    <a:pt x="119" y="107"/>
                    <a:pt x="141" y="47"/>
                    <a:pt x="104" y="17"/>
                  </a:cubicBezTo>
                  <a:cubicBezTo>
                    <a:pt x="92" y="6"/>
                    <a:pt x="79" y="0"/>
                    <a:pt x="6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gfaac217dd0_5_54"/>
            <p:cNvSpPr/>
            <p:nvPr/>
          </p:nvSpPr>
          <p:spPr>
            <a:xfrm rot="-2922755">
              <a:off x="5324242" y="2950490"/>
              <a:ext cx="18786" cy="13436"/>
            </a:xfrm>
            <a:custGeom>
              <a:rect b="b" l="l" r="r" t="t"/>
              <a:pathLst>
                <a:path extrusionOk="0" h="108" w="151">
                  <a:moveTo>
                    <a:pt x="73" y="1"/>
                  </a:moveTo>
                  <a:cubicBezTo>
                    <a:pt x="59" y="1"/>
                    <a:pt x="46" y="6"/>
                    <a:pt x="38" y="18"/>
                  </a:cubicBezTo>
                  <a:cubicBezTo>
                    <a:pt x="1" y="55"/>
                    <a:pt x="31" y="108"/>
                    <a:pt x="76" y="108"/>
                  </a:cubicBezTo>
                  <a:cubicBezTo>
                    <a:pt x="128" y="108"/>
                    <a:pt x="151" y="48"/>
                    <a:pt x="113" y="18"/>
                  </a:cubicBezTo>
                  <a:cubicBezTo>
                    <a:pt x="102" y="6"/>
                    <a:pt x="87" y="1"/>
                    <a:pt x="7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gfaac217dd0_5_54"/>
            <p:cNvSpPr/>
            <p:nvPr/>
          </p:nvSpPr>
          <p:spPr>
            <a:xfrm rot="-2922749">
              <a:off x="5320321" y="2907597"/>
              <a:ext cx="17791" cy="13312"/>
            </a:xfrm>
            <a:custGeom>
              <a:rect b="b" l="l" r="r" t="t"/>
              <a:pathLst>
                <a:path extrusionOk="0" h="107" w="143">
                  <a:moveTo>
                    <a:pt x="72" y="0"/>
                  </a:moveTo>
                  <a:cubicBezTo>
                    <a:pt x="57" y="0"/>
                    <a:pt x="42" y="6"/>
                    <a:pt x="30" y="17"/>
                  </a:cubicBezTo>
                  <a:cubicBezTo>
                    <a:pt x="0" y="55"/>
                    <a:pt x="23" y="107"/>
                    <a:pt x="75" y="107"/>
                  </a:cubicBezTo>
                  <a:cubicBezTo>
                    <a:pt x="120" y="107"/>
                    <a:pt x="143" y="47"/>
                    <a:pt x="113" y="17"/>
                  </a:cubicBezTo>
                  <a:cubicBezTo>
                    <a:pt x="102" y="6"/>
                    <a:pt x="87" y="0"/>
                    <a:pt x="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gfaac217dd0_5_54"/>
            <p:cNvSpPr/>
            <p:nvPr/>
          </p:nvSpPr>
          <p:spPr>
            <a:xfrm rot="-2922749">
              <a:off x="5316232" y="2864206"/>
              <a:ext cx="17791" cy="13436"/>
            </a:xfrm>
            <a:custGeom>
              <a:rect b="b" l="l" r="r" t="t"/>
              <a:pathLst>
                <a:path extrusionOk="0" h="108" w="143">
                  <a:moveTo>
                    <a:pt x="67" y="1"/>
                  </a:moveTo>
                  <a:cubicBezTo>
                    <a:pt x="54" y="1"/>
                    <a:pt x="41" y="6"/>
                    <a:pt x="30" y="18"/>
                  </a:cubicBezTo>
                  <a:cubicBezTo>
                    <a:pt x="0" y="55"/>
                    <a:pt x="22" y="107"/>
                    <a:pt x="75" y="107"/>
                  </a:cubicBezTo>
                  <a:cubicBezTo>
                    <a:pt x="120" y="107"/>
                    <a:pt x="142" y="48"/>
                    <a:pt x="105" y="18"/>
                  </a:cubicBezTo>
                  <a:cubicBezTo>
                    <a:pt x="94" y="6"/>
                    <a:pt x="8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gfaac217dd0_5_54"/>
            <p:cNvSpPr/>
            <p:nvPr/>
          </p:nvSpPr>
          <p:spPr>
            <a:xfrm rot="-2922762">
              <a:off x="5311291" y="2821257"/>
              <a:ext cx="18661" cy="13436"/>
            </a:xfrm>
            <a:custGeom>
              <a:rect b="b" l="l" r="r" t="t"/>
              <a:pathLst>
                <a:path extrusionOk="0" h="108" w="150">
                  <a:moveTo>
                    <a:pt x="76" y="0"/>
                  </a:moveTo>
                  <a:cubicBezTo>
                    <a:pt x="61" y="0"/>
                    <a:pt x="46" y="6"/>
                    <a:pt x="37" y="18"/>
                  </a:cubicBezTo>
                  <a:cubicBezTo>
                    <a:pt x="0" y="56"/>
                    <a:pt x="30" y="108"/>
                    <a:pt x="75" y="108"/>
                  </a:cubicBezTo>
                  <a:cubicBezTo>
                    <a:pt x="127" y="108"/>
                    <a:pt x="150" y="48"/>
                    <a:pt x="112" y="11"/>
                  </a:cubicBezTo>
                  <a:cubicBezTo>
                    <a:pt x="102" y="4"/>
                    <a:pt x="89"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gfaac217dd0_5_54"/>
            <p:cNvSpPr/>
            <p:nvPr/>
          </p:nvSpPr>
          <p:spPr>
            <a:xfrm rot="-2922749">
              <a:off x="5307267" y="2778286"/>
              <a:ext cx="17791" cy="13561"/>
            </a:xfrm>
            <a:custGeom>
              <a:rect b="b" l="l" r="r" t="t"/>
              <a:pathLst>
                <a:path extrusionOk="0" h="109" w="143">
                  <a:moveTo>
                    <a:pt x="75" y="1"/>
                  </a:moveTo>
                  <a:cubicBezTo>
                    <a:pt x="60" y="1"/>
                    <a:pt x="43" y="6"/>
                    <a:pt x="31" y="19"/>
                  </a:cubicBezTo>
                  <a:cubicBezTo>
                    <a:pt x="1" y="56"/>
                    <a:pt x="23" y="108"/>
                    <a:pt x="75" y="108"/>
                  </a:cubicBezTo>
                  <a:cubicBezTo>
                    <a:pt x="120" y="108"/>
                    <a:pt x="143" y="49"/>
                    <a:pt x="105" y="11"/>
                  </a:cubicBezTo>
                  <a:cubicBezTo>
                    <a:pt x="99" y="4"/>
                    <a:pt x="87"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gfaac217dd0_5_54"/>
            <p:cNvSpPr/>
            <p:nvPr/>
          </p:nvSpPr>
          <p:spPr>
            <a:xfrm rot="-2922755">
              <a:off x="5302351" y="2735393"/>
              <a:ext cx="18786" cy="13436"/>
            </a:xfrm>
            <a:custGeom>
              <a:rect b="b" l="l" r="r" t="t"/>
              <a:pathLst>
                <a:path extrusionOk="0" h="108" w="151">
                  <a:moveTo>
                    <a:pt x="79" y="0"/>
                  </a:moveTo>
                  <a:cubicBezTo>
                    <a:pt x="65" y="0"/>
                    <a:pt x="50" y="6"/>
                    <a:pt x="38" y="18"/>
                  </a:cubicBezTo>
                  <a:cubicBezTo>
                    <a:pt x="1" y="48"/>
                    <a:pt x="31" y="108"/>
                    <a:pt x="76" y="108"/>
                  </a:cubicBezTo>
                  <a:cubicBezTo>
                    <a:pt x="128" y="108"/>
                    <a:pt x="150" y="48"/>
                    <a:pt x="113" y="11"/>
                  </a:cubicBezTo>
                  <a:cubicBezTo>
                    <a:pt x="103" y="4"/>
                    <a:pt x="91" y="0"/>
                    <a:pt x="7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gfaac217dd0_5_54"/>
            <p:cNvSpPr/>
            <p:nvPr/>
          </p:nvSpPr>
          <p:spPr>
            <a:xfrm rot="-2922749">
              <a:off x="5298431" y="2692376"/>
              <a:ext cx="17791" cy="13561"/>
            </a:xfrm>
            <a:custGeom>
              <a:rect b="b" l="l" r="r" t="t"/>
              <a:pathLst>
                <a:path extrusionOk="0" h="109" w="143">
                  <a:moveTo>
                    <a:pt x="76" y="1"/>
                  </a:moveTo>
                  <a:cubicBezTo>
                    <a:pt x="59" y="1"/>
                    <a:pt x="43" y="6"/>
                    <a:pt x="30" y="19"/>
                  </a:cubicBezTo>
                  <a:cubicBezTo>
                    <a:pt x="0" y="49"/>
                    <a:pt x="30" y="108"/>
                    <a:pt x="75" y="108"/>
                  </a:cubicBezTo>
                  <a:cubicBezTo>
                    <a:pt x="120" y="108"/>
                    <a:pt x="142" y="49"/>
                    <a:pt x="112" y="11"/>
                  </a:cubicBezTo>
                  <a:cubicBezTo>
                    <a:pt x="102" y="4"/>
                    <a:pt x="89"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gfaac217dd0_5_54"/>
            <p:cNvSpPr/>
            <p:nvPr/>
          </p:nvSpPr>
          <p:spPr>
            <a:xfrm rot="-2922749">
              <a:off x="5294119" y="2648893"/>
              <a:ext cx="17791" cy="13810"/>
            </a:xfrm>
            <a:custGeom>
              <a:rect b="b" l="l" r="r" t="t"/>
              <a:pathLst>
                <a:path extrusionOk="0" h="111" w="143">
                  <a:moveTo>
                    <a:pt x="74" y="0"/>
                  </a:moveTo>
                  <a:cubicBezTo>
                    <a:pt x="59" y="0"/>
                    <a:pt x="44" y="8"/>
                    <a:pt x="31" y="21"/>
                  </a:cubicBezTo>
                  <a:cubicBezTo>
                    <a:pt x="1" y="51"/>
                    <a:pt x="23" y="111"/>
                    <a:pt x="76" y="111"/>
                  </a:cubicBezTo>
                  <a:cubicBezTo>
                    <a:pt x="121" y="111"/>
                    <a:pt x="143" y="51"/>
                    <a:pt x="106" y="14"/>
                  </a:cubicBezTo>
                  <a:cubicBezTo>
                    <a:pt x="96" y="4"/>
                    <a:pt x="85" y="0"/>
                    <a:pt x="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gfaac217dd0_5_54"/>
            <p:cNvSpPr/>
            <p:nvPr/>
          </p:nvSpPr>
          <p:spPr>
            <a:xfrm rot="-2922755">
              <a:off x="5289204" y="2605876"/>
              <a:ext cx="18786" cy="13934"/>
            </a:xfrm>
            <a:custGeom>
              <a:rect b="b" l="l" r="r" t="t"/>
              <a:pathLst>
                <a:path extrusionOk="0" h="112" w="151">
                  <a:moveTo>
                    <a:pt x="80" y="1"/>
                  </a:moveTo>
                  <a:cubicBezTo>
                    <a:pt x="63" y="1"/>
                    <a:pt x="47" y="9"/>
                    <a:pt x="38" y="22"/>
                  </a:cubicBezTo>
                  <a:cubicBezTo>
                    <a:pt x="1" y="52"/>
                    <a:pt x="31" y="111"/>
                    <a:pt x="76" y="111"/>
                  </a:cubicBezTo>
                  <a:cubicBezTo>
                    <a:pt x="128" y="104"/>
                    <a:pt x="151" y="52"/>
                    <a:pt x="113" y="14"/>
                  </a:cubicBezTo>
                  <a:cubicBezTo>
                    <a:pt x="104" y="5"/>
                    <a:pt x="92"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gfaac217dd0_5_54"/>
            <p:cNvSpPr/>
            <p:nvPr/>
          </p:nvSpPr>
          <p:spPr>
            <a:xfrm rot="-2922749">
              <a:off x="5285237" y="2562880"/>
              <a:ext cx="17791" cy="13934"/>
            </a:xfrm>
            <a:custGeom>
              <a:rect b="b" l="l" r="r" t="t"/>
              <a:pathLst>
                <a:path extrusionOk="0" h="112" w="143">
                  <a:moveTo>
                    <a:pt x="76" y="0"/>
                  </a:moveTo>
                  <a:cubicBezTo>
                    <a:pt x="59" y="0"/>
                    <a:pt x="43" y="6"/>
                    <a:pt x="30" y="15"/>
                  </a:cubicBezTo>
                  <a:cubicBezTo>
                    <a:pt x="0" y="52"/>
                    <a:pt x="23" y="112"/>
                    <a:pt x="75" y="112"/>
                  </a:cubicBezTo>
                  <a:cubicBezTo>
                    <a:pt x="120" y="104"/>
                    <a:pt x="143" y="45"/>
                    <a:pt x="113" y="15"/>
                  </a:cubicBezTo>
                  <a:cubicBezTo>
                    <a:pt x="102" y="4"/>
                    <a:pt x="89"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gfaac217dd0_5_54"/>
            <p:cNvSpPr/>
            <p:nvPr/>
          </p:nvSpPr>
          <p:spPr>
            <a:xfrm rot="-2922755">
              <a:off x="5280228" y="2519656"/>
              <a:ext cx="18786" cy="14307"/>
            </a:xfrm>
            <a:custGeom>
              <a:rect b="b" l="l" r="r" t="t"/>
              <a:pathLst>
                <a:path extrusionOk="0" h="115" w="151">
                  <a:moveTo>
                    <a:pt x="75" y="0"/>
                  </a:moveTo>
                  <a:cubicBezTo>
                    <a:pt x="62" y="0"/>
                    <a:pt x="49" y="6"/>
                    <a:pt x="38" y="17"/>
                  </a:cubicBezTo>
                  <a:cubicBezTo>
                    <a:pt x="0" y="55"/>
                    <a:pt x="30" y="114"/>
                    <a:pt x="75" y="114"/>
                  </a:cubicBezTo>
                  <a:cubicBezTo>
                    <a:pt x="128" y="107"/>
                    <a:pt x="150" y="47"/>
                    <a:pt x="113" y="17"/>
                  </a:cubicBezTo>
                  <a:cubicBezTo>
                    <a:pt x="101" y="6"/>
                    <a:pt x="88"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gfaac217dd0_5_54"/>
            <p:cNvSpPr/>
            <p:nvPr/>
          </p:nvSpPr>
          <p:spPr>
            <a:xfrm rot="-2922755">
              <a:off x="5467222" y="3022371"/>
              <a:ext cx="49266" cy="37448"/>
            </a:xfrm>
            <a:custGeom>
              <a:rect b="b" l="l" r="r" t="t"/>
              <a:pathLst>
                <a:path extrusionOk="0" h="301" w="396">
                  <a:moveTo>
                    <a:pt x="204" y="1"/>
                  </a:moveTo>
                  <a:cubicBezTo>
                    <a:pt x="201" y="1"/>
                    <a:pt x="198" y="1"/>
                    <a:pt x="195" y="1"/>
                  </a:cubicBezTo>
                  <a:cubicBezTo>
                    <a:pt x="60" y="9"/>
                    <a:pt x="1" y="166"/>
                    <a:pt x="98" y="263"/>
                  </a:cubicBezTo>
                  <a:cubicBezTo>
                    <a:pt x="126" y="288"/>
                    <a:pt x="162" y="301"/>
                    <a:pt x="198" y="301"/>
                  </a:cubicBezTo>
                  <a:cubicBezTo>
                    <a:pt x="239" y="301"/>
                    <a:pt x="280" y="284"/>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gfaac217dd0_5_54"/>
            <p:cNvSpPr/>
            <p:nvPr/>
          </p:nvSpPr>
          <p:spPr>
            <a:xfrm rot="-2922755">
              <a:off x="5411987" y="2487786"/>
              <a:ext cx="50261" cy="37572"/>
            </a:xfrm>
            <a:custGeom>
              <a:rect b="b" l="l" r="r" t="t"/>
              <a:pathLst>
                <a:path extrusionOk="0" h="302" w="404">
                  <a:moveTo>
                    <a:pt x="204" y="1"/>
                  </a:moveTo>
                  <a:cubicBezTo>
                    <a:pt x="201" y="1"/>
                    <a:pt x="199" y="1"/>
                    <a:pt x="196" y="1"/>
                  </a:cubicBezTo>
                  <a:cubicBezTo>
                    <a:pt x="61" y="8"/>
                    <a:pt x="1" y="173"/>
                    <a:pt x="98" y="263"/>
                  </a:cubicBezTo>
                  <a:cubicBezTo>
                    <a:pt x="127" y="288"/>
                    <a:pt x="165" y="301"/>
                    <a:pt x="203" y="301"/>
                  </a:cubicBezTo>
                  <a:cubicBezTo>
                    <a:pt x="243" y="301"/>
                    <a:pt x="284" y="286"/>
                    <a:pt x="315" y="255"/>
                  </a:cubicBezTo>
                  <a:cubicBezTo>
                    <a:pt x="403" y="160"/>
                    <a:pt x="334"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gfaac217dd0_5_54"/>
            <p:cNvSpPr/>
            <p:nvPr/>
          </p:nvSpPr>
          <p:spPr>
            <a:xfrm rot="-2922755">
              <a:off x="5477686" y="2981343"/>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gfaac217dd0_5_54"/>
            <p:cNvSpPr/>
            <p:nvPr/>
          </p:nvSpPr>
          <p:spPr>
            <a:xfrm rot="-2922755">
              <a:off x="5473094" y="2942348"/>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gfaac217dd0_5_54"/>
            <p:cNvSpPr/>
            <p:nvPr/>
          </p:nvSpPr>
          <p:spPr>
            <a:xfrm rot="-2922749">
              <a:off x="5469435" y="2903369"/>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gfaac217dd0_5_54"/>
            <p:cNvSpPr/>
            <p:nvPr/>
          </p:nvSpPr>
          <p:spPr>
            <a:xfrm rot="-2922749">
              <a:off x="5465701" y="2863850"/>
              <a:ext cx="17791" cy="14058"/>
            </a:xfrm>
            <a:custGeom>
              <a:rect b="b" l="l" r="r" t="t"/>
              <a:pathLst>
                <a:path extrusionOk="0" h="113" w="143">
                  <a:moveTo>
                    <a:pt x="68" y="1"/>
                  </a:moveTo>
                  <a:cubicBezTo>
                    <a:pt x="23" y="8"/>
                    <a:pt x="0" y="61"/>
                    <a:pt x="30" y="98"/>
                  </a:cubicBezTo>
                  <a:cubicBezTo>
                    <a:pt x="41" y="108"/>
                    <a:pt x="54" y="112"/>
                    <a:pt x="67" y="112"/>
                  </a:cubicBezTo>
                  <a:cubicBezTo>
                    <a:pt x="84" y="112"/>
                    <a:pt x="100" y="106"/>
                    <a:pt x="113" y="98"/>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gfaac217dd0_5_54"/>
            <p:cNvSpPr/>
            <p:nvPr/>
          </p:nvSpPr>
          <p:spPr>
            <a:xfrm rot="-2922762">
              <a:off x="5461245" y="2824782"/>
              <a:ext cx="18661" cy="14432"/>
            </a:xfrm>
            <a:custGeom>
              <a:rect b="b" l="l" r="r" t="t"/>
              <a:pathLst>
                <a:path extrusionOk="0" h="116" w="150">
                  <a:moveTo>
                    <a:pt x="75" y="1"/>
                  </a:moveTo>
                  <a:cubicBezTo>
                    <a:pt x="23" y="8"/>
                    <a:pt x="0" y="68"/>
                    <a:pt x="38" y="98"/>
                  </a:cubicBezTo>
                  <a:cubicBezTo>
                    <a:pt x="49" y="109"/>
                    <a:pt x="62" y="115"/>
                    <a:pt x="75" y="115"/>
                  </a:cubicBezTo>
                  <a:cubicBezTo>
                    <a:pt x="88" y="115"/>
                    <a:pt x="101" y="109"/>
                    <a:pt x="112"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gfaac217dd0_5_54"/>
            <p:cNvSpPr/>
            <p:nvPr/>
          </p:nvSpPr>
          <p:spPr>
            <a:xfrm rot="-2922801">
              <a:off x="5457841" y="2786615"/>
              <a:ext cx="17542" cy="13436"/>
            </a:xfrm>
            <a:custGeom>
              <a:rect b="b" l="l" r="r" t="t"/>
              <a:pathLst>
                <a:path extrusionOk="0" h="108" w="141">
                  <a:moveTo>
                    <a:pt x="76" y="1"/>
                  </a:moveTo>
                  <a:cubicBezTo>
                    <a:pt x="74" y="1"/>
                    <a:pt x="71" y="1"/>
                    <a:pt x="68" y="1"/>
                  </a:cubicBezTo>
                  <a:cubicBezTo>
                    <a:pt x="23" y="1"/>
                    <a:pt x="0" y="61"/>
                    <a:pt x="38" y="91"/>
                  </a:cubicBezTo>
                  <a:cubicBezTo>
                    <a:pt x="45" y="102"/>
                    <a:pt x="58" y="108"/>
                    <a:pt x="72" y="108"/>
                  </a:cubicBezTo>
                  <a:cubicBezTo>
                    <a:pt x="86" y="108"/>
                    <a:pt x="101" y="102"/>
                    <a:pt x="112" y="91"/>
                  </a:cubicBezTo>
                  <a:cubicBezTo>
                    <a:pt x="141"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gfaac217dd0_5_54"/>
            <p:cNvSpPr/>
            <p:nvPr/>
          </p:nvSpPr>
          <p:spPr>
            <a:xfrm rot="-2922755">
              <a:off x="5453145" y="2747667"/>
              <a:ext cx="18786" cy="13312"/>
            </a:xfrm>
            <a:custGeom>
              <a:rect b="b" l="l" r="r" t="t"/>
              <a:pathLst>
                <a:path extrusionOk="0" h="107" w="151">
                  <a:moveTo>
                    <a:pt x="76" y="0"/>
                  </a:moveTo>
                  <a:cubicBezTo>
                    <a:pt x="23" y="0"/>
                    <a:pt x="1" y="60"/>
                    <a:pt x="38" y="90"/>
                  </a:cubicBezTo>
                  <a:cubicBezTo>
                    <a:pt x="49" y="101"/>
                    <a:pt x="64" y="107"/>
                    <a:pt x="78" y="107"/>
                  </a:cubicBezTo>
                  <a:cubicBezTo>
                    <a:pt x="92" y="107"/>
                    <a:pt x="106" y="101"/>
                    <a:pt x="113" y="90"/>
                  </a:cubicBezTo>
                  <a:cubicBezTo>
                    <a:pt x="150" y="53"/>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gfaac217dd0_5_54"/>
            <p:cNvSpPr/>
            <p:nvPr/>
          </p:nvSpPr>
          <p:spPr>
            <a:xfrm rot="-2922755">
              <a:off x="5449466" y="2708641"/>
              <a:ext cx="17915" cy="13436"/>
            </a:xfrm>
            <a:custGeom>
              <a:rect b="b" l="l" r="r" t="t"/>
              <a:pathLst>
                <a:path extrusionOk="0" h="108"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gfaac217dd0_5_54"/>
            <p:cNvSpPr/>
            <p:nvPr/>
          </p:nvSpPr>
          <p:spPr>
            <a:xfrm rot="-2922755">
              <a:off x="5445591" y="2669309"/>
              <a:ext cx="17915" cy="13436"/>
            </a:xfrm>
            <a:custGeom>
              <a:rect b="b" l="l" r="r" t="t"/>
              <a:pathLst>
                <a:path extrusionOk="0" h="108" w="144">
                  <a:moveTo>
                    <a:pt x="68" y="0"/>
                  </a:moveTo>
                  <a:cubicBezTo>
                    <a:pt x="16" y="0"/>
                    <a:pt x="1" y="60"/>
                    <a:pt x="31" y="97"/>
                  </a:cubicBezTo>
                  <a:cubicBezTo>
                    <a:pt x="41" y="104"/>
                    <a:pt x="54" y="108"/>
                    <a:pt x="68" y="108"/>
                  </a:cubicBezTo>
                  <a:cubicBezTo>
                    <a:pt x="84" y="108"/>
                    <a:pt x="101" y="102"/>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gfaac217dd0_5_54"/>
            <p:cNvSpPr/>
            <p:nvPr/>
          </p:nvSpPr>
          <p:spPr>
            <a:xfrm rot="-2922755">
              <a:off x="5441181" y="2630220"/>
              <a:ext cx="18786" cy="13934"/>
            </a:xfrm>
            <a:custGeom>
              <a:rect b="b" l="l" r="r" t="t"/>
              <a:pathLst>
                <a:path extrusionOk="0" h="112" w="151">
                  <a:moveTo>
                    <a:pt x="75" y="0"/>
                  </a:moveTo>
                  <a:cubicBezTo>
                    <a:pt x="23" y="8"/>
                    <a:pt x="1" y="60"/>
                    <a:pt x="38" y="97"/>
                  </a:cubicBezTo>
                  <a:cubicBezTo>
                    <a:pt x="48" y="108"/>
                    <a:pt x="60" y="112"/>
                    <a:pt x="72" y="112"/>
                  </a:cubicBezTo>
                  <a:cubicBezTo>
                    <a:pt x="86" y="112"/>
                    <a:pt x="101" y="106"/>
                    <a:pt x="113" y="97"/>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gfaac217dd0_5_54"/>
            <p:cNvSpPr/>
            <p:nvPr/>
          </p:nvSpPr>
          <p:spPr>
            <a:xfrm rot="-2922755">
              <a:off x="5437918" y="2591865"/>
              <a:ext cx="17666" cy="13561"/>
            </a:xfrm>
            <a:custGeom>
              <a:rect b="b" l="l" r="r" t="t"/>
              <a:pathLst>
                <a:path extrusionOk="0" h="109" w="142">
                  <a:moveTo>
                    <a:pt x="77" y="1"/>
                  </a:moveTo>
                  <a:cubicBezTo>
                    <a:pt x="74" y="1"/>
                    <a:pt x="71" y="1"/>
                    <a:pt x="68" y="2"/>
                  </a:cubicBezTo>
                  <a:cubicBezTo>
                    <a:pt x="23" y="2"/>
                    <a:pt x="1" y="61"/>
                    <a:pt x="38" y="91"/>
                  </a:cubicBezTo>
                  <a:cubicBezTo>
                    <a:pt x="46" y="103"/>
                    <a:pt x="59" y="108"/>
                    <a:pt x="73"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gfaac217dd0_5_54"/>
            <p:cNvSpPr/>
            <p:nvPr/>
          </p:nvSpPr>
          <p:spPr>
            <a:xfrm rot="-2922749">
              <a:off x="5433342" y="2552907"/>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gfaac217dd0_5_54"/>
            <p:cNvSpPr/>
            <p:nvPr/>
          </p:nvSpPr>
          <p:spPr>
            <a:xfrm rot="-2922755">
              <a:off x="5598286" y="3002407"/>
              <a:ext cx="50137" cy="36950"/>
            </a:xfrm>
            <a:custGeom>
              <a:rect b="b" l="l" r="r" t="t"/>
              <a:pathLst>
                <a:path extrusionOk="0" h="297" w="403">
                  <a:moveTo>
                    <a:pt x="204" y="1"/>
                  </a:moveTo>
                  <a:cubicBezTo>
                    <a:pt x="201" y="1"/>
                    <a:pt x="198" y="1"/>
                    <a:pt x="195" y="1"/>
                  </a:cubicBezTo>
                  <a:cubicBezTo>
                    <a:pt x="68" y="1"/>
                    <a:pt x="0" y="166"/>
                    <a:pt x="105" y="255"/>
                  </a:cubicBezTo>
                  <a:cubicBezTo>
                    <a:pt x="133" y="283"/>
                    <a:pt x="168" y="297"/>
                    <a:pt x="203" y="297"/>
                  </a:cubicBezTo>
                  <a:cubicBezTo>
                    <a:pt x="243"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gfaac217dd0_5_54"/>
            <p:cNvSpPr/>
            <p:nvPr/>
          </p:nvSpPr>
          <p:spPr>
            <a:xfrm rot="-2922755">
              <a:off x="5549724" y="2523305"/>
              <a:ext cx="49515" cy="37572"/>
            </a:xfrm>
            <a:custGeom>
              <a:rect b="b" l="l" r="r" t="t"/>
              <a:pathLst>
                <a:path extrusionOk="0" h="302" w="398">
                  <a:moveTo>
                    <a:pt x="188" y="1"/>
                  </a:moveTo>
                  <a:cubicBezTo>
                    <a:pt x="60" y="8"/>
                    <a:pt x="0" y="173"/>
                    <a:pt x="98" y="263"/>
                  </a:cubicBezTo>
                  <a:cubicBezTo>
                    <a:pt x="127" y="288"/>
                    <a:pt x="163" y="301"/>
                    <a:pt x="199" y="301"/>
                  </a:cubicBezTo>
                  <a:cubicBezTo>
                    <a:pt x="237" y="301"/>
                    <a:pt x="276" y="286"/>
                    <a:pt x="307" y="255"/>
                  </a:cubicBezTo>
                  <a:cubicBezTo>
                    <a:pt x="397" y="158"/>
                    <a:pt x="322" y="1"/>
                    <a:pt x="18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gfaac217dd0_5_54"/>
            <p:cNvSpPr/>
            <p:nvPr/>
          </p:nvSpPr>
          <p:spPr>
            <a:xfrm rot="-2922755">
              <a:off x="5609283" y="2966446"/>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1"/>
                  </a:cubicBezTo>
                  <a:cubicBezTo>
                    <a:pt x="150" y="53"/>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gfaac217dd0_5_54"/>
            <p:cNvSpPr/>
            <p:nvPr/>
          </p:nvSpPr>
          <p:spPr>
            <a:xfrm rot="-2922749">
              <a:off x="5606063" y="2931370"/>
              <a:ext cx="17791" cy="13934"/>
            </a:xfrm>
            <a:custGeom>
              <a:rect b="b" l="l" r="r" t="t"/>
              <a:pathLst>
                <a:path extrusionOk="0" h="112" w="143">
                  <a:moveTo>
                    <a:pt x="68" y="0"/>
                  </a:moveTo>
                  <a:cubicBezTo>
                    <a:pt x="23" y="8"/>
                    <a:pt x="0" y="68"/>
                    <a:pt x="38" y="97"/>
                  </a:cubicBezTo>
                  <a:cubicBezTo>
                    <a:pt x="48" y="108"/>
                    <a:pt x="60" y="112"/>
                    <a:pt x="71" y="112"/>
                  </a:cubicBezTo>
                  <a:cubicBezTo>
                    <a:pt x="86" y="112"/>
                    <a:pt x="100" y="106"/>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gfaac217dd0_5_54"/>
            <p:cNvSpPr/>
            <p:nvPr/>
          </p:nvSpPr>
          <p:spPr>
            <a:xfrm rot="-2922755">
              <a:off x="5602127" y="2897037"/>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gfaac217dd0_5_54"/>
            <p:cNvSpPr/>
            <p:nvPr/>
          </p:nvSpPr>
          <p:spPr>
            <a:xfrm rot="-2922749">
              <a:off x="5598906" y="2861836"/>
              <a:ext cx="17791" cy="13934"/>
            </a:xfrm>
            <a:custGeom>
              <a:rect b="b" l="l" r="r" t="t"/>
              <a:pathLst>
                <a:path extrusionOk="0" h="112" w="143">
                  <a:moveTo>
                    <a:pt x="67" y="0"/>
                  </a:moveTo>
                  <a:cubicBezTo>
                    <a:pt x="23" y="0"/>
                    <a:pt x="0" y="60"/>
                    <a:pt x="38" y="98"/>
                  </a:cubicBezTo>
                  <a:cubicBezTo>
                    <a:pt x="47" y="107"/>
                    <a:pt x="58" y="111"/>
                    <a:pt x="69" y="111"/>
                  </a:cubicBezTo>
                  <a:cubicBezTo>
                    <a:pt x="84" y="111"/>
                    <a:pt x="99" y="103"/>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gfaac217dd0_5_54"/>
            <p:cNvSpPr/>
            <p:nvPr/>
          </p:nvSpPr>
          <p:spPr>
            <a:xfrm rot="-2922755">
              <a:off x="5595689" y="2827167"/>
              <a:ext cx="17666" cy="13436"/>
            </a:xfrm>
            <a:custGeom>
              <a:rect b="b" l="l" r="r" t="t"/>
              <a:pathLst>
                <a:path extrusionOk="0" h="108"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gfaac217dd0_5_54"/>
            <p:cNvSpPr/>
            <p:nvPr/>
          </p:nvSpPr>
          <p:spPr>
            <a:xfrm rot="-2922755">
              <a:off x="5591358" y="2792086"/>
              <a:ext cx="18786" cy="13561"/>
            </a:xfrm>
            <a:custGeom>
              <a:rect b="b" l="l" r="r" t="t"/>
              <a:pathLst>
                <a:path extrusionOk="0" h="109" w="151">
                  <a:moveTo>
                    <a:pt x="76" y="1"/>
                  </a:moveTo>
                  <a:cubicBezTo>
                    <a:pt x="23" y="1"/>
                    <a:pt x="1" y="61"/>
                    <a:pt x="38" y="98"/>
                  </a:cubicBezTo>
                  <a:cubicBezTo>
                    <a:pt x="48" y="105"/>
                    <a:pt x="60" y="108"/>
                    <a:pt x="72" y="108"/>
                  </a:cubicBezTo>
                  <a:cubicBezTo>
                    <a:pt x="86" y="108"/>
                    <a:pt x="101" y="103"/>
                    <a:pt x="113" y="91"/>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gfaac217dd0_5_54"/>
            <p:cNvSpPr/>
            <p:nvPr/>
          </p:nvSpPr>
          <p:spPr>
            <a:xfrm rot="-2922749">
              <a:off x="5588278" y="2756946"/>
              <a:ext cx="17791" cy="14307"/>
            </a:xfrm>
            <a:custGeom>
              <a:rect b="b" l="l" r="r" t="t"/>
              <a:pathLst>
                <a:path extrusionOk="0" h="115" w="143">
                  <a:moveTo>
                    <a:pt x="68" y="0"/>
                  </a:moveTo>
                  <a:cubicBezTo>
                    <a:pt x="23" y="8"/>
                    <a:pt x="1" y="68"/>
                    <a:pt x="38" y="97"/>
                  </a:cubicBezTo>
                  <a:cubicBezTo>
                    <a:pt x="49" y="109"/>
                    <a:pt x="62" y="114"/>
                    <a:pt x="75" y="114"/>
                  </a:cubicBezTo>
                  <a:cubicBezTo>
                    <a:pt x="88" y="114"/>
                    <a:pt x="102" y="109"/>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gfaac217dd0_5_54"/>
            <p:cNvSpPr/>
            <p:nvPr/>
          </p:nvSpPr>
          <p:spPr>
            <a:xfrm rot="-2922755">
              <a:off x="5584202" y="2722677"/>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2"/>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gfaac217dd0_5_54"/>
            <p:cNvSpPr/>
            <p:nvPr/>
          </p:nvSpPr>
          <p:spPr>
            <a:xfrm rot="-2922749">
              <a:off x="5580982" y="2687476"/>
              <a:ext cx="17791" cy="13934"/>
            </a:xfrm>
            <a:custGeom>
              <a:rect b="b" l="l" r="r" t="t"/>
              <a:pathLst>
                <a:path extrusionOk="0" h="112" w="143">
                  <a:moveTo>
                    <a:pt x="68" y="0"/>
                  </a:moveTo>
                  <a:cubicBezTo>
                    <a:pt x="23" y="8"/>
                    <a:pt x="0" y="68"/>
                    <a:pt x="38" y="98"/>
                  </a:cubicBezTo>
                  <a:cubicBezTo>
                    <a:pt x="48" y="108"/>
                    <a:pt x="60" y="112"/>
                    <a:pt x="71" y="112"/>
                  </a:cubicBezTo>
                  <a:cubicBezTo>
                    <a:pt x="86" y="112"/>
                    <a:pt x="100" y="106"/>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gfaac217dd0_5_54"/>
            <p:cNvSpPr/>
            <p:nvPr/>
          </p:nvSpPr>
          <p:spPr>
            <a:xfrm rot="-2922755">
              <a:off x="5577764" y="2652807"/>
              <a:ext cx="17666" cy="13436"/>
            </a:xfrm>
            <a:custGeom>
              <a:rect b="b" l="l" r="r" t="t"/>
              <a:pathLst>
                <a:path extrusionOk="0" h="108" w="142">
                  <a:moveTo>
                    <a:pt x="76" y="1"/>
                  </a:moveTo>
                  <a:cubicBezTo>
                    <a:pt x="73" y="1"/>
                    <a:pt x="71" y="1"/>
                    <a:pt x="68" y="1"/>
                  </a:cubicBezTo>
                  <a:cubicBezTo>
                    <a:pt x="16"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gfaac217dd0_5_54"/>
            <p:cNvSpPr/>
            <p:nvPr/>
          </p:nvSpPr>
          <p:spPr>
            <a:xfrm rot="-2922762">
              <a:off x="5573537" y="2617679"/>
              <a:ext cx="18661" cy="13561"/>
            </a:xfrm>
            <a:custGeom>
              <a:rect b="b" l="l" r="r" t="t"/>
              <a:pathLst>
                <a:path extrusionOk="0" h="109" w="150">
                  <a:moveTo>
                    <a:pt x="75" y="1"/>
                  </a:moveTo>
                  <a:cubicBezTo>
                    <a:pt x="23" y="1"/>
                    <a:pt x="0" y="61"/>
                    <a:pt x="37" y="98"/>
                  </a:cubicBezTo>
                  <a:cubicBezTo>
                    <a:pt x="48" y="105"/>
                    <a:pt x="59" y="108"/>
                    <a:pt x="71" y="108"/>
                  </a:cubicBezTo>
                  <a:cubicBezTo>
                    <a:pt x="85" y="108"/>
                    <a:pt x="100" y="103"/>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gfaac217dd0_5_54"/>
            <p:cNvSpPr/>
            <p:nvPr/>
          </p:nvSpPr>
          <p:spPr>
            <a:xfrm rot="-2922755">
              <a:off x="5570655" y="2583252"/>
              <a:ext cx="17666" cy="13561"/>
            </a:xfrm>
            <a:custGeom>
              <a:rect b="b" l="l" r="r" t="t"/>
              <a:pathLst>
                <a:path extrusionOk="0" h="109" w="142">
                  <a:moveTo>
                    <a:pt x="77" y="1"/>
                  </a:moveTo>
                  <a:cubicBezTo>
                    <a:pt x="74" y="1"/>
                    <a:pt x="71" y="1"/>
                    <a:pt x="68" y="2"/>
                  </a:cubicBezTo>
                  <a:cubicBezTo>
                    <a:pt x="23" y="2"/>
                    <a:pt x="1" y="61"/>
                    <a:pt x="38" y="91"/>
                  </a:cubicBezTo>
                  <a:cubicBezTo>
                    <a:pt x="46" y="103"/>
                    <a:pt x="59" y="108"/>
                    <a:pt x="73"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gfaac217dd0_5_54"/>
            <p:cNvSpPr/>
            <p:nvPr/>
          </p:nvSpPr>
          <p:spPr>
            <a:xfrm rot="-2922755">
              <a:off x="5721557" y="2979496"/>
              <a:ext cx="37447" cy="37448"/>
            </a:xfrm>
            <a:custGeom>
              <a:rect b="b" l="l" r="r" t="t"/>
              <a:pathLst>
                <a:path extrusionOk="0" h="301" w="301">
                  <a:moveTo>
                    <a:pt x="151" y="1"/>
                  </a:moveTo>
                  <a:cubicBezTo>
                    <a:pt x="68" y="1"/>
                    <a:pt x="1" y="68"/>
                    <a:pt x="1" y="150"/>
                  </a:cubicBezTo>
                  <a:cubicBezTo>
                    <a:pt x="1" y="233"/>
                    <a:pt x="68" y="300"/>
                    <a:pt x="151" y="300"/>
                  </a:cubicBezTo>
                  <a:cubicBezTo>
                    <a:pt x="233" y="300"/>
                    <a:pt x="300" y="233"/>
                    <a:pt x="300" y="150"/>
                  </a:cubicBezTo>
                  <a:cubicBezTo>
                    <a:pt x="300" y="68"/>
                    <a:pt x="233" y="1"/>
                    <a:pt x="15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gfaac217dd0_5_54"/>
            <p:cNvSpPr/>
            <p:nvPr/>
          </p:nvSpPr>
          <p:spPr>
            <a:xfrm rot="-2922755">
              <a:off x="5672423" y="2558038"/>
              <a:ext cx="50137" cy="36950"/>
            </a:xfrm>
            <a:custGeom>
              <a:rect b="b" l="l" r="r" t="t"/>
              <a:pathLst>
                <a:path extrusionOk="0" h="297" w="403">
                  <a:moveTo>
                    <a:pt x="204" y="1"/>
                  </a:moveTo>
                  <a:cubicBezTo>
                    <a:pt x="201" y="1"/>
                    <a:pt x="198" y="1"/>
                    <a:pt x="195" y="1"/>
                  </a:cubicBezTo>
                  <a:cubicBezTo>
                    <a:pt x="60" y="1"/>
                    <a:pt x="0" y="166"/>
                    <a:pt x="97" y="256"/>
                  </a:cubicBezTo>
                  <a:cubicBezTo>
                    <a:pt x="129" y="284"/>
                    <a:pt x="165" y="297"/>
                    <a:pt x="202" y="297"/>
                  </a:cubicBezTo>
                  <a:cubicBezTo>
                    <a:pt x="242" y="297"/>
                    <a:pt x="283" y="280"/>
                    <a:pt x="314" y="248"/>
                  </a:cubicBezTo>
                  <a:cubicBezTo>
                    <a:pt x="402"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gfaac217dd0_5_54"/>
            <p:cNvSpPr/>
            <p:nvPr/>
          </p:nvSpPr>
          <p:spPr>
            <a:xfrm rot="-2922755">
              <a:off x="5726983" y="2949659"/>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1" y="52"/>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gfaac217dd0_5_54"/>
            <p:cNvSpPr/>
            <p:nvPr/>
          </p:nvSpPr>
          <p:spPr>
            <a:xfrm rot="-2922801">
              <a:off x="5724523" y="2919073"/>
              <a:ext cx="17542" cy="13561"/>
            </a:xfrm>
            <a:custGeom>
              <a:rect b="b" l="l" r="r" t="t"/>
              <a:pathLst>
                <a:path extrusionOk="0" h="109" w="141">
                  <a:moveTo>
                    <a:pt x="76" y="1"/>
                  </a:moveTo>
                  <a:cubicBezTo>
                    <a:pt x="73" y="1"/>
                    <a:pt x="70" y="1"/>
                    <a:pt x="67" y="1"/>
                  </a:cubicBezTo>
                  <a:cubicBezTo>
                    <a:pt x="22" y="1"/>
                    <a:pt x="0" y="61"/>
                    <a:pt x="37" y="91"/>
                  </a:cubicBezTo>
                  <a:cubicBezTo>
                    <a:pt x="49" y="102"/>
                    <a:pt x="62" y="108"/>
                    <a:pt x="75" y="108"/>
                  </a:cubicBezTo>
                  <a:cubicBezTo>
                    <a:pt x="88" y="108"/>
                    <a:pt x="101" y="102"/>
                    <a:pt x="112" y="91"/>
                  </a:cubicBezTo>
                  <a:cubicBezTo>
                    <a:pt x="140"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gfaac217dd0_5_54"/>
            <p:cNvSpPr/>
            <p:nvPr/>
          </p:nvSpPr>
          <p:spPr>
            <a:xfrm rot="-2922755">
              <a:off x="5720667" y="2887878"/>
              <a:ext cx="18786" cy="14307"/>
            </a:xfrm>
            <a:custGeom>
              <a:rect b="b" l="l" r="r" t="t"/>
              <a:pathLst>
                <a:path extrusionOk="0" h="115" w="151">
                  <a:moveTo>
                    <a:pt x="76" y="0"/>
                  </a:moveTo>
                  <a:cubicBezTo>
                    <a:pt x="23" y="8"/>
                    <a:pt x="1" y="68"/>
                    <a:pt x="38" y="98"/>
                  </a:cubicBezTo>
                  <a:cubicBezTo>
                    <a:pt x="49" y="109"/>
                    <a:pt x="64" y="114"/>
                    <a:pt x="78" y="114"/>
                  </a:cubicBezTo>
                  <a:cubicBezTo>
                    <a:pt x="92" y="114"/>
                    <a:pt x="105" y="109"/>
                    <a:pt x="113" y="98"/>
                  </a:cubicBezTo>
                  <a:cubicBezTo>
                    <a:pt x="150" y="60"/>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gfaac217dd0_5_54"/>
            <p:cNvSpPr/>
            <p:nvPr/>
          </p:nvSpPr>
          <p:spPr>
            <a:xfrm rot="-2922755">
              <a:off x="5717827" y="2857476"/>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60"/>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gfaac217dd0_5_54"/>
            <p:cNvSpPr/>
            <p:nvPr/>
          </p:nvSpPr>
          <p:spPr>
            <a:xfrm rot="-2922801">
              <a:off x="5715219" y="2826688"/>
              <a:ext cx="17542" cy="13436"/>
            </a:xfrm>
            <a:custGeom>
              <a:rect b="b" l="l" r="r" t="t"/>
              <a:pathLst>
                <a:path extrusionOk="0" h="108" w="141">
                  <a:moveTo>
                    <a:pt x="75" y="0"/>
                  </a:moveTo>
                  <a:cubicBezTo>
                    <a:pt x="73" y="0"/>
                    <a:pt x="70" y="1"/>
                    <a:pt x="67" y="1"/>
                  </a:cubicBezTo>
                  <a:cubicBezTo>
                    <a:pt x="22" y="1"/>
                    <a:pt x="0" y="61"/>
                    <a:pt x="30" y="91"/>
                  </a:cubicBezTo>
                  <a:cubicBezTo>
                    <a:pt x="41" y="102"/>
                    <a:pt x="56" y="108"/>
                    <a:pt x="71" y="108"/>
                  </a:cubicBezTo>
                  <a:cubicBezTo>
                    <a:pt x="86" y="108"/>
                    <a:pt x="101" y="102"/>
                    <a:pt x="112" y="91"/>
                  </a:cubicBezTo>
                  <a:cubicBezTo>
                    <a:pt x="141" y="56"/>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gfaac217dd0_5_54"/>
            <p:cNvSpPr/>
            <p:nvPr/>
          </p:nvSpPr>
          <p:spPr>
            <a:xfrm rot="-2922755">
              <a:off x="5711316" y="2795390"/>
              <a:ext cx="18786" cy="14307"/>
            </a:xfrm>
            <a:custGeom>
              <a:rect b="b" l="l" r="r" t="t"/>
              <a:pathLst>
                <a:path extrusionOk="0" h="115" w="151">
                  <a:moveTo>
                    <a:pt x="76" y="1"/>
                  </a:moveTo>
                  <a:cubicBezTo>
                    <a:pt x="23" y="8"/>
                    <a:pt x="1" y="68"/>
                    <a:pt x="38" y="98"/>
                  </a:cubicBezTo>
                  <a:cubicBezTo>
                    <a:pt x="49" y="109"/>
                    <a:pt x="62" y="115"/>
                    <a:pt x="76" y="115"/>
                  </a:cubicBezTo>
                  <a:cubicBezTo>
                    <a:pt x="89" y="115"/>
                    <a:pt x="102" y="109"/>
                    <a:pt x="113" y="98"/>
                  </a:cubicBezTo>
                  <a:cubicBezTo>
                    <a:pt x="150" y="61"/>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gfaac217dd0_5_54"/>
            <p:cNvSpPr/>
            <p:nvPr/>
          </p:nvSpPr>
          <p:spPr>
            <a:xfrm rot="-2922755">
              <a:off x="5708523" y="2765091"/>
              <a:ext cx="17915" cy="13436"/>
            </a:xfrm>
            <a:custGeom>
              <a:rect b="b" l="l" r="r" t="t"/>
              <a:pathLst>
                <a:path extrusionOk="0" h="108" w="144">
                  <a:moveTo>
                    <a:pt x="68" y="0"/>
                  </a:moveTo>
                  <a:cubicBezTo>
                    <a:pt x="23" y="0"/>
                    <a:pt x="1" y="60"/>
                    <a:pt x="38" y="97"/>
                  </a:cubicBezTo>
                  <a:cubicBezTo>
                    <a:pt x="45" y="104"/>
                    <a:pt x="56" y="108"/>
                    <a:pt x="69" y="108"/>
                  </a:cubicBezTo>
                  <a:cubicBezTo>
                    <a:pt x="84" y="108"/>
                    <a:pt x="101" y="102"/>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gfaac217dd0_5_54"/>
            <p:cNvSpPr/>
            <p:nvPr/>
          </p:nvSpPr>
          <p:spPr>
            <a:xfrm rot="-2922755">
              <a:off x="5705089" y="2734553"/>
              <a:ext cx="18537" cy="13561"/>
            </a:xfrm>
            <a:custGeom>
              <a:rect b="b" l="l" r="r" t="t"/>
              <a:pathLst>
                <a:path extrusionOk="0" h="109" w="149">
                  <a:moveTo>
                    <a:pt x="83" y="1"/>
                  </a:moveTo>
                  <a:cubicBezTo>
                    <a:pt x="81" y="1"/>
                    <a:pt x="78" y="1"/>
                    <a:pt x="75" y="1"/>
                  </a:cubicBezTo>
                  <a:cubicBezTo>
                    <a:pt x="23" y="1"/>
                    <a:pt x="1" y="61"/>
                    <a:pt x="38" y="91"/>
                  </a:cubicBezTo>
                  <a:cubicBezTo>
                    <a:pt x="49" y="103"/>
                    <a:pt x="64" y="108"/>
                    <a:pt x="78" y="108"/>
                  </a:cubicBezTo>
                  <a:cubicBezTo>
                    <a:pt x="92" y="108"/>
                    <a:pt x="105" y="103"/>
                    <a:pt x="113" y="91"/>
                  </a:cubicBezTo>
                  <a:cubicBezTo>
                    <a:pt x="148"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gfaac217dd0_5_54"/>
            <p:cNvSpPr/>
            <p:nvPr/>
          </p:nvSpPr>
          <p:spPr>
            <a:xfrm rot="-2922749">
              <a:off x="5702228" y="2703357"/>
              <a:ext cx="17791" cy="14307"/>
            </a:xfrm>
            <a:custGeom>
              <a:rect b="b" l="l" r="r" t="t"/>
              <a:pathLst>
                <a:path extrusionOk="0" h="115" w="143">
                  <a:moveTo>
                    <a:pt x="68" y="0"/>
                  </a:moveTo>
                  <a:cubicBezTo>
                    <a:pt x="23" y="8"/>
                    <a:pt x="1" y="68"/>
                    <a:pt x="38" y="98"/>
                  </a:cubicBezTo>
                  <a:cubicBezTo>
                    <a:pt x="49" y="109"/>
                    <a:pt x="62" y="115"/>
                    <a:pt x="76" y="115"/>
                  </a:cubicBezTo>
                  <a:cubicBezTo>
                    <a:pt x="89" y="115"/>
                    <a:pt x="102" y="109"/>
                    <a:pt x="113" y="98"/>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gfaac217dd0_5_54"/>
            <p:cNvSpPr/>
            <p:nvPr/>
          </p:nvSpPr>
          <p:spPr>
            <a:xfrm rot="-2922755">
              <a:off x="5699219" y="2672582"/>
              <a:ext cx="17915" cy="13561"/>
            </a:xfrm>
            <a:custGeom>
              <a:rect b="b" l="l" r="r" t="t"/>
              <a:pathLst>
                <a:path extrusionOk="0" h="109" w="144">
                  <a:moveTo>
                    <a:pt x="68" y="1"/>
                  </a:moveTo>
                  <a:cubicBezTo>
                    <a:pt x="16" y="1"/>
                    <a:pt x="1" y="61"/>
                    <a:pt x="31" y="98"/>
                  </a:cubicBezTo>
                  <a:cubicBezTo>
                    <a:pt x="41" y="105"/>
                    <a:pt x="54" y="108"/>
                    <a:pt x="67" y="108"/>
                  </a:cubicBezTo>
                  <a:cubicBezTo>
                    <a:pt x="84" y="108"/>
                    <a:pt x="101" y="103"/>
                    <a:pt x="113" y="91"/>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gfaac217dd0_5_54"/>
            <p:cNvSpPr/>
            <p:nvPr/>
          </p:nvSpPr>
          <p:spPr>
            <a:xfrm rot="-2922755">
              <a:off x="5695933" y="2642494"/>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9"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gfaac217dd0_5_54"/>
            <p:cNvSpPr/>
            <p:nvPr/>
          </p:nvSpPr>
          <p:spPr>
            <a:xfrm rot="-2922749">
              <a:off x="5692924" y="2610848"/>
              <a:ext cx="17791" cy="14432"/>
            </a:xfrm>
            <a:custGeom>
              <a:rect b="b" l="l" r="r" t="t"/>
              <a:pathLst>
                <a:path extrusionOk="0" h="116" w="143">
                  <a:moveTo>
                    <a:pt x="68" y="1"/>
                  </a:moveTo>
                  <a:cubicBezTo>
                    <a:pt x="23" y="8"/>
                    <a:pt x="1" y="68"/>
                    <a:pt x="31" y="98"/>
                  </a:cubicBezTo>
                  <a:cubicBezTo>
                    <a:pt x="42" y="109"/>
                    <a:pt x="57" y="115"/>
                    <a:pt x="72" y="115"/>
                  </a:cubicBezTo>
                  <a:cubicBezTo>
                    <a:pt x="87" y="115"/>
                    <a:pt x="102" y="109"/>
                    <a:pt x="113" y="98"/>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gfaac217dd0_5_54"/>
            <p:cNvSpPr/>
            <p:nvPr/>
          </p:nvSpPr>
          <p:spPr>
            <a:xfrm rot="-2922755">
              <a:off x="5826582" y="2955683"/>
              <a:ext cx="37323" cy="36452"/>
            </a:xfrm>
            <a:custGeom>
              <a:rect b="b" l="l" r="r" t="t"/>
              <a:pathLst>
                <a:path extrusionOk="0" h="293" w="300">
                  <a:moveTo>
                    <a:pt x="150" y="1"/>
                  </a:moveTo>
                  <a:cubicBezTo>
                    <a:pt x="68" y="1"/>
                    <a:pt x="1" y="61"/>
                    <a:pt x="1" y="151"/>
                  </a:cubicBezTo>
                  <a:cubicBezTo>
                    <a:pt x="1" y="233"/>
                    <a:pt x="68" y="293"/>
                    <a:pt x="150" y="293"/>
                  </a:cubicBezTo>
                  <a:cubicBezTo>
                    <a:pt x="233" y="293"/>
                    <a:pt x="300" y="233"/>
                    <a:pt x="300" y="151"/>
                  </a:cubicBezTo>
                  <a:cubicBezTo>
                    <a:pt x="300" y="61"/>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gfaac217dd0_5_54"/>
            <p:cNvSpPr/>
            <p:nvPr/>
          </p:nvSpPr>
          <p:spPr>
            <a:xfrm rot="-2922755">
              <a:off x="5788657" y="2589713"/>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gfaac217dd0_5_54"/>
            <p:cNvSpPr/>
            <p:nvPr/>
          </p:nvSpPr>
          <p:spPr>
            <a:xfrm rot="-2922755">
              <a:off x="5832799" y="2931236"/>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gfaac217dd0_5_54"/>
            <p:cNvSpPr/>
            <p:nvPr/>
          </p:nvSpPr>
          <p:spPr>
            <a:xfrm rot="-2922755">
              <a:off x="5829262" y="2903930"/>
              <a:ext cx="18786" cy="14307"/>
            </a:xfrm>
            <a:custGeom>
              <a:rect b="b" l="l" r="r" t="t"/>
              <a:pathLst>
                <a:path extrusionOk="0" h="115" w="151">
                  <a:moveTo>
                    <a:pt x="76" y="0"/>
                  </a:moveTo>
                  <a:cubicBezTo>
                    <a:pt x="23" y="8"/>
                    <a:pt x="1" y="68"/>
                    <a:pt x="38" y="98"/>
                  </a:cubicBezTo>
                  <a:cubicBezTo>
                    <a:pt x="49" y="109"/>
                    <a:pt x="64" y="114"/>
                    <a:pt x="78" y="114"/>
                  </a:cubicBezTo>
                  <a:cubicBezTo>
                    <a:pt x="92" y="114"/>
                    <a:pt x="106" y="109"/>
                    <a:pt x="113" y="98"/>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gfaac217dd0_5_54"/>
            <p:cNvSpPr/>
            <p:nvPr/>
          </p:nvSpPr>
          <p:spPr>
            <a:xfrm rot="-2922749">
              <a:off x="5827068" y="2877392"/>
              <a:ext cx="17791" cy="14307"/>
            </a:xfrm>
            <a:custGeom>
              <a:rect b="b" l="l" r="r" t="t"/>
              <a:pathLst>
                <a:path extrusionOk="0" h="115" w="143">
                  <a:moveTo>
                    <a:pt x="68" y="0"/>
                  </a:moveTo>
                  <a:cubicBezTo>
                    <a:pt x="23" y="8"/>
                    <a:pt x="0" y="68"/>
                    <a:pt x="38" y="97"/>
                  </a:cubicBezTo>
                  <a:cubicBezTo>
                    <a:pt x="49" y="109"/>
                    <a:pt x="62" y="114"/>
                    <a:pt x="75" y="114"/>
                  </a:cubicBezTo>
                  <a:cubicBezTo>
                    <a:pt x="88" y="114"/>
                    <a:pt x="102" y="109"/>
                    <a:pt x="113" y="97"/>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gfaac217dd0_5_54"/>
            <p:cNvSpPr/>
            <p:nvPr/>
          </p:nvSpPr>
          <p:spPr>
            <a:xfrm rot="-2922749">
              <a:off x="5824471" y="2850462"/>
              <a:ext cx="17791" cy="13934"/>
            </a:xfrm>
            <a:custGeom>
              <a:rect b="b" l="l" r="r" t="t"/>
              <a:pathLst>
                <a:path extrusionOk="0" h="112" w="143">
                  <a:moveTo>
                    <a:pt x="68" y="1"/>
                  </a:moveTo>
                  <a:cubicBezTo>
                    <a:pt x="23" y="8"/>
                    <a:pt x="0" y="61"/>
                    <a:pt x="30" y="98"/>
                  </a:cubicBezTo>
                  <a:cubicBezTo>
                    <a:pt x="40" y="108"/>
                    <a:pt x="52" y="112"/>
                    <a:pt x="64" y="112"/>
                  </a:cubicBezTo>
                  <a:cubicBezTo>
                    <a:pt x="81" y="112"/>
                    <a:pt x="99" y="104"/>
                    <a:pt x="112" y="91"/>
                  </a:cubicBezTo>
                  <a:cubicBezTo>
                    <a:pt x="142" y="61"/>
                    <a:pt x="112"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gfaac217dd0_5_54"/>
            <p:cNvSpPr/>
            <p:nvPr/>
          </p:nvSpPr>
          <p:spPr>
            <a:xfrm rot="-2922749">
              <a:off x="5821451" y="2824299"/>
              <a:ext cx="17791" cy="13934"/>
            </a:xfrm>
            <a:custGeom>
              <a:rect b="b" l="l" r="r" t="t"/>
              <a:pathLst>
                <a:path extrusionOk="0" h="112" w="143">
                  <a:moveTo>
                    <a:pt x="75" y="1"/>
                  </a:moveTo>
                  <a:cubicBezTo>
                    <a:pt x="23" y="1"/>
                    <a:pt x="0" y="61"/>
                    <a:pt x="38" y="98"/>
                  </a:cubicBezTo>
                  <a:cubicBezTo>
                    <a:pt x="47" y="107"/>
                    <a:pt x="58" y="112"/>
                    <a:pt x="69" y="112"/>
                  </a:cubicBezTo>
                  <a:cubicBezTo>
                    <a:pt x="84" y="112"/>
                    <a:pt x="100" y="104"/>
                    <a:pt x="113" y="91"/>
                  </a:cubicBezTo>
                  <a:cubicBezTo>
                    <a:pt x="143"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gfaac217dd0_5_54"/>
            <p:cNvSpPr/>
            <p:nvPr/>
          </p:nvSpPr>
          <p:spPr>
            <a:xfrm rot="-2922749">
              <a:off x="5818948" y="2797451"/>
              <a:ext cx="17791" cy="13561"/>
            </a:xfrm>
            <a:custGeom>
              <a:rect b="b" l="l" r="r" t="t"/>
              <a:pathLst>
                <a:path extrusionOk="0" h="109" w="143">
                  <a:moveTo>
                    <a:pt x="68" y="1"/>
                  </a:moveTo>
                  <a:cubicBezTo>
                    <a:pt x="23" y="1"/>
                    <a:pt x="0" y="60"/>
                    <a:pt x="30" y="98"/>
                  </a:cubicBezTo>
                  <a:cubicBezTo>
                    <a:pt x="40" y="105"/>
                    <a:pt x="53" y="108"/>
                    <a:pt x="67" y="108"/>
                  </a:cubicBezTo>
                  <a:cubicBezTo>
                    <a:pt x="83" y="108"/>
                    <a:pt x="100" y="103"/>
                    <a:pt x="112" y="90"/>
                  </a:cubicBezTo>
                  <a:cubicBezTo>
                    <a:pt x="142" y="60"/>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gfaac217dd0_5_54"/>
            <p:cNvSpPr/>
            <p:nvPr/>
          </p:nvSpPr>
          <p:spPr>
            <a:xfrm rot="-2922755">
              <a:off x="5815758" y="2770914"/>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gfaac217dd0_5_54"/>
            <p:cNvSpPr/>
            <p:nvPr/>
          </p:nvSpPr>
          <p:spPr>
            <a:xfrm rot="-2922749">
              <a:off x="5813518" y="2744398"/>
              <a:ext cx="17791" cy="13436"/>
            </a:xfrm>
            <a:custGeom>
              <a:rect b="b" l="l" r="r" t="t"/>
              <a:pathLst>
                <a:path extrusionOk="0" h="108" w="143">
                  <a:moveTo>
                    <a:pt x="67" y="0"/>
                  </a:moveTo>
                  <a:cubicBezTo>
                    <a:pt x="23" y="0"/>
                    <a:pt x="0" y="60"/>
                    <a:pt x="38" y="97"/>
                  </a:cubicBezTo>
                  <a:cubicBezTo>
                    <a:pt x="48" y="104"/>
                    <a:pt x="59" y="108"/>
                    <a:pt x="71" y="108"/>
                  </a:cubicBezTo>
                  <a:cubicBezTo>
                    <a:pt x="85" y="108"/>
                    <a:pt x="100" y="102"/>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gfaac217dd0_5_54"/>
            <p:cNvSpPr/>
            <p:nvPr/>
          </p:nvSpPr>
          <p:spPr>
            <a:xfrm rot="-2922755">
              <a:off x="5810235" y="2717778"/>
              <a:ext cx="18786" cy="13436"/>
            </a:xfrm>
            <a:custGeom>
              <a:rect b="b" l="l" r="r" t="t"/>
              <a:pathLst>
                <a:path extrusionOk="0" h="108" w="151">
                  <a:moveTo>
                    <a:pt x="75" y="1"/>
                  </a:moveTo>
                  <a:cubicBezTo>
                    <a:pt x="23" y="1"/>
                    <a:pt x="0" y="61"/>
                    <a:pt x="38" y="91"/>
                  </a:cubicBezTo>
                  <a:cubicBezTo>
                    <a:pt x="49" y="102"/>
                    <a:pt x="64" y="108"/>
                    <a:pt x="78" y="108"/>
                  </a:cubicBezTo>
                  <a:cubicBezTo>
                    <a:pt x="92" y="108"/>
                    <a:pt x="105" y="102"/>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gfaac217dd0_5_54"/>
            <p:cNvSpPr/>
            <p:nvPr/>
          </p:nvSpPr>
          <p:spPr>
            <a:xfrm rot="-2922749">
              <a:off x="5808041" y="2691241"/>
              <a:ext cx="17791" cy="13436"/>
            </a:xfrm>
            <a:custGeom>
              <a:rect b="b" l="l" r="r" t="t"/>
              <a:pathLst>
                <a:path extrusionOk="0" h="108" w="143">
                  <a:moveTo>
                    <a:pt x="67" y="1"/>
                  </a:moveTo>
                  <a:cubicBezTo>
                    <a:pt x="22" y="1"/>
                    <a:pt x="0" y="61"/>
                    <a:pt x="37" y="91"/>
                  </a:cubicBezTo>
                  <a:cubicBezTo>
                    <a:pt x="49" y="102"/>
                    <a:pt x="62" y="107"/>
                    <a:pt x="75" y="107"/>
                  </a:cubicBezTo>
                  <a:cubicBezTo>
                    <a:pt x="88" y="107"/>
                    <a:pt x="101" y="102"/>
                    <a:pt x="112" y="91"/>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gfaac217dd0_5_54"/>
            <p:cNvSpPr/>
            <p:nvPr/>
          </p:nvSpPr>
          <p:spPr>
            <a:xfrm rot="-2922755">
              <a:off x="5805570" y="2664366"/>
              <a:ext cx="17666" cy="13561"/>
            </a:xfrm>
            <a:custGeom>
              <a:rect b="b" l="l" r="r" t="t"/>
              <a:pathLst>
                <a:path extrusionOk="0" h="109" w="142">
                  <a:moveTo>
                    <a:pt x="76" y="1"/>
                  </a:moveTo>
                  <a:cubicBezTo>
                    <a:pt x="73" y="1"/>
                    <a:pt x="71" y="1"/>
                    <a:pt x="68" y="2"/>
                  </a:cubicBezTo>
                  <a:cubicBezTo>
                    <a:pt x="23"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gfaac217dd0_5_54"/>
            <p:cNvSpPr/>
            <p:nvPr/>
          </p:nvSpPr>
          <p:spPr>
            <a:xfrm rot="-2922755">
              <a:off x="5802402" y="2637876"/>
              <a:ext cx="18537" cy="13561"/>
            </a:xfrm>
            <a:custGeom>
              <a:rect b="b" l="l" r="r" t="t"/>
              <a:pathLst>
                <a:path extrusionOk="0" h="109" w="149">
                  <a:moveTo>
                    <a:pt x="83" y="1"/>
                  </a:moveTo>
                  <a:cubicBezTo>
                    <a:pt x="81" y="1"/>
                    <a:pt x="78" y="1"/>
                    <a:pt x="76" y="1"/>
                  </a:cubicBezTo>
                  <a:cubicBezTo>
                    <a:pt x="23" y="1"/>
                    <a:pt x="1" y="61"/>
                    <a:pt x="38" y="91"/>
                  </a:cubicBezTo>
                  <a:cubicBezTo>
                    <a:pt x="50" y="102"/>
                    <a:pt x="63" y="108"/>
                    <a:pt x="76" y="108"/>
                  </a:cubicBezTo>
                  <a:cubicBezTo>
                    <a:pt x="89" y="108"/>
                    <a:pt x="102" y="102"/>
                    <a:pt x="113" y="91"/>
                  </a:cubicBezTo>
                  <a:cubicBezTo>
                    <a:pt x="149"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gfaac217dd0_5_54"/>
            <p:cNvSpPr/>
            <p:nvPr/>
          </p:nvSpPr>
          <p:spPr>
            <a:xfrm rot="-2922755">
              <a:off x="5920248" y="2929683"/>
              <a:ext cx="37447" cy="37323"/>
            </a:xfrm>
            <a:custGeom>
              <a:rect b="b" l="l" r="r" t="t"/>
              <a:pathLst>
                <a:path extrusionOk="0" h="300" w="301">
                  <a:moveTo>
                    <a:pt x="151" y="0"/>
                  </a:moveTo>
                  <a:cubicBezTo>
                    <a:pt x="68" y="0"/>
                    <a:pt x="1" y="68"/>
                    <a:pt x="1" y="150"/>
                  </a:cubicBezTo>
                  <a:cubicBezTo>
                    <a:pt x="1" y="233"/>
                    <a:pt x="68" y="300"/>
                    <a:pt x="151" y="300"/>
                  </a:cubicBezTo>
                  <a:cubicBezTo>
                    <a:pt x="233" y="300"/>
                    <a:pt x="300" y="233"/>
                    <a:pt x="300" y="150"/>
                  </a:cubicBezTo>
                  <a:cubicBezTo>
                    <a:pt x="300" y="68"/>
                    <a:pt x="233" y="0"/>
                    <a:pt x="15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gfaac217dd0_5_54"/>
            <p:cNvSpPr/>
            <p:nvPr/>
          </p:nvSpPr>
          <p:spPr>
            <a:xfrm rot="-2922755">
              <a:off x="5882672" y="2620014"/>
              <a:ext cx="49142" cy="37323"/>
            </a:xfrm>
            <a:custGeom>
              <a:rect b="b" l="l" r="r" t="t"/>
              <a:pathLst>
                <a:path extrusionOk="0" h="300" w="395">
                  <a:moveTo>
                    <a:pt x="204" y="0"/>
                  </a:moveTo>
                  <a:cubicBezTo>
                    <a:pt x="201" y="0"/>
                    <a:pt x="198" y="0"/>
                    <a:pt x="195" y="0"/>
                  </a:cubicBezTo>
                  <a:cubicBezTo>
                    <a:pt x="60" y="0"/>
                    <a:pt x="0" y="165"/>
                    <a:pt x="97" y="255"/>
                  </a:cubicBezTo>
                  <a:cubicBezTo>
                    <a:pt x="127" y="284"/>
                    <a:pt x="164" y="299"/>
                    <a:pt x="202" y="299"/>
                  </a:cubicBezTo>
                  <a:cubicBezTo>
                    <a:pt x="241" y="299"/>
                    <a:pt x="280" y="282"/>
                    <a:pt x="307" y="248"/>
                  </a:cubicBezTo>
                  <a:cubicBezTo>
                    <a:pt x="395" y="152"/>
                    <a:pt x="325"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gfaac217dd0_5_54"/>
            <p:cNvSpPr/>
            <p:nvPr/>
          </p:nvSpPr>
          <p:spPr>
            <a:xfrm rot="-2922755">
              <a:off x="5926506" y="2910584"/>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0"/>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gfaac217dd0_5_54"/>
            <p:cNvSpPr/>
            <p:nvPr/>
          </p:nvSpPr>
          <p:spPr>
            <a:xfrm rot="-2922749">
              <a:off x="5924555" y="2887518"/>
              <a:ext cx="17791" cy="13934"/>
            </a:xfrm>
            <a:custGeom>
              <a:rect b="b" l="l" r="r" t="t"/>
              <a:pathLst>
                <a:path extrusionOk="0" h="112" w="143">
                  <a:moveTo>
                    <a:pt x="67" y="1"/>
                  </a:moveTo>
                  <a:cubicBezTo>
                    <a:pt x="23" y="8"/>
                    <a:pt x="0" y="61"/>
                    <a:pt x="30" y="98"/>
                  </a:cubicBezTo>
                  <a:cubicBezTo>
                    <a:pt x="39" y="108"/>
                    <a:pt x="51" y="112"/>
                    <a:pt x="64" y="112"/>
                  </a:cubicBezTo>
                  <a:cubicBezTo>
                    <a:pt x="81" y="112"/>
                    <a:pt x="99" y="104"/>
                    <a:pt x="112" y="91"/>
                  </a:cubicBezTo>
                  <a:cubicBezTo>
                    <a:pt x="142" y="61"/>
                    <a:pt x="112"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gfaac217dd0_5_54"/>
            <p:cNvSpPr/>
            <p:nvPr/>
          </p:nvSpPr>
          <p:spPr>
            <a:xfrm rot="-2922755">
              <a:off x="5921768" y="2864956"/>
              <a:ext cx="18786" cy="14307"/>
            </a:xfrm>
            <a:custGeom>
              <a:rect b="b" l="l" r="r" t="t"/>
              <a:pathLst>
                <a:path extrusionOk="0" h="115" w="151">
                  <a:moveTo>
                    <a:pt x="76" y="0"/>
                  </a:moveTo>
                  <a:cubicBezTo>
                    <a:pt x="23" y="8"/>
                    <a:pt x="1" y="68"/>
                    <a:pt x="38" y="97"/>
                  </a:cubicBezTo>
                  <a:cubicBezTo>
                    <a:pt x="50" y="109"/>
                    <a:pt x="63" y="114"/>
                    <a:pt x="76" y="114"/>
                  </a:cubicBezTo>
                  <a:cubicBezTo>
                    <a:pt x="89" y="114"/>
                    <a:pt x="102" y="109"/>
                    <a:pt x="113" y="97"/>
                  </a:cubicBezTo>
                  <a:cubicBezTo>
                    <a:pt x="151"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gfaac217dd0_5_54"/>
            <p:cNvSpPr/>
            <p:nvPr/>
          </p:nvSpPr>
          <p:spPr>
            <a:xfrm rot="-2922801">
              <a:off x="5920194" y="2843098"/>
              <a:ext cx="17542" cy="13436"/>
            </a:xfrm>
            <a:custGeom>
              <a:rect b="b" l="l" r="r" t="t"/>
              <a:pathLst>
                <a:path extrusionOk="0" h="108" w="141">
                  <a:moveTo>
                    <a:pt x="76" y="0"/>
                  </a:moveTo>
                  <a:cubicBezTo>
                    <a:pt x="73" y="0"/>
                    <a:pt x="71" y="0"/>
                    <a:pt x="68" y="1"/>
                  </a:cubicBezTo>
                  <a:cubicBezTo>
                    <a:pt x="23" y="1"/>
                    <a:pt x="0" y="61"/>
                    <a:pt x="30" y="91"/>
                  </a:cubicBezTo>
                  <a:cubicBezTo>
                    <a:pt x="41" y="102"/>
                    <a:pt x="56" y="108"/>
                    <a:pt x="71" y="108"/>
                  </a:cubicBezTo>
                  <a:cubicBezTo>
                    <a:pt x="86" y="108"/>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gfaac217dd0_5_54"/>
            <p:cNvSpPr/>
            <p:nvPr/>
          </p:nvSpPr>
          <p:spPr>
            <a:xfrm rot="-2922755">
              <a:off x="5917178" y="2820526"/>
              <a:ext cx="18786" cy="13312"/>
            </a:xfrm>
            <a:custGeom>
              <a:rect b="b" l="l" r="r" t="t"/>
              <a:pathLst>
                <a:path extrusionOk="0" h="107" w="151">
                  <a:moveTo>
                    <a:pt x="76" y="0"/>
                  </a:moveTo>
                  <a:cubicBezTo>
                    <a:pt x="23" y="0"/>
                    <a:pt x="1" y="60"/>
                    <a:pt x="38" y="90"/>
                  </a:cubicBezTo>
                  <a:cubicBezTo>
                    <a:pt x="50" y="101"/>
                    <a:pt x="65" y="107"/>
                    <a:pt x="79" y="107"/>
                  </a:cubicBezTo>
                  <a:cubicBezTo>
                    <a:pt x="93" y="107"/>
                    <a:pt x="106" y="101"/>
                    <a:pt x="113" y="90"/>
                  </a:cubicBezTo>
                  <a:cubicBezTo>
                    <a:pt x="151" y="53"/>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gfaac217dd0_5_54"/>
            <p:cNvSpPr/>
            <p:nvPr/>
          </p:nvSpPr>
          <p:spPr>
            <a:xfrm rot="-2922749">
              <a:off x="5915281" y="2797830"/>
              <a:ext cx="17791" cy="13436"/>
            </a:xfrm>
            <a:custGeom>
              <a:rect b="b" l="l" r="r" t="t"/>
              <a:pathLst>
                <a:path extrusionOk="0" h="108" w="143">
                  <a:moveTo>
                    <a:pt x="68" y="0"/>
                  </a:moveTo>
                  <a:cubicBezTo>
                    <a:pt x="23" y="0"/>
                    <a:pt x="0" y="60"/>
                    <a:pt x="38" y="90"/>
                  </a:cubicBezTo>
                  <a:cubicBezTo>
                    <a:pt x="45" y="101"/>
                    <a:pt x="58" y="107"/>
                    <a:pt x="72" y="107"/>
                  </a:cubicBezTo>
                  <a:cubicBezTo>
                    <a:pt x="86" y="107"/>
                    <a:pt x="101" y="101"/>
                    <a:pt x="112" y="90"/>
                  </a:cubicBezTo>
                  <a:cubicBezTo>
                    <a:pt x="142"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gfaac217dd0_5_54"/>
            <p:cNvSpPr/>
            <p:nvPr/>
          </p:nvSpPr>
          <p:spPr>
            <a:xfrm rot="-2922755">
              <a:off x="5912307" y="2775228"/>
              <a:ext cx="18786" cy="13561"/>
            </a:xfrm>
            <a:custGeom>
              <a:rect b="b" l="l" r="r" t="t"/>
              <a:pathLst>
                <a:path extrusionOk="0" h="109" w="151">
                  <a:moveTo>
                    <a:pt x="76" y="1"/>
                  </a:moveTo>
                  <a:cubicBezTo>
                    <a:pt x="23" y="1"/>
                    <a:pt x="1" y="61"/>
                    <a:pt x="38" y="98"/>
                  </a:cubicBezTo>
                  <a:cubicBezTo>
                    <a:pt x="48" y="105"/>
                    <a:pt x="62" y="108"/>
                    <a:pt x="74" y="108"/>
                  </a:cubicBezTo>
                  <a:cubicBezTo>
                    <a:pt x="90" y="108"/>
                    <a:pt x="105" y="103"/>
                    <a:pt x="113" y="91"/>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gfaac217dd0_5_54"/>
            <p:cNvSpPr/>
            <p:nvPr/>
          </p:nvSpPr>
          <p:spPr>
            <a:xfrm rot="-2922749">
              <a:off x="5910504" y="2752490"/>
              <a:ext cx="17791" cy="13934"/>
            </a:xfrm>
            <a:custGeom>
              <a:rect b="b" l="l" r="r" t="t"/>
              <a:pathLst>
                <a:path extrusionOk="0" h="112" w="143">
                  <a:moveTo>
                    <a:pt x="68" y="1"/>
                  </a:moveTo>
                  <a:cubicBezTo>
                    <a:pt x="23" y="1"/>
                    <a:pt x="0" y="61"/>
                    <a:pt x="38" y="98"/>
                  </a:cubicBezTo>
                  <a:cubicBezTo>
                    <a:pt x="47" y="108"/>
                    <a:pt x="58" y="112"/>
                    <a:pt x="69" y="112"/>
                  </a:cubicBezTo>
                  <a:cubicBezTo>
                    <a:pt x="84" y="112"/>
                    <a:pt x="99" y="104"/>
                    <a:pt x="112"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gfaac217dd0_5_54"/>
            <p:cNvSpPr/>
            <p:nvPr/>
          </p:nvSpPr>
          <p:spPr>
            <a:xfrm rot="-2922749">
              <a:off x="5908403" y="2729617"/>
              <a:ext cx="17791" cy="13934"/>
            </a:xfrm>
            <a:custGeom>
              <a:rect b="b" l="l" r="r" t="t"/>
              <a:pathLst>
                <a:path extrusionOk="0" h="112" w="143">
                  <a:moveTo>
                    <a:pt x="68" y="0"/>
                  </a:moveTo>
                  <a:cubicBezTo>
                    <a:pt x="15" y="8"/>
                    <a:pt x="0" y="68"/>
                    <a:pt x="30" y="98"/>
                  </a:cubicBezTo>
                  <a:cubicBezTo>
                    <a:pt x="41" y="108"/>
                    <a:pt x="54" y="112"/>
                    <a:pt x="67" y="112"/>
                  </a:cubicBezTo>
                  <a:cubicBezTo>
                    <a:pt x="82" y="112"/>
                    <a:pt x="97" y="106"/>
                    <a:pt x="105"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gfaac217dd0_5_54"/>
            <p:cNvSpPr/>
            <p:nvPr/>
          </p:nvSpPr>
          <p:spPr>
            <a:xfrm rot="-2922801">
              <a:off x="5906143" y="2708069"/>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gfaac217dd0_5_54"/>
            <p:cNvSpPr/>
            <p:nvPr/>
          </p:nvSpPr>
          <p:spPr>
            <a:xfrm rot="-2922801">
              <a:off x="5903949" y="2685114"/>
              <a:ext cx="17542" cy="13436"/>
            </a:xfrm>
            <a:custGeom>
              <a:rect b="b" l="l" r="r" t="t"/>
              <a:pathLst>
                <a:path extrusionOk="0" h="108" w="141">
                  <a:moveTo>
                    <a:pt x="75" y="1"/>
                  </a:moveTo>
                  <a:cubicBezTo>
                    <a:pt x="73" y="1"/>
                    <a:pt x="70" y="1"/>
                    <a:pt x="68" y="1"/>
                  </a:cubicBezTo>
                  <a:cubicBezTo>
                    <a:pt x="23" y="1"/>
                    <a:pt x="0" y="61"/>
                    <a:pt x="30" y="91"/>
                  </a:cubicBezTo>
                  <a:cubicBezTo>
                    <a:pt x="42" y="102"/>
                    <a:pt x="57" y="108"/>
                    <a:pt x="72" y="108"/>
                  </a:cubicBezTo>
                  <a:cubicBezTo>
                    <a:pt x="87" y="108"/>
                    <a:pt x="102" y="102"/>
                    <a:pt x="113"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gfaac217dd0_5_54"/>
            <p:cNvSpPr/>
            <p:nvPr/>
          </p:nvSpPr>
          <p:spPr>
            <a:xfrm rot="-2922762">
              <a:off x="5901083" y="2662475"/>
              <a:ext cx="18661" cy="13436"/>
            </a:xfrm>
            <a:custGeom>
              <a:rect b="b" l="l" r="r" t="t"/>
              <a:pathLst>
                <a:path extrusionOk="0" h="108" w="150">
                  <a:moveTo>
                    <a:pt x="75" y="0"/>
                  </a:moveTo>
                  <a:cubicBezTo>
                    <a:pt x="23" y="0"/>
                    <a:pt x="0" y="60"/>
                    <a:pt x="38" y="90"/>
                  </a:cubicBezTo>
                  <a:cubicBezTo>
                    <a:pt x="49" y="102"/>
                    <a:pt x="62" y="107"/>
                    <a:pt x="75" y="107"/>
                  </a:cubicBezTo>
                  <a:cubicBezTo>
                    <a:pt x="88" y="107"/>
                    <a:pt x="101" y="102"/>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gfaac217dd0_5_54"/>
            <p:cNvSpPr/>
            <p:nvPr/>
          </p:nvSpPr>
          <p:spPr>
            <a:xfrm rot="-2922755">
              <a:off x="5997838" y="2901712"/>
              <a:ext cx="50386" cy="37572"/>
            </a:xfrm>
            <a:custGeom>
              <a:rect b="b" l="l" r="r" t="t"/>
              <a:pathLst>
                <a:path extrusionOk="0" h="302" w="405">
                  <a:moveTo>
                    <a:pt x="195" y="1"/>
                  </a:moveTo>
                  <a:cubicBezTo>
                    <a:pt x="60" y="8"/>
                    <a:pt x="0" y="173"/>
                    <a:pt x="98" y="263"/>
                  </a:cubicBezTo>
                  <a:cubicBezTo>
                    <a:pt x="130" y="288"/>
                    <a:pt x="168" y="301"/>
                    <a:pt x="205" y="301"/>
                  </a:cubicBezTo>
                  <a:cubicBezTo>
                    <a:pt x="245" y="301"/>
                    <a:pt x="284" y="286"/>
                    <a:pt x="315" y="255"/>
                  </a:cubicBezTo>
                  <a:cubicBezTo>
                    <a:pt x="404" y="158"/>
                    <a:pt x="330"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gfaac217dd0_5_54"/>
            <p:cNvSpPr/>
            <p:nvPr/>
          </p:nvSpPr>
          <p:spPr>
            <a:xfrm rot="-2922749">
              <a:off x="6011723" y="2888562"/>
              <a:ext cx="17791" cy="13934"/>
            </a:xfrm>
            <a:custGeom>
              <a:rect b="b" l="l" r="r" t="t"/>
              <a:pathLst>
                <a:path extrusionOk="0" h="112" w="143">
                  <a:moveTo>
                    <a:pt x="68" y="0"/>
                  </a:moveTo>
                  <a:cubicBezTo>
                    <a:pt x="23" y="0"/>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gfaac217dd0_5_54"/>
            <p:cNvSpPr/>
            <p:nvPr/>
          </p:nvSpPr>
          <p:spPr>
            <a:xfrm rot="-2922749">
              <a:off x="6009613" y="2870529"/>
              <a:ext cx="18413" cy="13561"/>
            </a:xfrm>
            <a:custGeom>
              <a:rect b="b" l="l" r="r" t="t"/>
              <a:pathLst>
                <a:path extrusionOk="0" h="109" w="148">
                  <a:moveTo>
                    <a:pt x="83" y="1"/>
                  </a:moveTo>
                  <a:cubicBezTo>
                    <a:pt x="80" y="1"/>
                    <a:pt x="77" y="1"/>
                    <a:pt x="75" y="2"/>
                  </a:cubicBezTo>
                  <a:cubicBezTo>
                    <a:pt x="23" y="2"/>
                    <a:pt x="0" y="61"/>
                    <a:pt x="37" y="91"/>
                  </a:cubicBezTo>
                  <a:cubicBezTo>
                    <a:pt x="49" y="103"/>
                    <a:pt x="64" y="108"/>
                    <a:pt x="78" y="108"/>
                  </a:cubicBezTo>
                  <a:cubicBezTo>
                    <a:pt x="92" y="108"/>
                    <a:pt x="105" y="103"/>
                    <a:pt x="112"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gfaac217dd0_5_54"/>
            <p:cNvSpPr/>
            <p:nvPr/>
          </p:nvSpPr>
          <p:spPr>
            <a:xfrm rot="-2922755">
              <a:off x="6007858" y="2851881"/>
              <a:ext cx="17915" cy="13561"/>
            </a:xfrm>
            <a:custGeom>
              <a:rect b="b" l="l" r="r" t="t"/>
              <a:pathLst>
                <a:path extrusionOk="0" h="109" w="144">
                  <a:moveTo>
                    <a:pt x="68" y="0"/>
                  </a:moveTo>
                  <a:cubicBezTo>
                    <a:pt x="23" y="0"/>
                    <a:pt x="1" y="60"/>
                    <a:pt x="38" y="98"/>
                  </a:cubicBezTo>
                  <a:cubicBezTo>
                    <a:pt x="48" y="104"/>
                    <a:pt x="60" y="108"/>
                    <a:pt x="72" y="108"/>
                  </a:cubicBezTo>
                  <a:cubicBezTo>
                    <a:pt x="86" y="108"/>
                    <a:pt x="101"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gfaac217dd0_5_54"/>
            <p:cNvSpPr/>
            <p:nvPr/>
          </p:nvSpPr>
          <p:spPr>
            <a:xfrm rot="-2922762">
              <a:off x="6005586" y="2833118"/>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gfaac217dd0_5_54"/>
            <p:cNvSpPr/>
            <p:nvPr/>
          </p:nvSpPr>
          <p:spPr>
            <a:xfrm rot="-2922755">
              <a:off x="6004061" y="281522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gfaac217dd0_5_54"/>
            <p:cNvSpPr/>
            <p:nvPr/>
          </p:nvSpPr>
          <p:spPr>
            <a:xfrm rot="-2922749">
              <a:off x="6002372" y="2796074"/>
              <a:ext cx="17791" cy="13934"/>
            </a:xfrm>
            <a:custGeom>
              <a:rect b="b" l="l" r="r" t="t"/>
              <a:pathLst>
                <a:path extrusionOk="0" h="112" w="143">
                  <a:moveTo>
                    <a:pt x="68" y="1"/>
                  </a:moveTo>
                  <a:cubicBezTo>
                    <a:pt x="16" y="8"/>
                    <a:pt x="1" y="61"/>
                    <a:pt x="31" y="98"/>
                  </a:cubicBezTo>
                  <a:cubicBezTo>
                    <a:pt x="40" y="108"/>
                    <a:pt x="52" y="112"/>
                    <a:pt x="64" y="112"/>
                  </a:cubicBezTo>
                  <a:cubicBezTo>
                    <a:pt x="81" y="112"/>
                    <a:pt x="97" y="104"/>
                    <a:pt x="106"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gfaac217dd0_5_54"/>
            <p:cNvSpPr/>
            <p:nvPr/>
          </p:nvSpPr>
          <p:spPr>
            <a:xfrm rot="-2922801">
              <a:off x="6000457" y="2778471"/>
              <a:ext cx="17542" cy="13436"/>
            </a:xfrm>
            <a:custGeom>
              <a:rect b="b" l="l" r="r" t="t"/>
              <a:pathLst>
                <a:path extrusionOk="0" h="108" w="141">
                  <a:moveTo>
                    <a:pt x="76" y="0"/>
                  </a:moveTo>
                  <a:cubicBezTo>
                    <a:pt x="73" y="0"/>
                    <a:pt x="70" y="1"/>
                    <a:pt x="67" y="1"/>
                  </a:cubicBezTo>
                  <a:cubicBezTo>
                    <a:pt x="23" y="1"/>
                    <a:pt x="0" y="61"/>
                    <a:pt x="37"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gfaac217dd0_5_54"/>
            <p:cNvSpPr/>
            <p:nvPr/>
          </p:nvSpPr>
          <p:spPr>
            <a:xfrm rot="-2922755">
              <a:off x="5998507" y="2759393"/>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gfaac217dd0_5_54"/>
            <p:cNvSpPr/>
            <p:nvPr/>
          </p:nvSpPr>
          <p:spPr>
            <a:xfrm rot="-2922762">
              <a:off x="5996235" y="2740629"/>
              <a:ext cx="18661" cy="14307"/>
            </a:xfrm>
            <a:custGeom>
              <a:rect b="b" l="l" r="r" t="t"/>
              <a:pathLst>
                <a:path extrusionOk="0" h="115" w="150">
                  <a:moveTo>
                    <a:pt x="75" y="1"/>
                  </a:moveTo>
                  <a:cubicBezTo>
                    <a:pt x="23" y="8"/>
                    <a:pt x="0" y="68"/>
                    <a:pt x="38" y="98"/>
                  </a:cubicBezTo>
                  <a:cubicBezTo>
                    <a:pt x="49" y="109"/>
                    <a:pt x="62" y="115"/>
                    <a:pt x="75" y="115"/>
                  </a:cubicBezTo>
                  <a:cubicBezTo>
                    <a:pt x="88" y="115"/>
                    <a:pt x="101" y="109"/>
                    <a:pt x="112" y="98"/>
                  </a:cubicBezTo>
                  <a:cubicBezTo>
                    <a:pt x="150" y="60"/>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gfaac217dd0_5_54"/>
            <p:cNvSpPr/>
            <p:nvPr/>
          </p:nvSpPr>
          <p:spPr>
            <a:xfrm rot="-2922755">
              <a:off x="5994757" y="2722716"/>
              <a:ext cx="17915" cy="13436"/>
            </a:xfrm>
            <a:custGeom>
              <a:rect b="b" l="l" r="r" t="t"/>
              <a:pathLst>
                <a:path extrusionOk="0" h="108" w="144">
                  <a:moveTo>
                    <a:pt x="68" y="1"/>
                  </a:moveTo>
                  <a:cubicBezTo>
                    <a:pt x="23" y="1"/>
                    <a:pt x="1" y="61"/>
                    <a:pt x="31" y="91"/>
                  </a:cubicBezTo>
                  <a:cubicBezTo>
                    <a:pt x="42" y="102"/>
                    <a:pt x="57" y="107"/>
                    <a:pt x="72" y="107"/>
                  </a:cubicBezTo>
                  <a:cubicBezTo>
                    <a:pt x="87" y="107"/>
                    <a:pt x="102" y="102"/>
                    <a:pt x="113" y="91"/>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gfaac217dd0_5_54"/>
            <p:cNvSpPr/>
            <p:nvPr/>
          </p:nvSpPr>
          <p:spPr>
            <a:xfrm rot="-2922755">
              <a:off x="5992371" y="2703948"/>
              <a:ext cx="18786" cy="13934"/>
            </a:xfrm>
            <a:custGeom>
              <a:rect b="b" l="l" r="r" t="t"/>
              <a:pathLst>
                <a:path extrusionOk="0" h="112" w="151">
                  <a:moveTo>
                    <a:pt x="75" y="0"/>
                  </a:moveTo>
                  <a:cubicBezTo>
                    <a:pt x="23" y="8"/>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gfaac217dd0_5_54"/>
            <p:cNvSpPr/>
            <p:nvPr/>
          </p:nvSpPr>
          <p:spPr>
            <a:xfrm rot="-2922801">
              <a:off x="5991199" y="2686064"/>
              <a:ext cx="17542" cy="13436"/>
            </a:xfrm>
            <a:custGeom>
              <a:rect b="b" l="l" r="r" t="t"/>
              <a:pathLst>
                <a:path extrusionOk="0" h="108" w="141">
                  <a:moveTo>
                    <a:pt x="76" y="0"/>
                  </a:moveTo>
                  <a:cubicBezTo>
                    <a:pt x="73" y="0"/>
                    <a:pt x="70" y="0"/>
                    <a:pt x="67" y="1"/>
                  </a:cubicBezTo>
                  <a:cubicBezTo>
                    <a:pt x="23" y="1"/>
                    <a:pt x="0" y="61"/>
                    <a:pt x="38" y="91"/>
                  </a:cubicBezTo>
                  <a:cubicBezTo>
                    <a:pt x="45" y="102"/>
                    <a:pt x="58" y="107"/>
                    <a:pt x="72" y="107"/>
                  </a:cubicBezTo>
                  <a:cubicBezTo>
                    <a:pt x="86" y="107"/>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gfaac217dd0_5_54"/>
            <p:cNvSpPr/>
            <p:nvPr/>
          </p:nvSpPr>
          <p:spPr>
            <a:xfrm rot="-2922755">
              <a:off x="5972207" y="2648782"/>
              <a:ext cx="50137" cy="37572"/>
            </a:xfrm>
            <a:custGeom>
              <a:rect b="b" l="l" r="r" t="t"/>
              <a:pathLst>
                <a:path extrusionOk="0" h="302" w="403">
                  <a:moveTo>
                    <a:pt x="204" y="0"/>
                  </a:moveTo>
                  <a:cubicBezTo>
                    <a:pt x="201" y="0"/>
                    <a:pt x="198" y="0"/>
                    <a:pt x="195" y="1"/>
                  </a:cubicBezTo>
                  <a:cubicBezTo>
                    <a:pt x="60" y="8"/>
                    <a:pt x="1" y="173"/>
                    <a:pt x="98" y="263"/>
                  </a:cubicBezTo>
                  <a:cubicBezTo>
                    <a:pt x="127" y="288"/>
                    <a:pt x="165" y="301"/>
                    <a:pt x="203" y="301"/>
                  </a:cubicBezTo>
                  <a:cubicBezTo>
                    <a:pt x="243" y="301"/>
                    <a:pt x="284" y="286"/>
                    <a:pt x="315" y="255"/>
                  </a:cubicBezTo>
                  <a:cubicBezTo>
                    <a:pt x="403"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gfaac217dd0_5_54"/>
            <p:cNvSpPr/>
            <p:nvPr/>
          </p:nvSpPr>
          <p:spPr>
            <a:xfrm rot="-2922755">
              <a:off x="6075351" y="2873371"/>
              <a:ext cx="49391" cy="37448"/>
            </a:xfrm>
            <a:custGeom>
              <a:rect b="b" l="l" r="r" t="t"/>
              <a:pathLst>
                <a:path extrusionOk="0" h="301" w="397">
                  <a:moveTo>
                    <a:pt x="195" y="0"/>
                  </a:moveTo>
                  <a:cubicBezTo>
                    <a:pt x="60" y="8"/>
                    <a:pt x="0" y="172"/>
                    <a:pt x="97" y="262"/>
                  </a:cubicBezTo>
                  <a:cubicBezTo>
                    <a:pt x="126" y="288"/>
                    <a:pt x="164" y="301"/>
                    <a:pt x="201" y="301"/>
                  </a:cubicBezTo>
                  <a:cubicBezTo>
                    <a:pt x="241" y="301"/>
                    <a:pt x="280" y="286"/>
                    <a:pt x="307" y="255"/>
                  </a:cubicBezTo>
                  <a:cubicBezTo>
                    <a:pt x="397" y="157"/>
                    <a:pt x="322"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gfaac217dd0_5_54"/>
            <p:cNvSpPr/>
            <p:nvPr/>
          </p:nvSpPr>
          <p:spPr>
            <a:xfrm rot="-2922749">
              <a:off x="6088927" y="2865602"/>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2" y="98"/>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gfaac217dd0_5_54"/>
            <p:cNvSpPr/>
            <p:nvPr/>
          </p:nvSpPr>
          <p:spPr>
            <a:xfrm rot="-2922749">
              <a:off x="6087712" y="2851332"/>
              <a:ext cx="17791" cy="13561"/>
            </a:xfrm>
            <a:custGeom>
              <a:rect b="b" l="l" r="r" t="t"/>
              <a:pathLst>
                <a:path extrusionOk="0" h="109" w="143">
                  <a:moveTo>
                    <a:pt x="68" y="0"/>
                  </a:moveTo>
                  <a:cubicBezTo>
                    <a:pt x="23" y="0"/>
                    <a:pt x="1" y="60"/>
                    <a:pt x="30" y="98"/>
                  </a:cubicBezTo>
                  <a:cubicBezTo>
                    <a:pt x="41" y="104"/>
                    <a:pt x="54" y="108"/>
                    <a:pt x="67" y="108"/>
                  </a:cubicBezTo>
                  <a:cubicBezTo>
                    <a:pt x="84" y="108"/>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gfaac217dd0_5_54"/>
            <p:cNvSpPr/>
            <p:nvPr/>
          </p:nvSpPr>
          <p:spPr>
            <a:xfrm rot="-2922755">
              <a:off x="6085941" y="2837257"/>
              <a:ext cx="18786" cy="13312"/>
            </a:xfrm>
            <a:custGeom>
              <a:rect b="b" l="l" r="r" t="t"/>
              <a:pathLst>
                <a:path extrusionOk="0" h="107" w="151">
                  <a:moveTo>
                    <a:pt x="75" y="0"/>
                  </a:moveTo>
                  <a:cubicBezTo>
                    <a:pt x="23" y="0"/>
                    <a:pt x="0" y="60"/>
                    <a:pt x="38" y="90"/>
                  </a:cubicBezTo>
                  <a:cubicBezTo>
                    <a:pt x="49" y="101"/>
                    <a:pt x="62" y="107"/>
                    <a:pt x="75" y="107"/>
                  </a:cubicBezTo>
                  <a:cubicBezTo>
                    <a:pt x="88" y="107"/>
                    <a:pt x="101"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gfaac217dd0_5_54"/>
            <p:cNvSpPr/>
            <p:nvPr/>
          </p:nvSpPr>
          <p:spPr>
            <a:xfrm rot="-2922749">
              <a:off x="6084802" y="2822408"/>
              <a:ext cx="17791" cy="14307"/>
            </a:xfrm>
            <a:custGeom>
              <a:rect b="b" l="l" r="r" t="t"/>
              <a:pathLst>
                <a:path extrusionOk="0" h="115" w="143">
                  <a:moveTo>
                    <a:pt x="68" y="0"/>
                  </a:moveTo>
                  <a:cubicBezTo>
                    <a:pt x="23" y="8"/>
                    <a:pt x="1" y="68"/>
                    <a:pt x="31" y="98"/>
                  </a:cubicBezTo>
                  <a:cubicBezTo>
                    <a:pt x="42" y="109"/>
                    <a:pt x="57" y="114"/>
                    <a:pt x="72" y="114"/>
                  </a:cubicBezTo>
                  <a:cubicBezTo>
                    <a:pt x="87" y="114"/>
                    <a:pt x="102" y="109"/>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gfaac217dd0_5_54"/>
            <p:cNvSpPr/>
            <p:nvPr/>
          </p:nvSpPr>
          <p:spPr>
            <a:xfrm rot="-2922755">
              <a:off x="6082750" y="2808336"/>
              <a:ext cx="18786" cy="13561"/>
            </a:xfrm>
            <a:custGeom>
              <a:rect b="b" l="l" r="r" t="t"/>
              <a:pathLst>
                <a:path extrusionOk="0" h="109" w="151">
                  <a:moveTo>
                    <a:pt x="75" y="1"/>
                  </a:moveTo>
                  <a:cubicBezTo>
                    <a:pt x="23" y="1"/>
                    <a:pt x="1" y="61"/>
                    <a:pt x="38" y="98"/>
                  </a:cubicBezTo>
                  <a:cubicBezTo>
                    <a:pt x="48" y="105"/>
                    <a:pt x="60" y="109"/>
                    <a:pt x="71" y="109"/>
                  </a:cubicBezTo>
                  <a:cubicBezTo>
                    <a:pt x="86" y="109"/>
                    <a:pt x="101" y="103"/>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gfaac217dd0_5_54"/>
            <p:cNvSpPr/>
            <p:nvPr/>
          </p:nvSpPr>
          <p:spPr>
            <a:xfrm rot="-2922755">
              <a:off x="6081917" y="2794287"/>
              <a:ext cx="17915" cy="13436"/>
            </a:xfrm>
            <a:custGeom>
              <a:rect b="b" l="l" r="r" t="t"/>
              <a:pathLst>
                <a:path extrusionOk="0" h="108" w="144">
                  <a:moveTo>
                    <a:pt x="68" y="1"/>
                  </a:moveTo>
                  <a:cubicBezTo>
                    <a:pt x="23" y="1"/>
                    <a:pt x="1" y="60"/>
                    <a:pt x="38" y="90"/>
                  </a:cubicBezTo>
                  <a:cubicBezTo>
                    <a:pt x="46" y="102"/>
                    <a:pt x="59" y="107"/>
                    <a:pt x="73" y="107"/>
                  </a:cubicBezTo>
                  <a:cubicBezTo>
                    <a:pt x="87" y="107"/>
                    <a:pt x="102" y="102"/>
                    <a:pt x="113" y="90"/>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gfaac217dd0_5_54"/>
            <p:cNvSpPr/>
            <p:nvPr/>
          </p:nvSpPr>
          <p:spPr>
            <a:xfrm rot="-2922755">
              <a:off x="6079839" y="2779412"/>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gfaac217dd0_5_54"/>
            <p:cNvSpPr/>
            <p:nvPr/>
          </p:nvSpPr>
          <p:spPr>
            <a:xfrm rot="-2922749">
              <a:off x="6078876" y="2765422"/>
              <a:ext cx="17791" cy="13561"/>
            </a:xfrm>
            <a:custGeom>
              <a:rect b="b" l="l" r="r" t="t"/>
              <a:pathLst>
                <a:path extrusionOk="0" h="109" w="143">
                  <a:moveTo>
                    <a:pt x="67" y="0"/>
                  </a:moveTo>
                  <a:cubicBezTo>
                    <a:pt x="23" y="0"/>
                    <a:pt x="0" y="60"/>
                    <a:pt x="38" y="98"/>
                  </a:cubicBezTo>
                  <a:cubicBezTo>
                    <a:pt x="48" y="104"/>
                    <a:pt x="59" y="108"/>
                    <a:pt x="71" y="108"/>
                  </a:cubicBezTo>
                  <a:cubicBezTo>
                    <a:pt x="85" y="108"/>
                    <a:pt x="100" y="103"/>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gfaac217dd0_5_54"/>
            <p:cNvSpPr/>
            <p:nvPr/>
          </p:nvSpPr>
          <p:spPr>
            <a:xfrm rot="-2922755">
              <a:off x="6077018" y="2751431"/>
              <a:ext cx="18537" cy="13436"/>
            </a:xfrm>
            <a:custGeom>
              <a:rect b="b" l="l" r="r" t="t"/>
              <a:pathLst>
                <a:path extrusionOk="0" h="108" w="149">
                  <a:moveTo>
                    <a:pt x="83" y="0"/>
                  </a:moveTo>
                  <a:cubicBezTo>
                    <a:pt x="81" y="0"/>
                    <a:pt x="78" y="1"/>
                    <a:pt x="76" y="1"/>
                  </a:cubicBezTo>
                  <a:cubicBezTo>
                    <a:pt x="23" y="1"/>
                    <a:pt x="1" y="61"/>
                    <a:pt x="38" y="91"/>
                  </a:cubicBezTo>
                  <a:cubicBezTo>
                    <a:pt x="50" y="102"/>
                    <a:pt x="65" y="108"/>
                    <a:pt x="79" y="108"/>
                  </a:cubicBezTo>
                  <a:cubicBezTo>
                    <a:pt x="93" y="108"/>
                    <a:pt x="106" y="102"/>
                    <a:pt x="113" y="91"/>
                  </a:cubicBezTo>
                  <a:cubicBezTo>
                    <a:pt x="149" y="56"/>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gfaac217dd0_5_54"/>
            <p:cNvSpPr/>
            <p:nvPr/>
          </p:nvSpPr>
          <p:spPr>
            <a:xfrm rot="-2922749">
              <a:off x="6075826" y="2736561"/>
              <a:ext cx="17791" cy="13934"/>
            </a:xfrm>
            <a:custGeom>
              <a:rect b="b" l="l" r="r" t="t"/>
              <a:pathLst>
                <a:path extrusionOk="0" h="112" w="143">
                  <a:moveTo>
                    <a:pt x="68" y="0"/>
                  </a:moveTo>
                  <a:cubicBezTo>
                    <a:pt x="23" y="8"/>
                    <a:pt x="0" y="60"/>
                    <a:pt x="38" y="98"/>
                  </a:cubicBezTo>
                  <a:cubicBezTo>
                    <a:pt x="48" y="108"/>
                    <a:pt x="60" y="112"/>
                    <a:pt x="71" y="112"/>
                  </a:cubicBezTo>
                  <a:cubicBezTo>
                    <a:pt x="86" y="112"/>
                    <a:pt x="100" y="106"/>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gfaac217dd0_5_54"/>
            <p:cNvSpPr/>
            <p:nvPr/>
          </p:nvSpPr>
          <p:spPr>
            <a:xfrm rot="-2922762">
              <a:off x="6073935" y="2722473"/>
              <a:ext cx="18661" cy="13561"/>
            </a:xfrm>
            <a:custGeom>
              <a:rect b="b" l="l" r="r" t="t"/>
              <a:pathLst>
                <a:path extrusionOk="0" h="109" w="150">
                  <a:moveTo>
                    <a:pt x="75" y="1"/>
                  </a:moveTo>
                  <a:cubicBezTo>
                    <a:pt x="23" y="1"/>
                    <a:pt x="0" y="61"/>
                    <a:pt x="38" y="98"/>
                  </a:cubicBezTo>
                  <a:cubicBezTo>
                    <a:pt x="48" y="105"/>
                    <a:pt x="61" y="109"/>
                    <a:pt x="74" y="109"/>
                  </a:cubicBezTo>
                  <a:cubicBezTo>
                    <a:pt x="89" y="109"/>
                    <a:pt x="104" y="103"/>
                    <a:pt x="112"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gfaac217dd0_5_54"/>
            <p:cNvSpPr/>
            <p:nvPr/>
          </p:nvSpPr>
          <p:spPr>
            <a:xfrm rot="-2922755">
              <a:off x="6073077" y="2708367"/>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8"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gfaac217dd0_5_54"/>
            <p:cNvSpPr/>
            <p:nvPr/>
          </p:nvSpPr>
          <p:spPr>
            <a:xfrm rot="-2922755">
              <a:off x="6060931" y="2676404"/>
              <a:ext cx="37323" cy="37323"/>
            </a:xfrm>
            <a:custGeom>
              <a:rect b="b" l="l" r="r" t="t"/>
              <a:pathLst>
                <a:path extrusionOk="0" h="300" w="300">
                  <a:moveTo>
                    <a:pt x="150" y="0"/>
                  </a:moveTo>
                  <a:cubicBezTo>
                    <a:pt x="68" y="0"/>
                    <a:pt x="0" y="68"/>
                    <a:pt x="0" y="150"/>
                  </a:cubicBezTo>
                  <a:cubicBezTo>
                    <a:pt x="0" y="232"/>
                    <a:pt x="68" y="300"/>
                    <a:pt x="150" y="300"/>
                  </a:cubicBezTo>
                  <a:cubicBezTo>
                    <a:pt x="233" y="300"/>
                    <a:pt x="300" y="232"/>
                    <a:pt x="300" y="150"/>
                  </a:cubicBezTo>
                  <a:cubicBezTo>
                    <a:pt x="300" y="68"/>
                    <a:pt x="233"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gfaac217dd0_5_54"/>
            <p:cNvSpPr/>
            <p:nvPr/>
          </p:nvSpPr>
          <p:spPr>
            <a:xfrm rot="-2922755">
              <a:off x="6146487" y="2844416"/>
              <a:ext cx="49142" cy="36950"/>
            </a:xfrm>
            <a:custGeom>
              <a:rect b="b" l="l" r="r" t="t"/>
              <a:pathLst>
                <a:path extrusionOk="0" h="297" w="395">
                  <a:moveTo>
                    <a:pt x="204" y="1"/>
                  </a:moveTo>
                  <a:cubicBezTo>
                    <a:pt x="201" y="1"/>
                    <a:pt x="198" y="1"/>
                    <a:pt x="195" y="1"/>
                  </a:cubicBezTo>
                  <a:cubicBezTo>
                    <a:pt x="60" y="1"/>
                    <a:pt x="0" y="166"/>
                    <a:pt x="97" y="256"/>
                  </a:cubicBezTo>
                  <a:cubicBezTo>
                    <a:pt x="125" y="284"/>
                    <a:pt x="162" y="297"/>
                    <a:pt x="198" y="297"/>
                  </a:cubicBezTo>
                  <a:cubicBezTo>
                    <a:pt x="239" y="297"/>
                    <a:pt x="279" y="280"/>
                    <a:pt x="307" y="248"/>
                  </a:cubicBezTo>
                  <a:cubicBezTo>
                    <a:pt x="395" y="153"/>
                    <a:pt x="332"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gfaac217dd0_5_54"/>
            <p:cNvSpPr/>
            <p:nvPr/>
          </p:nvSpPr>
          <p:spPr>
            <a:xfrm rot="-2922801">
              <a:off x="6161013" y="2842635"/>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gfaac217dd0_5_54"/>
            <p:cNvSpPr/>
            <p:nvPr/>
          </p:nvSpPr>
          <p:spPr>
            <a:xfrm rot="-2922749">
              <a:off x="6159960" y="2831284"/>
              <a:ext cx="17791" cy="14307"/>
            </a:xfrm>
            <a:custGeom>
              <a:rect b="b" l="l" r="r" t="t"/>
              <a:pathLst>
                <a:path extrusionOk="0" h="115" w="143">
                  <a:moveTo>
                    <a:pt x="67" y="1"/>
                  </a:moveTo>
                  <a:cubicBezTo>
                    <a:pt x="15" y="8"/>
                    <a:pt x="0" y="68"/>
                    <a:pt x="30" y="98"/>
                  </a:cubicBezTo>
                  <a:cubicBezTo>
                    <a:pt x="41" y="109"/>
                    <a:pt x="56" y="115"/>
                    <a:pt x="71" y="115"/>
                  </a:cubicBezTo>
                  <a:cubicBezTo>
                    <a:pt x="86" y="115"/>
                    <a:pt x="101" y="109"/>
                    <a:pt x="112" y="98"/>
                  </a:cubicBezTo>
                  <a:cubicBezTo>
                    <a:pt x="142" y="61"/>
                    <a:pt x="112"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gfaac217dd0_5_54"/>
            <p:cNvSpPr/>
            <p:nvPr/>
          </p:nvSpPr>
          <p:spPr>
            <a:xfrm rot="-2922749">
              <a:off x="6158479" y="2821561"/>
              <a:ext cx="17791" cy="13934"/>
            </a:xfrm>
            <a:custGeom>
              <a:rect b="b" l="l" r="r" t="t"/>
              <a:pathLst>
                <a:path extrusionOk="0" h="112" w="143">
                  <a:moveTo>
                    <a:pt x="68" y="1"/>
                  </a:moveTo>
                  <a:cubicBezTo>
                    <a:pt x="23" y="8"/>
                    <a:pt x="0" y="61"/>
                    <a:pt x="38" y="98"/>
                  </a:cubicBezTo>
                  <a:cubicBezTo>
                    <a:pt x="47" y="108"/>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gfaac217dd0_5_54"/>
            <p:cNvSpPr/>
            <p:nvPr/>
          </p:nvSpPr>
          <p:spPr>
            <a:xfrm rot="-2922749">
              <a:off x="6157655" y="2811090"/>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gfaac217dd0_5_54"/>
            <p:cNvSpPr/>
            <p:nvPr/>
          </p:nvSpPr>
          <p:spPr>
            <a:xfrm rot="-2922755">
              <a:off x="6156193" y="2801032"/>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2"/>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gfaac217dd0_5_54"/>
            <p:cNvSpPr/>
            <p:nvPr/>
          </p:nvSpPr>
          <p:spPr>
            <a:xfrm rot="-2922749">
              <a:off x="6155678" y="2790871"/>
              <a:ext cx="17791" cy="13436"/>
            </a:xfrm>
            <a:custGeom>
              <a:rect b="b" l="l" r="r" t="t"/>
              <a:pathLst>
                <a:path extrusionOk="0" h="108" w="143">
                  <a:moveTo>
                    <a:pt x="68" y="0"/>
                  </a:moveTo>
                  <a:cubicBezTo>
                    <a:pt x="23" y="0"/>
                    <a:pt x="1" y="60"/>
                    <a:pt x="31" y="98"/>
                  </a:cubicBezTo>
                  <a:cubicBezTo>
                    <a:pt x="41" y="104"/>
                    <a:pt x="54" y="108"/>
                    <a:pt x="67" y="108"/>
                  </a:cubicBezTo>
                  <a:cubicBezTo>
                    <a:pt x="84" y="108"/>
                    <a:pt x="101" y="102"/>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gfaac217dd0_5_54"/>
            <p:cNvSpPr/>
            <p:nvPr/>
          </p:nvSpPr>
          <p:spPr>
            <a:xfrm rot="-2922762">
              <a:off x="6154225" y="2780685"/>
              <a:ext cx="18661" cy="13312"/>
            </a:xfrm>
            <a:custGeom>
              <a:rect b="b" l="l" r="r" t="t"/>
              <a:pathLst>
                <a:path extrusionOk="0" h="107" w="150">
                  <a:moveTo>
                    <a:pt x="75" y="0"/>
                  </a:moveTo>
                  <a:cubicBezTo>
                    <a:pt x="22" y="0"/>
                    <a:pt x="0" y="60"/>
                    <a:pt x="37" y="90"/>
                  </a:cubicBezTo>
                  <a:cubicBezTo>
                    <a:pt x="49" y="101"/>
                    <a:pt x="62" y="107"/>
                    <a:pt x="75" y="107"/>
                  </a:cubicBezTo>
                  <a:cubicBezTo>
                    <a:pt x="88" y="107"/>
                    <a:pt x="101" y="101"/>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gfaac217dd0_5_54"/>
            <p:cNvSpPr/>
            <p:nvPr/>
          </p:nvSpPr>
          <p:spPr>
            <a:xfrm rot="-2922755">
              <a:off x="6153629" y="2770493"/>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gfaac217dd0_5_54"/>
            <p:cNvSpPr/>
            <p:nvPr/>
          </p:nvSpPr>
          <p:spPr>
            <a:xfrm rot="-2922749">
              <a:off x="6152244" y="2760333"/>
              <a:ext cx="18413" cy="13561"/>
            </a:xfrm>
            <a:custGeom>
              <a:rect b="b" l="l" r="r" t="t"/>
              <a:pathLst>
                <a:path extrusionOk="0" h="109" w="148">
                  <a:moveTo>
                    <a:pt x="83" y="1"/>
                  </a:moveTo>
                  <a:cubicBezTo>
                    <a:pt x="80" y="1"/>
                    <a:pt x="78" y="1"/>
                    <a:pt x="75" y="2"/>
                  </a:cubicBezTo>
                  <a:cubicBezTo>
                    <a:pt x="23" y="2"/>
                    <a:pt x="0" y="61"/>
                    <a:pt x="38" y="91"/>
                  </a:cubicBezTo>
                  <a:cubicBezTo>
                    <a:pt x="49" y="103"/>
                    <a:pt x="62" y="108"/>
                    <a:pt x="75" y="108"/>
                  </a:cubicBezTo>
                  <a:cubicBezTo>
                    <a:pt x="88" y="108"/>
                    <a:pt x="101"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gfaac217dd0_5_54"/>
            <p:cNvSpPr/>
            <p:nvPr/>
          </p:nvSpPr>
          <p:spPr>
            <a:xfrm rot="-2922801">
              <a:off x="6151755" y="2750229"/>
              <a:ext cx="17542" cy="13436"/>
            </a:xfrm>
            <a:custGeom>
              <a:rect b="b" l="l" r="r" t="t"/>
              <a:pathLst>
                <a:path extrusionOk="0" h="108" w="141">
                  <a:moveTo>
                    <a:pt x="76" y="0"/>
                  </a:moveTo>
                  <a:cubicBezTo>
                    <a:pt x="74" y="0"/>
                    <a:pt x="71" y="0"/>
                    <a:pt x="68" y="1"/>
                  </a:cubicBezTo>
                  <a:cubicBezTo>
                    <a:pt x="23" y="1"/>
                    <a:pt x="0" y="61"/>
                    <a:pt x="30" y="91"/>
                  </a:cubicBezTo>
                  <a:cubicBezTo>
                    <a:pt x="41" y="102"/>
                    <a:pt x="56" y="107"/>
                    <a:pt x="71" y="107"/>
                  </a:cubicBezTo>
                  <a:cubicBezTo>
                    <a:pt x="86" y="107"/>
                    <a:pt x="101" y="102"/>
                    <a:pt x="112" y="91"/>
                  </a:cubicBezTo>
                  <a:cubicBezTo>
                    <a:pt x="141" y="55"/>
                    <a:pt x="122"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gfaac217dd0_5_54"/>
            <p:cNvSpPr/>
            <p:nvPr/>
          </p:nvSpPr>
          <p:spPr>
            <a:xfrm rot="-2922755">
              <a:off x="6149876" y="2739252"/>
              <a:ext cx="18786" cy="14307"/>
            </a:xfrm>
            <a:custGeom>
              <a:rect b="b" l="l" r="r" t="t"/>
              <a:pathLst>
                <a:path extrusionOk="0" h="115" w="151">
                  <a:moveTo>
                    <a:pt x="75" y="0"/>
                  </a:moveTo>
                  <a:cubicBezTo>
                    <a:pt x="23" y="8"/>
                    <a:pt x="1" y="68"/>
                    <a:pt x="38" y="98"/>
                  </a:cubicBezTo>
                  <a:cubicBezTo>
                    <a:pt x="49" y="109"/>
                    <a:pt x="64" y="114"/>
                    <a:pt x="78" y="114"/>
                  </a:cubicBezTo>
                  <a:cubicBezTo>
                    <a:pt x="92" y="114"/>
                    <a:pt x="105" y="109"/>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gfaac217dd0_5_54"/>
            <p:cNvSpPr/>
            <p:nvPr/>
          </p:nvSpPr>
          <p:spPr>
            <a:xfrm rot="-2922749">
              <a:off x="6149222" y="2729154"/>
              <a:ext cx="17791" cy="13934"/>
            </a:xfrm>
            <a:custGeom>
              <a:rect b="b" l="l" r="r" t="t"/>
              <a:pathLst>
                <a:path extrusionOk="0" h="112" w="143">
                  <a:moveTo>
                    <a:pt x="68" y="0"/>
                  </a:moveTo>
                  <a:cubicBezTo>
                    <a:pt x="23" y="8"/>
                    <a:pt x="0" y="60"/>
                    <a:pt x="38" y="98"/>
                  </a:cubicBezTo>
                  <a:cubicBezTo>
                    <a:pt x="47" y="107"/>
                    <a:pt x="58" y="111"/>
                    <a:pt x="69" y="111"/>
                  </a:cubicBezTo>
                  <a:cubicBezTo>
                    <a:pt x="84" y="111"/>
                    <a:pt x="100" y="103"/>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gfaac217dd0_5_54"/>
            <p:cNvSpPr/>
            <p:nvPr/>
          </p:nvSpPr>
          <p:spPr>
            <a:xfrm rot="-2922755">
              <a:off x="6131772" y="2703283"/>
              <a:ext cx="49391" cy="37945"/>
            </a:xfrm>
            <a:custGeom>
              <a:rect b="b" l="l" r="r" t="t"/>
              <a:pathLst>
                <a:path extrusionOk="0" h="305" w="397">
                  <a:moveTo>
                    <a:pt x="195" y="1"/>
                  </a:moveTo>
                  <a:cubicBezTo>
                    <a:pt x="60" y="8"/>
                    <a:pt x="0" y="173"/>
                    <a:pt x="97" y="263"/>
                  </a:cubicBezTo>
                  <a:cubicBezTo>
                    <a:pt x="125" y="291"/>
                    <a:pt x="162" y="304"/>
                    <a:pt x="198" y="304"/>
                  </a:cubicBezTo>
                  <a:cubicBezTo>
                    <a:pt x="239" y="304"/>
                    <a:pt x="279" y="287"/>
                    <a:pt x="307" y="255"/>
                  </a:cubicBezTo>
                  <a:cubicBezTo>
                    <a:pt x="397" y="158"/>
                    <a:pt x="329"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gfaac217dd0_5_54"/>
            <p:cNvSpPr/>
            <p:nvPr/>
          </p:nvSpPr>
          <p:spPr>
            <a:xfrm rot="-2922755">
              <a:off x="6213047" y="2814657"/>
              <a:ext cx="50137" cy="37075"/>
            </a:xfrm>
            <a:custGeom>
              <a:rect b="b" l="l" r="r" t="t"/>
              <a:pathLst>
                <a:path extrusionOk="0" h="298" w="403">
                  <a:moveTo>
                    <a:pt x="204" y="1"/>
                  </a:moveTo>
                  <a:cubicBezTo>
                    <a:pt x="201" y="1"/>
                    <a:pt x="198" y="1"/>
                    <a:pt x="195" y="1"/>
                  </a:cubicBezTo>
                  <a:cubicBezTo>
                    <a:pt x="68" y="1"/>
                    <a:pt x="1" y="166"/>
                    <a:pt x="105" y="256"/>
                  </a:cubicBezTo>
                  <a:cubicBezTo>
                    <a:pt x="133" y="284"/>
                    <a:pt x="168" y="297"/>
                    <a:pt x="203" y="297"/>
                  </a:cubicBezTo>
                  <a:cubicBezTo>
                    <a:pt x="243"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gfaac217dd0_5_54"/>
            <p:cNvSpPr/>
            <p:nvPr/>
          </p:nvSpPr>
          <p:spPr>
            <a:xfrm rot="-2922749">
              <a:off x="6228698" y="2817800"/>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2" y="90"/>
                  </a:cubicBezTo>
                  <a:cubicBezTo>
                    <a:pt x="142" y="52"/>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gfaac217dd0_5_54"/>
            <p:cNvSpPr/>
            <p:nvPr/>
          </p:nvSpPr>
          <p:spPr>
            <a:xfrm rot="-2922749">
              <a:off x="6227655" y="2811855"/>
              <a:ext cx="17791" cy="13436"/>
            </a:xfrm>
            <a:custGeom>
              <a:rect b="b" l="l" r="r" t="t"/>
              <a:pathLst>
                <a:path extrusionOk="0" h="108" w="143">
                  <a:moveTo>
                    <a:pt x="68" y="1"/>
                  </a:moveTo>
                  <a:cubicBezTo>
                    <a:pt x="23" y="1"/>
                    <a:pt x="0" y="61"/>
                    <a:pt x="38" y="90"/>
                  </a:cubicBezTo>
                  <a:cubicBezTo>
                    <a:pt x="49" y="102"/>
                    <a:pt x="62" y="107"/>
                    <a:pt x="75" y="107"/>
                  </a:cubicBezTo>
                  <a:cubicBezTo>
                    <a:pt x="88" y="107"/>
                    <a:pt x="101" y="102"/>
                    <a:pt x="112" y="90"/>
                  </a:cubicBezTo>
                  <a:cubicBezTo>
                    <a:pt x="142"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gfaac217dd0_5_54"/>
            <p:cNvSpPr/>
            <p:nvPr/>
          </p:nvSpPr>
          <p:spPr>
            <a:xfrm rot="-2922749">
              <a:off x="6227233" y="2805359"/>
              <a:ext cx="17791" cy="13436"/>
            </a:xfrm>
            <a:custGeom>
              <a:rect b="b" l="l" r="r" t="t"/>
              <a:pathLst>
                <a:path extrusionOk="0" h="108" w="143">
                  <a:moveTo>
                    <a:pt x="68" y="0"/>
                  </a:moveTo>
                  <a:cubicBezTo>
                    <a:pt x="23" y="0"/>
                    <a:pt x="1" y="60"/>
                    <a:pt x="31" y="98"/>
                  </a:cubicBezTo>
                  <a:cubicBezTo>
                    <a:pt x="41" y="104"/>
                    <a:pt x="54" y="108"/>
                    <a:pt x="67" y="108"/>
                  </a:cubicBezTo>
                  <a:cubicBezTo>
                    <a:pt x="84" y="108"/>
                    <a:pt x="100" y="102"/>
                    <a:pt x="113" y="90"/>
                  </a:cubicBezTo>
                  <a:cubicBezTo>
                    <a:pt x="143" y="53"/>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gfaac217dd0_5_54"/>
            <p:cNvSpPr/>
            <p:nvPr/>
          </p:nvSpPr>
          <p:spPr>
            <a:xfrm rot="-2922749">
              <a:off x="6226190" y="2799414"/>
              <a:ext cx="17791" cy="13561"/>
            </a:xfrm>
            <a:custGeom>
              <a:rect b="b" l="l" r="r" t="t"/>
              <a:pathLst>
                <a:path extrusionOk="0" h="109" w="143">
                  <a:moveTo>
                    <a:pt x="75" y="1"/>
                  </a:moveTo>
                  <a:cubicBezTo>
                    <a:pt x="23" y="1"/>
                    <a:pt x="1" y="61"/>
                    <a:pt x="38" y="98"/>
                  </a:cubicBezTo>
                  <a:cubicBezTo>
                    <a:pt x="48" y="105"/>
                    <a:pt x="60" y="109"/>
                    <a:pt x="71" y="109"/>
                  </a:cubicBezTo>
                  <a:cubicBezTo>
                    <a:pt x="86" y="109"/>
                    <a:pt x="100" y="103"/>
                    <a:pt x="113" y="91"/>
                  </a:cubicBezTo>
                  <a:cubicBezTo>
                    <a:pt x="143"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gfaac217dd0_5_54"/>
            <p:cNvSpPr/>
            <p:nvPr/>
          </p:nvSpPr>
          <p:spPr>
            <a:xfrm rot="-2922755">
              <a:off x="6225888" y="2792807"/>
              <a:ext cx="17915" cy="13934"/>
            </a:xfrm>
            <a:custGeom>
              <a:rect b="b" l="l" r="r" t="t"/>
              <a:pathLst>
                <a:path extrusionOk="0" h="112" w="144">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gfaac217dd0_5_54"/>
            <p:cNvSpPr/>
            <p:nvPr/>
          </p:nvSpPr>
          <p:spPr>
            <a:xfrm rot="-2922755">
              <a:off x="6224837" y="2786471"/>
              <a:ext cx="18786" cy="14432"/>
            </a:xfrm>
            <a:custGeom>
              <a:rect b="b" l="l" r="r" t="t"/>
              <a:pathLst>
                <a:path extrusionOk="0" h="116" w="151">
                  <a:moveTo>
                    <a:pt x="76" y="1"/>
                  </a:moveTo>
                  <a:cubicBezTo>
                    <a:pt x="23" y="8"/>
                    <a:pt x="1" y="68"/>
                    <a:pt x="38" y="98"/>
                  </a:cubicBezTo>
                  <a:cubicBezTo>
                    <a:pt x="50" y="109"/>
                    <a:pt x="63" y="115"/>
                    <a:pt x="76" y="115"/>
                  </a:cubicBezTo>
                  <a:cubicBezTo>
                    <a:pt x="89" y="115"/>
                    <a:pt x="102" y="109"/>
                    <a:pt x="113" y="98"/>
                  </a:cubicBezTo>
                  <a:cubicBezTo>
                    <a:pt x="151" y="61"/>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gfaac217dd0_5_54"/>
            <p:cNvSpPr/>
            <p:nvPr/>
          </p:nvSpPr>
          <p:spPr>
            <a:xfrm rot="-2922801">
              <a:off x="6224990" y="2781093"/>
              <a:ext cx="17542" cy="13436"/>
            </a:xfrm>
            <a:custGeom>
              <a:rect b="b" l="l" r="r" t="t"/>
              <a:pathLst>
                <a:path extrusionOk="0" h="108" w="141">
                  <a:moveTo>
                    <a:pt x="76" y="0"/>
                  </a:moveTo>
                  <a:cubicBezTo>
                    <a:pt x="74" y="0"/>
                    <a:pt x="71" y="1"/>
                    <a:pt x="68" y="1"/>
                  </a:cubicBezTo>
                  <a:cubicBezTo>
                    <a:pt x="23" y="1"/>
                    <a:pt x="0" y="61"/>
                    <a:pt x="30" y="91"/>
                  </a:cubicBezTo>
                  <a:cubicBezTo>
                    <a:pt x="41" y="102"/>
                    <a:pt x="56" y="108"/>
                    <a:pt x="71" y="108"/>
                  </a:cubicBezTo>
                  <a:cubicBezTo>
                    <a:pt x="86" y="108"/>
                    <a:pt x="101" y="102"/>
                    <a:pt x="113" y="91"/>
                  </a:cubicBezTo>
                  <a:cubicBezTo>
                    <a:pt x="141" y="56"/>
                    <a:pt x="123"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gfaac217dd0_5_54"/>
            <p:cNvSpPr/>
            <p:nvPr/>
          </p:nvSpPr>
          <p:spPr>
            <a:xfrm rot="-2922801">
              <a:off x="6223947" y="2775147"/>
              <a:ext cx="17542" cy="13561"/>
            </a:xfrm>
            <a:custGeom>
              <a:rect b="b" l="l" r="r" t="t"/>
              <a:pathLst>
                <a:path extrusionOk="0" h="109" w="141">
                  <a:moveTo>
                    <a:pt x="83" y="1"/>
                  </a:moveTo>
                  <a:cubicBezTo>
                    <a:pt x="80" y="1"/>
                    <a:pt x="78" y="1"/>
                    <a:pt x="75" y="2"/>
                  </a:cubicBezTo>
                  <a:cubicBezTo>
                    <a:pt x="23" y="2"/>
                    <a:pt x="0" y="61"/>
                    <a:pt x="38" y="91"/>
                  </a:cubicBezTo>
                  <a:cubicBezTo>
                    <a:pt x="49" y="103"/>
                    <a:pt x="62" y="108"/>
                    <a:pt x="75" y="108"/>
                  </a:cubicBezTo>
                  <a:cubicBezTo>
                    <a:pt x="88" y="108"/>
                    <a:pt x="101" y="103"/>
                    <a:pt x="113" y="91"/>
                  </a:cubicBezTo>
                  <a:cubicBezTo>
                    <a:pt x="141" y="56"/>
                    <a:pt x="122"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gfaac217dd0_5_54"/>
            <p:cNvSpPr/>
            <p:nvPr/>
          </p:nvSpPr>
          <p:spPr>
            <a:xfrm rot="-2922749">
              <a:off x="6223483" y="2768682"/>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gfaac217dd0_5_54"/>
            <p:cNvSpPr/>
            <p:nvPr/>
          </p:nvSpPr>
          <p:spPr>
            <a:xfrm rot="-2922755">
              <a:off x="6222318" y="2762342"/>
              <a:ext cx="18786" cy="13561"/>
            </a:xfrm>
            <a:custGeom>
              <a:rect b="b" l="l" r="r" t="t"/>
              <a:pathLst>
                <a:path extrusionOk="0" h="109" w="151">
                  <a:moveTo>
                    <a:pt x="75" y="1"/>
                  </a:moveTo>
                  <a:cubicBezTo>
                    <a:pt x="23" y="1"/>
                    <a:pt x="1" y="61"/>
                    <a:pt x="38" y="98"/>
                  </a:cubicBezTo>
                  <a:cubicBezTo>
                    <a:pt x="48" y="105"/>
                    <a:pt x="60" y="108"/>
                    <a:pt x="72" y="108"/>
                  </a:cubicBezTo>
                  <a:cubicBezTo>
                    <a:pt x="86" y="108"/>
                    <a:pt x="101" y="103"/>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gfaac217dd0_5_54"/>
            <p:cNvSpPr/>
            <p:nvPr/>
          </p:nvSpPr>
          <p:spPr>
            <a:xfrm rot="-2922749">
              <a:off x="6222147" y="2756126"/>
              <a:ext cx="17791" cy="13561"/>
            </a:xfrm>
            <a:custGeom>
              <a:rect b="b" l="l" r="r" t="t"/>
              <a:pathLst>
                <a:path extrusionOk="0" h="109" w="143">
                  <a:moveTo>
                    <a:pt x="67" y="0"/>
                  </a:moveTo>
                  <a:cubicBezTo>
                    <a:pt x="23" y="0"/>
                    <a:pt x="0" y="60"/>
                    <a:pt x="30" y="98"/>
                  </a:cubicBezTo>
                  <a:cubicBezTo>
                    <a:pt x="40" y="104"/>
                    <a:pt x="53" y="108"/>
                    <a:pt x="67" y="108"/>
                  </a:cubicBezTo>
                  <a:cubicBezTo>
                    <a:pt x="83" y="108"/>
                    <a:pt x="100" y="102"/>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gfaac217dd0_5_54"/>
            <p:cNvSpPr/>
            <p:nvPr/>
          </p:nvSpPr>
          <p:spPr>
            <a:xfrm rot="-2922762">
              <a:off x="6221050" y="2749811"/>
              <a:ext cx="18661" cy="13934"/>
            </a:xfrm>
            <a:custGeom>
              <a:rect b="b" l="l" r="r" t="t"/>
              <a:pathLst>
                <a:path extrusionOk="0" h="112" w="150">
                  <a:moveTo>
                    <a:pt x="75" y="1"/>
                  </a:moveTo>
                  <a:cubicBezTo>
                    <a:pt x="22" y="1"/>
                    <a:pt x="0" y="61"/>
                    <a:pt x="37" y="98"/>
                  </a:cubicBezTo>
                  <a:cubicBezTo>
                    <a:pt x="47" y="108"/>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gfaac217dd0_5_54"/>
            <p:cNvSpPr/>
            <p:nvPr/>
          </p:nvSpPr>
          <p:spPr>
            <a:xfrm rot="-2922755">
              <a:off x="6204442" y="2730088"/>
              <a:ext cx="50137" cy="37448"/>
            </a:xfrm>
            <a:custGeom>
              <a:rect b="b" l="l" r="r" t="t"/>
              <a:pathLst>
                <a:path extrusionOk="0" h="301" w="403">
                  <a:moveTo>
                    <a:pt x="205" y="0"/>
                  </a:moveTo>
                  <a:cubicBezTo>
                    <a:pt x="201" y="0"/>
                    <a:pt x="198" y="0"/>
                    <a:pt x="195" y="1"/>
                  </a:cubicBezTo>
                  <a:cubicBezTo>
                    <a:pt x="61" y="8"/>
                    <a:pt x="1" y="165"/>
                    <a:pt x="98" y="263"/>
                  </a:cubicBezTo>
                  <a:cubicBezTo>
                    <a:pt x="130" y="287"/>
                    <a:pt x="166" y="300"/>
                    <a:pt x="202" y="300"/>
                  </a:cubicBezTo>
                  <a:cubicBezTo>
                    <a:pt x="243" y="300"/>
                    <a:pt x="283" y="283"/>
                    <a:pt x="315" y="248"/>
                  </a:cubicBezTo>
                  <a:cubicBezTo>
                    <a:pt x="403" y="153"/>
                    <a:pt x="333"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gfaac217dd0_5_54"/>
            <p:cNvSpPr/>
            <p:nvPr/>
          </p:nvSpPr>
          <p:spPr>
            <a:xfrm rot="-2922755">
              <a:off x="6278068" y="2783590"/>
              <a:ext cx="49391" cy="37572"/>
            </a:xfrm>
            <a:custGeom>
              <a:rect b="b" l="l" r="r" t="t"/>
              <a:pathLst>
                <a:path extrusionOk="0" h="302" w="397">
                  <a:moveTo>
                    <a:pt x="195" y="1"/>
                  </a:moveTo>
                  <a:cubicBezTo>
                    <a:pt x="60" y="8"/>
                    <a:pt x="0" y="173"/>
                    <a:pt x="97" y="263"/>
                  </a:cubicBezTo>
                  <a:cubicBezTo>
                    <a:pt x="126" y="288"/>
                    <a:pt x="164" y="301"/>
                    <a:pt x="201" y="301"/>
                  </a:cubicBezTo>
                  <a:cubicBezTo>
                    <a:pt x="241" y="301"/>
                    <a:pt x="280" y="286"/>
                    <a:pt x="307" y="255"/>
                  </a:cubicBezTo>
                  <a:cubicBezTo>
                    <a:pt x="397" y="158"/>
                    <a:pt x="322" y="1"/>
                    <a:pt x="19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gfaac217dd0_5_54"/>
            <p:cNvSpPr/>
            <p:nvPr/>
          </p:nvSpPr>
          <p:spPr>
            <a:xfrm rot="-2922749">
              <a:off x="6293744" y="2793127"/>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3" y="90"/>
                  </a:cubicBezTo>
                  <a:cubicBezTo>
                    <a:pt x="142" y="52"/>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gfaac217dd0_5_54"/>
            <p:cNvSpPr/>
            <p:nvPr/>
          </p:nvSpPr>
          <p:spPr>
            <a:xfrm rot="-2922755">
              <a:off x="6292935" y="2790783"/>
              <a:ext cx="18786" cy="13810"/>
            </a:xfrm>
            <a:custGeom>
              <a:rect b="b" l="l" r="r" t="t"/>
              <a:pathLst>
                <a:path extrusionOk="0" h="111" w="151">
                  <a:moveTo>
                    <a:pt x="76" y="0"/>
                  </a:moveTo>
                  <a:cubicBezTo>
                    <a:pt x="23" y="8"/>
                    <a:pt x="1" y="60"/>
                    <a:pt x="38" y="97"/>
                  </a:cubicBezTo>
                  <a:cubicBezTo>
                    <a:pt x="48" y="107"/>
                    <a:pt x="60" y="111"/>
                    <a:pt x="72" y="111"/>
                  </a:cubicBezTo>
                  <a:cubicBezTo>
                    <a:pt x="88" y="111"/>
                    <a:pt x="104" y="103"/>
                    <a:pt x="113" y="90"/>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gfaac217dd0_5_54"/>
            <p:cNvSpPr/>
            <p:nvPr/>
          </p:nvSpPr>
          <p:spPr>
            <a:xfrm rot="-2922755">
              <a:off x="6293422" y="2789105"/>
              <a:ext cx="17666" cy="13561"/>
            </a:xfrm>
            <a:custGeom>
              <a:rect b="b" l="l" r="r" t="t"/>
              <a:pathLst>
                <a:path extrusionOk="0" h="109" w="142">
                  <a:moveTo>
                    <a:pt x="77" y="1"/>
                  </a:moveTo>
                  <a:cubicBezTo>
                    <a:pt x="74" y="1"/>
                    <a:pt x="71" y="1"/>
                    <a:pt x="68" y="2"/>
                  </a:cubicBezTo>
                  <a:cubicBezTo>
                    <a:pt x="23" y="2"/>
                    <a:pt x="1" y="62"/>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gfaac217dd0_5_54"/>
            <p:cNvSpPr/>
            <p:nvPr/>
          </p:nvSpPr>
          <p:spPr>
            <a:xfrm rot="-2922762">
              <a:off x="6292600" y="2786833"/>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gfaac217dd0_5_54"/>
            <p:cNvSpPr/>
            <p:nvPr/>
          </p:nvSpPr>
          <p:spPr>
            <a:xfrm rot="-2922749">
              <a:off x="6292858" y="2784400"/>
              <a:ext cx="17791" cy="14307"/>
            </a:xfrm>
            <a:custGeom>
              <a:rect b="b" l="l" r="r" t="t"/>
              <a:pathLst>
                <a:path extrusionOk="0" h="115" w="143">
                  <a:moveTo>
                    <a:pt x="68" y="1"/>
                  </a:moveTo>
                  <a:cubicBezTo>
                    <a:pt x="23" y="8"/>
                    <a:pt x="0" y="68"/>
                    <a:pt x="38" y="98"/>
                  </a:cubicBezTo>
                  <a:cubicBezTo>
                    <a:pt x="45" y="109"/>
                    <a:pt x="58" y="115"/>
                    <a:pt x="72" y="115"/>
                  </a:cubicBezTo>
                  <a:cubicBezTo>
                    <a:pt x="86" y="115"/>
                    <a:pt x="101" y="109"/>
                    <a:pt x="112" y="98"/>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gfaac217dd0_5_54"/>
            <p:cNvSpPr/>
            <p:nvPr/>
          </p:nvSpPr>
          <p:spPr>
            <a:xfrm rot="-2922755">
              <a:off x="6292235" y="2782966"/>
              <a:ext cx="18786" cy="13312"/>
            </a:xfrm>
            <a:custGeom>
              <a:rect b="b" l="l" r="r" t="t"/>
              <a:pathLst>
                <a:path extrusionOk="0" h="107" w="151">
                  <a:moveTo>
                    <a:pt x="76" y="0"/>
                  </a:moveTo>
                  <a:cubicBezTo>
                    <a:pt x="23" y="0"/>
                    <a:pt x="1" y="60"/>
                    <a:pt x="38" y="90"/>
                  </a:cubicBezTo>
                  <a:cubicBezTo>
                    <a:pt x="49" y="101"/>
                    <a:pt x="64" y="107"/>
                    <a:pt x="78" y="107"/>
                  </a:cubicBezTo>
                  <a:cubicBezTo>
                    <a:pt x="92" y="107"/>
                    <a:pt x="105" y="101"/>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gfaac217dd0_5_54"/>
            <p:cNvSpPr/>
            <p:nvPr/>
          </p:nvSpPr>
          <p:spPr>
            <a:xfrm rot="-2922749">
              <a:off x="6292280" y="2780685"/>
              <a:ext cx="17791" cy="13436"/>
            </a:xfrm>
            <a:custGeom>
              <a:rect b="b" l="l" r="r" t="t"/>
              <a:pathLst>
                <a:path extrusionOk="0" h="108" w="143">
                  <a:moveTo>
                    <a:pt x="68" y="0"/>
                  </a:moveTo>
                  <a:cubicBezTo>
                    <a:pt x="23" y="0"/>
                    <a:pt x="1" y="60"/>
                    <a:pt x="38" y="98"/>
                  </a:cubicBezTo>
                  <a:cubicBezTo>
                    <a:pt x="45" y="104"/>
                    <a:pt x="56" y="108"/>
                    <a:pt x="68" y="108"/>
                  </a:cubicBezTo>
                  <a:cubicBezTo>
                    <a:pt x="84" y="108"/>
                    <a:pt x="101"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gfaac217dd0_5_54"/>
            <p:cNvSpPr/>
            <p:nvPr/>
          </p:nvSpPr>
          <p:spPr>
            <a:xfrm rot="-2922749">
              <a:off x="6292083" y="2779047"/>
              <a:ext cx="18413" cy="13436"/>
            </a:xfrm>
            <a:custGeom>
              <a:rect b="b" l="l" r="r" t="t"/>
              <a:pathLst>
                <a:path extrusionOk="0" h="108" w="148">
                  <a:moveTo>
                    <a:pt x="83" y="0"/>
                  </a:moveTo>
                  <a:cubicBezTo>
                    <a:pt x="80" y="0"/>
                    <a:pt x="78" y="0"/>
                    <a:pt x="75" y="1"/>
                  </a:cubicBezTo>
                  <a:cubicBezTo>
                    <a:pt x="23" y="1"/>
                    <a:pt x="0" y="61"/>
                    <a:pt x="38" y="91"/>
                  </a:cubicBezTo>
                  <a:cubicBezTo>
                    <a:pt x="49" y="102"/>
                    <a:pt x="64" y="107"/>
                    <a:pt x="78" y="107"/>
                  </a:cubicBezTo>
                  <a:cubicBezTo>
                    <a:pt x="92" y="107"/>
                    <a:pt x="105"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gfaac217dd0_5_54"/>
            <p:cNvSpPr/>
            <p:nvPr/>
          </p:nvSpPr>
          <p:spPr>
            <a:xfrm rot="-2922749">
              <a:off x="6292018" y="2776647"/>
              <a:ext cx="17791" cy="13436"/>
            </a:xfrm>
            <a:custGeom>
              <a:rect b="b" l="l" r="r" t="t"/>
              <a:pathLst>
                <a:path extrusionOk="0" h="108" w="143">
                  <a:moveTo>
                    <a:pt x="67" y="1"/>
                  </a:moveTo>
                  <a:cubicBezTo>
                    <a:pt x="23" y="1"/>
                    <a:pt x="0" y="61"/>
                    <a:pt x="38" y="91"/>
                  </a:cubicBezTo>
                  <a:cubicBezTo>
                    <a:pt x="45" y="102"/>
                    <a:pt x="58" y="107"/>
                    <a:pt x="72" y="107"/>
                  </a:cubicBezTo>
                  <a:cubicBezTo>
                    <a:pt x="86" y="107"/>
                    <a:pt x="101" y="102"/>
                    <a:pt x="112" y="91"/>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gfaac217dd0_5_54"/>
            <p:cNvSpPr/>
            <p:nvPr/>
          </p:nvSpPr>
          <p:spPr>
            <a:xfrm rot="-2922755">
              <a:off x="6291208" y="2774303"/>
              <a:ext cx="18786" cy="13934"/>
            </a:xfrm>
            <a:custGeom>
              <a:rect b="b" l="l" r="r" t="t"/>
              <a:pathLst>
                <a:path extrusionOk="0" h="112" w="151">
                  <a:moveTo>
                    <a:pt x="75" y="1"/>
                  </a:moveTo>
                  <a:cubicBezTo>
                    <a:pt x="23" y="8"/>
                    <a:pt x="1" y="61"/>
                    <a:pt x="38" y="98"/>
                  </a:cubicBezTo>
                  <a:cubicBezTo>
                    <a:pt x="47" y="108"/>
                    <a:pt x="59" y="112"/>
                    <a:pt x="71" y="112"/>
                  </a:cubicBezTo>
                  <a:cubicBezTo>
                    <a:pt x="88" y="112"/>
                    <a:pt x="104" y="104"/>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gfaac217dd0_5_54"/>
            <p:cNvSpPr/>
            <p:nvPr/>
          </p:nvSpPr>
          <p:spPr>
            <a:xfrm rot="-2922755">
              <a:off x="6291695" y="2772749"/>
              <a:ext cx="17666" cy="13436"/>
            </a:xfrm>
            <a:custGeom>
              <a:rect b="b" l="l" r="r" t="t"/>
              <a:pathLst>
                <a:path extrusionOk="0" h="108" w="142">
                  <a:moveTo>
                    <a:pt x="77" y="1"/>
                  </a:moveTo>
                  <a:cubicBezTo>
                    <a:pt x="74" y="1"/>
                    <a:pt x="71" y="1"/>
                    <a:pt x="68" y="1"/>
                  </a:cubicBezTo>
                  <a:cubicBezTo>
                    <a:pt x="23" y="1"/>
                    <a:pt x="1" y="61"/>
                    <a:pt x="38" y="91"/>
                  </a:cubicBezTo>
                  <a:cubicBezTo>
                    <a:pt x="45" y="102"/>
                    <a:pt x="59" y="108"/>
                    <a:pt x="73" y="108"/>
                  </a:cubicBezTo>
                  <a:cubicBezTo>
                    <a:pt x="87" y="108"/>
                    <a:pt x="102" y="102"/>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gfaac217dd0_5_54"/>
            <p:cNvSpPr/>
            <p:nvPr/>
          </p:nvSpPr>
          <p:spPr>
            <a:xfrm rot="-2922762">
              <a:off x="6290921" y="2770457"/>
              <a:ext cx="18661" cy="13561"/>
            </a:xfrm>
            <a:custGeom>
              <a:rect b="b" l="l" r="r" t="t"/>
              <a:pathLst>
                <a:path extrusionOk="0" h="109" w="150">
                  <a:moveTo>
                    <a:pt x="75" y="0"/>
                  </a:moveTo>
                  <a:cubicBezTo>
                    <a:pt x="22" y="0"/>
                    <a:pt x="0" y="60"/>
                    <a:pt x="37" y="98"/>
                  </a:cubicBezTo>
                  <a:cubicBezTo>
                    <a:pt x="48" y="104"/>
                    <a:pt x="61" y="108"/>
                    <a:pt x="73" y="108"/>
                  </a:cubicBezTo>
                  <a:cubicBezTo>
                    <a:pt x="89" y="108"/>
                    <a:pt x="104" y="103"/>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gfaac217dd0_5_54"/>
            <p:cNvSpPr/>
            <p:nvPr/>
          </p:nvSpPr>
          <p:spPr>
            <a:xfrm rot="-2922755">
              <a:off x="6274748" y="2755835"/>
              <a:ext cx="50137" cy="37572"/>
            </a:xfrm>
            <a:custGeom>
              <a:rect b="b" l="l" r="r" t="t"/>
              <a:pathLst>
                <a:path extrusionOk="0" h="302" w="403">
                  <a:moveTo>
                    <a:pt x="204" y="1"/>
                  </a:moveTo>
                  <a:cubicBezTo>
                    <a:pt x="201" y="1"/>
                    <a:pt x="198" y="1"/>
                    <a:pt x="195" y="1"/>
                  </a:cubicBezTo>
                  <a:cubicBezTo>
                    <a:pt x="61" y="9"/>
                    <a:pt x="1" y="173"/>
                    <a:pt x="98" y="263"/>
                  </a:cubicBezTo>
                  <a:cubicBezTo>
                    <a:pt x="131" y="288"/>
                    <a:pt x="168" y="301"/>
                    <a:pt x="206" y="301"/>
                  </a:cubicBezTo>
                  <a:cubicBezTo>
                    <a:pt x="245" y="301"/>
                    <a:pt x="284" y="287"/>
                    <a:pt x="315" y="256"/>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gfaac217dd0_5_54"/>
            <p:cNvSpPr/>
            <p:nvPr/>
          </p:nvSpPr>
          <p:spPr>
            <a:xfrm rot="-2922755">
              <a:off x="6342212" y="2753032"/>
              <a:ext cx="49391" cy="37821"/>
            </a:xfrm>
            <a:custGeom>
              <a:rect b="b" l="l" r="r" t="t"/>
              <a:pathLst>
                <a:path extrusionOk="0" h="304" w="397">
                  <a:moveTo>
                    <a:pt x="195" y="0"/>
                  </a:moveTo>
                  <a:cubicBezTo>
                    <a:pt x="60" y="8"/>
                    <a:pt x="0" y="172"/>
                    <a:pt x="97" y="262"/>
                  </a:cubicBezTo>
                  <a:cubicBezTo>
                    <a:pt x="125" y="290"/>
                    <a:pt x="160" y="304"/>
                    <a:pt x="195" y="304"/>
                  </a:cubicBezTo>
                  <a:cubicBezTo>
                    <a:pt x="235" y="304"/>
                    <a:pt x="275" y="287"/>
                    <a:pt x="307" y="255"/>
                  </a:cubicBezTo>
                  <a:cubicBezTo>
                    <a:pt x="397" y="158"/>
                    <a:pt x="322"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gfaac217dd0_5_54"/>
            <p:cNvSpPr/>
            <p:nvPr/>
          </p:nvSpPr>
          <p:spPr>
            <a:xfrm rot="-2922749">
              <a:off x="6358417" y="2767628"/>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0"/>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gfaac217dd0_5_54"/>
            <p:cNvSpPr/>
            <p:nvPr/>
          </p:nvSpPr>
          <p:spPr>
            <a:xfrm rot="-2922749">
              <a:off x="6358308" y="2770388"/>
              <a:ext cx="17791" cy="13561"/>
            </a:xfrm>
            <a:custGeom>
              <a:rect b="b" l="l" r="r" t="t"/>
              <a:pathLst>
                <a:path extrusionOk="0" h="109" w="143">
                  <a:moveTo>
                    <a:pt x="68" y="1"/>
                  </a:moveTo>
                  <a:cubicBezTo>
                    <a:pt x="23" y="1"/>
                    <a:pt x="0" y="60"/>
                    <a:pt x="38" y="98"/>
                  </a:cubicBezTo>
                  <a:cubicBezTo>
                    <a:pt x="48" y="105"/>
                    <a:pt x="59" y="108"/>
                    <a:pt x="71" y="108"/>
                  </a:cubicBezTo>
                  <a:cubicBezTo>
                    <a:pt x="86" y="108"/>
                    <a:pt x="100" y="103"/>
                    <a:pt x="113" y="90"/>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gfaac217dd0_5_54"/>
            <p:cNvSpPr/>
            <p:nvPr/>
          </p:nvSpPr>
          <p:spPr>
            <a:xfrm rot="-2922755">
              <a:off x="6358981" y="2772332"/>
              <a:ext cx="17666" cy="13561"/>
            </a:xfrm>
            <a:custGeom>
              <a:rect b="b" l="l" r="r" t="t"/>
              <a:pathLst>
                <a:path extrusionOk="0" h="109" w="142">
                  <a:moveTo>
                    <a:pt x="76" y="1"/>
                  </a:moveTo>
                  <a:cubicBezTo>
                    <a:pt x="73" y="1"/>
                    <a:pt x="71" y="1"/>
                    <a:pt x="68" y="2"/>
                  </a:cubicBezTo>
                  <a:cubicBezTo>
                    <a:pt x="23" y="2"/>
                    <a:pt x="1" y="61"/>
                    <a:pt x="31" y="91"/>
                  </a:cubicBezTo>
                  <a:cubicBezTo>
                    <a:pt x="42" y="103"/>
                    <a:pt x="57" y="108"/>
                    <a:pt x="72" y="108"/>
                  </a:cubicBezTo>
                  <a:cubicBezTo>
                    <a:pt x="87" y="108"/>
                    <a:pt x="102" y="103"/>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gfaac217dd0_5_54"/>
            <p:cNvSpPr/>
            <p:nvPr/>
          </p:nvSpPr>
          <p:spPr>
            <a:xfrm rot="-2922755">
              <a:off x="6358642" y="2774337"/>
              <a:ext cx="17915" cy="13810"/>
            </a:xfrm>
            <a:custGeom>
              <a:rect b="b" l="l" r="r" t="t"/>
              <a:pathLst>
                <a:path extrusionOk="0" h="111" w="144">
                  <a:moveTo>
                    <a:pt x="68" y="0"/>
                  </a:moveTo>
                  <a:cubicBezTo>
                    <a:pt x="23" y="8"/>
                    <a:pt x="1" y="60"/>
                    <a:pt x="38" y="97"/>
                  </a:cubicBezTo>
                  <a:cubicBezTo>
                    <a:pt x="48" y="107"/>
                    <a:pt x="58" y="111"/>
                    <a:pt x="69" y="111"/>
                  </a:cubicBezTo>
                  <a:cubicBezTo>
                    <a:pt x="85"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gfaac217dd0_5_54"/>
            <p:cNvSpPr/>
            <p:nvPr/>
          </p:nvSpPr>
          <p:spPr>
            <a:xfrm rot="-2922749">
              <a:off x="6359304" y="2776355"/>
              <a:ext cx="17791" cy="13312"/>
            </a:xfrm>
            <a:custGeom>
              <a:rect b="b" l="l" r="r" t="t"/>
              <a:pathLst>
                <a:path extrusionOk="0" h="107" w="143">
                  <a:moveTo>
                    <a:pt x="68" y="0"/>
                  </a:moveTo>
                  <a:cubicBezTo>
                    <a:pt x="15" y="0"/>
                    <a:pt x="0" y="60"/>
                    <a:pt x="30" y="90"/>
                  </a:cubicBezTo>
                  <a:cubicBezTo>
                    <a:pt x="42" y="101"/>
                    <a:pt x="57" y="107"/>
                    <a:pt x="72" y="107"/>
                  </a:cubicBezTo>
                  <a:cubicBezTo>
                    <a:pt x="86" y="107"/>
                    <a:pt x="101" y="101"/>
                    <a:pt x="113" y="90"/>
                  </a:cubicBezTo>
                  <a:cubicBezTo>
                    <a:pt x="143" y="52"/>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gfaac217dd0_5_54"/>
            <p:cNvSpPr/>
            <p:nvPr/>
          </p:nvSpPr>
          <p:spPr>
            <a:xfrm rot="-2922801">
              <a:off x="6359470" y="2778978"/>
              <a:ext cx="17542" cy="13436"/>
            </a:xfrm>
            <a:custGeom>
              <a:rect b="b" l="l" r="r" t="t"/>
              <a:pathLst>
                <a:path extrusionOk="0" h="108" w="141">
                  <a:moveTo>
                    <a:pt x="77" y="0"/>
                  </a:moveTo>
                  <a:cubicBezTo>
                    <a:pt x="74" y="0"/>
                    <a:pt x="71" y="1"/>
                    <a:pt x="68" y="1"/>
                  </a:cubicBezTo>
                  <a:cubicBezTo>
                    <a:pt x="23" y="1"/>
                    <a:pt x="0" y="61"/>
                    <a:pt x="38" y="91"/>
                  </a:cubicBezTo>
                  <a:cubicBezTo>
                    <a:pt x="49" y="102"/>
                    <a:pt x="62" y="108"/>
                    <a:pt x="75" y="108"/>
                  </a:cubicBezTo>
                  <a:cubicBezTo>
                    <a:pt x="88" y="108"/>
                    <a:pt x="101"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gfaac217dd0_5_54"/>
            <p:cNvSpPr/>
            <p:nvPr/>
          </p:nvSpPr>
          <p:spPr>
            <a:xfrm rot="-2922755">
              <a:off x="6359545" y="2780222"/>
              <a:ext cx="17915" cy="13561"/>
            </a:xfrm>
            <a:custGeom>
              <a:rect b="b" l="l" r="r" t="t"/>
              <a:pathLst>
                <a:path extrusionOk="0" h="109" w="144">
                  <a:moveTo>
                    <a:pt x="68" y="0"/>
                  </a:moveTo>
                  <a:cubicBezTo>
                    <a:pt x="16" y="0"/>
                    <a:pt x="1" y="60"/>
                    <a:pt x="31" y="98"/>
                  </a:cubicBezTo>
                  <a:cubicBezTo>
                    <a:pt x="41" y="105"/>
                    <a:pt x="54" y="108"/>
                    <a:pt x="68" y="108"/>
                  </a:cubicBezTo>
                  <a:cubicBezTo>
                    <a:pt x="84" y="108"/>
                    <a:pt x="101"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gfaac217dd0_5_54"/>
            <p:cNvSpPr/>
            <p:nvPr/>
          </p:nvSpPr>
          <p:spPr>
            <a:xfrm rot="-2922755">
              <a:off x="6359669" y="2782877"/>
              <a:ext cx="17915" cy="13436"/>
            </a:xfrm>
            <a:custGeom>
              <a:rect b="b" l="l" r="r" t="t"/>
              <a:pathLst>
                <a:path extrusionOk="0" h="108"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gfaac217dd0_5_54"/>
            <p:cNvSpPr/>
            <p:nvPr/>
          </p:nvSpPr>
          <p:spPr>
            <a:xfrm rot="-2922749">
              <a:off x="6360144" y="2783983"/>
              <a:ext cx="17791" cy="14432"/>
            </a:xfrm>
            <a:custGeom>
              <a:rect b="b" l="l" r="r" t="t"/>
              <a:pathLst>
                <a:path extrusionOk="0" h="116" w="143">
                  <a:moveTo>
                    <a:pt x="68" y="1"/>
                  </a:moveTo>
                  <a:cubicBezTo>
                    <a:pt x="15" y="8"/>
                    <a:pt x="0" y="68"/>
                    <a:pt x="30" y="98"/>
                  </a:cubicBezTo>
                  <a:cubicBezTo>
                    <a:pt x="42" y="109"/>
                    <a:pt x="57" y="115"/>
                    <a:pt x="72" y="115"/>
                  </a:cubicBezTo>
                  <a:cubicBezTo>
                    <a:pt x="87" y="115"/>
                    <a:pt x="102" y="109"/>
                    <a:pt x="113" y="98"/>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gfaac217dd0_5_54"/>
            <p:cNvSpPr/>
            <p:nvPr/>
          </p:nvSpPr>
          <p:spPr>
            <a:xfrm rot="-2922749">
              <a:off x="6359987" y="2786765"/>
              <a:ext cx="17791" cy="13561"/>
            </a:xfrm>
            <a:custGeom>
              <a:rect b="b" l="l" r="r" t="t"/>
              <a:pathLst>
                <a:path extrusionOk="0" h="109" w="143">
                  <a:moveTo>
                    <a:pt x="68" y="1"/>
                  </a:moveTo>
                  <a:cubicBezTo>
                    <a:pt x="23" y="1"/>
                    <a:pt x="1" y="61"/>
                    <a:pt x="38" y="98"/>
                  </a:cubicBezTo>
                  <a:cubicBezTo>
                    <a:pt x="48" y="105"/>
                    <a:pt x="60" y="109"/>
                    <a:pt x="71" y="109"/>
                  </a:cubicBezTo>
                  <a:cubicBezTo>
                    <a:pt x="86" y="109"/>
                    <a:pt x="100" y="103"/>
                    <a:pt x="113" y="91"/>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gfaac217dd0_5_54"/>
            <p:cNvSpPr/>
            <p:nvPr/>
          </p:nvSpPr>
          <p:spPr>
            <a:xfrm rot="-2922801">
              <a:off x="6360811" y="2788765"/>
              <a:ext cx="17542" cy="13436"/>
            </a:xfrm>
            <a:custGeom>
              <a:rect b="b" l="l" r="r" t="t"/>
              <a:pathLst>
                <a:path extrusionOk="0" h="108" w="141">
                  <a:moveTo>
                    <a:pt x="75" y="0"/>
                  </a:moveTo>
                  <a:cubicBezTo>
                    <a:pt x="73" y="0"/>
                    <a:pt x="70" y="0"/>
                    <a:pt x="67" y="1"/>
                  </a:cubicBezTo>
                  <a:cubicBezTo>
                    <a:pt x="15" y="1"/>
                    <a:pt x="0" y="61"/>
                    <a:pt x="30" y="91"/>
                  </a:cubicBezTo>
                  <a:cubicBezTo>
                    <a:pt x="41" y="102"/>
                    <a:pt x="56" y="108"/>
                    <a:pt x="71" y="108"/>
                  </a:cubicBezTo>
                  <a:cubicBezTo>
                    <a:pt x="86" y="108"/>
                    <a:pt x="101" y="102"/>
                    <a:pt x="112" y="91"/>
                  </a:cubicBezTo>
                  <a:cubicBezTo>
                    <a:pt x="141" y="55"/>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gfaac217dd0_5_54"/>
            <p:cNvSpPr/>
            <p:nvPr/>
          </p:nvSpPr>
          <p:spPr>
            <a:xfrm rot="-2922749">
              <a:off x="6360472" y="2790646"/>
              <a:ext cx="17791" cy="13934"/>
            </a:xfrm>
            <a:custGeom>
              <a:rect b="b" l="l" r="r" t="t"/>
              <a:pathLst>
                <a:path extrusionOk="0" h="112" w="143">
                  <a:moveTo>
                    <a:pt x="67" y="0"/>
                  </a:moveTo>
                  <a:cubicBezTo>
                    <a:pt x="23" y="8"/>
                    <a:pt x="0" y="60"/>
                    <a:pt x="37" y="98"/>
                  </a:cubicBezTo>
                  <a:cubicBezTo>
                    <a:pt x="47" y="107"/>
                    <a:pt x="58" y="111"/>
                    <a:pt x="69" y="111"/>
                  </a:cubicBezTo>
                  <a:cubicBezTo>
                    <a:pt x="84" y="111"/>
                    <a:pt x="99" y="103"/>
                    <a:pt x="112" y="90"/>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gfaac217dd0_5_54"/>
            <p:cNvSpPr/>
            <p:nvPr/>
          </p:nvSpPr>
          <p:spPr>
            <a:xfrm rot="-2922755">
              <a:off x="6345015" y="2782118"/>
              <a:ext cx="49266" cy="36950"/>
            </a:xfrm>
            <a:custGeom>
              <a:rect b="b" l="l" r="r" t="t"/>
              <a:pathLst>
                <a:path extrusionOk="0" h="297" w="396">
                  <a:moveTo>
                    <a:pt x="205" y="0"/>
                  </a:moveTo>
                  <a:cubicBezTo>
                    <a:pt x="202" y="0"/>
                    <a:pt x="199" y="0"/>
                    <a:pt x="195" y="0"/>
                  </a:cubicBezTo>
                  <a:cubicBezTo>
                    <a:pt x="61" y="0"/>
                    <a:pt x="1" y="165"/>
                    <a:pt x="98" y="255"/>
                  </a:cubicBezTo>
                  <a:cubicBezTo>
                    <a:pt x="126" y="283"/>
                    <a:pt x="163" y="296"/>
                    <a:pt x="199" y="296"/>
                  </a:cubicBezTo>
                  <a:cubicBezTo>
                    <a:pt x="239" y="296"/>
                    <a:pt x="280" y="279"/>
                    <a:pt x="308" y="248"/>
                  </a:cubicBezTo>
                  <a:cubicBezTo>
                    <a:pt x="395" y="152"/>
                    <a:pt x="333"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gfaac217dd0_5_54"/>
            <p:cNvSpPr/>
            <p:nvPr/>
          </p:nvSpPr>
          <p:spPr>
            <a:xfrm rot="-2922755">
              <a:off x="6407118" y="2723534"/>
              <a:ext cx="50137" cy="36950"/>
            </a:xfrm>
            <a:custGeom>
              <a:rect b="b" l="l" r="r" t="t"/>
              <a:pathLst>
                <a:path extrusionOk="0" h="297" w="403">
                  <a:moveTo>
                    <a:pt x="204" y="1"/>
                  </a:moveTo>
                  <a:cubicBezTo>
                    <a:pt x="201" y="1"/>
                    <a:pt x="198" y="1"/>
                    <a:pt x="195" y="1"/>
                  </a:cubicBezTo>
                  <a:cubicBezTo>
                    <a:pt x="60" y="1"/>
                    <a:pt x="0" y="166"/>
                    <a:pt x="97" y="255"/>
                  </a:cubicBezTo>
                  <a:cubicBezTo>
                    <a:pt x="125" y="283"/>
                    <a:pt x="162" y="297"/>
                    <a:pt x="199" y="297"/>
                  </a:cubicBezTo>
                  <a:cubicBezTo>
                    <a:pt x="240" y="297"/>
                    <a:pt x="283" y="280"/>
                    <a:pt x="314" y="248"/>
                  </a:cubicBezTo>
                  <a:cubicBezTo>
                    <a:pt x="402"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gfaac217dd0_5_54"/>
            <p:cNvSpPr/>
            <p:nvPr/>
          </p:nvSpPr>
          <p:spPr>
            <a:xfrm rot="-2922749">
              <a:off x="6423838" y="2743780"/>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2"/>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gfaac217dd0_5_54"/>
            <p:cNvSpPr/>
            <p:nvPr/>
          </p:nvSpPr>
          <p:spPr>
            <a:xfrm rot="-2922749">
              <a:off x="6424881" y="2749601"/>
              <a:ext cx="17791" cy="13436"/>
            </a:xfrm>
            <a:custGeom>
              <a:rect b="b" l="l" r="r" t="t"/>
              <a:pathLst>
                <a:path extrusionOk="0" h="108" w="143">
                  <a:moveTo>
                    <a:pt x="68" y="1"/>
                  </a:moveTo>
                  <a:cubicBezTo>
                    <a:pt x="15" y="1"/>
                    <a:pt x="0" y="60"/>
                    <a:pt x="30" y="90"/>
                  </a:cubicBezTo>
                  <a:cubicBezTo>
                    <a:pt x="42" y="102"/>
                    <a:pt x="57" y="107"/>
                    <a:pt x="72" y="107"/>
                  </a:cubicBezTo>
                  <a:cubicBezTo>
                    <a:pt x="87" y="107"/>
                    <a:pt x="101" y="102"/>
                    <a:pt x="113" y="90"/>
                  </a:cubicBezTo>
                  <a:cubicBezTo>
                    <a:pt x="143" y="53"/>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gfaac217dd0_5_54"/>
            <p:cNvSpPr/>
            <p:nvPr/>
          </p:nvSpPr>
          <p:spPr>
            <a:xfrm rot="-2922755">
              <a:off x="6425242" y="2756238"/>
              <a:ext cx="17666" cy="13436"/>
            </a:xfrm>
            <a:custGeom>
              <a:rect b="b" l="l" r="r" t="t"/>
              <a:pathLst>
                <a:path extrusionOk="0" h="108" w="142">
                  <a:moveTo>
                    <a:pt x="77" y="0"/>
                  </a:moveTo>
                  <a:cubicBezTo>
                    <a:pt x="74" y="0"/>
                    <a:pt x="71" y="1"/>
                    <a:pt x="68" y="1"/>
                  </a:cubicBezTo>
                  <a:cubicBezTo>
                    <a:pt x="23" y="1"/>
                    <a:pt x="1" y="61"/>
                    <a:pt x="38" y="91"/>
                  </a:cubicBezTo>
                  <a:cubicBezTo>
                    <a:pt x="50" y="102"/>
                    <a:pt x="63" y="108"/>
                    <a:pt x="76" y="108"/>
                  </a:cubicBezTo>
                  <a:cubicBezTo>
                    <a:pt x="89" y="108"/>
                    <a:pt x="102" y="102"/>
                    <a:pt x="113" y="91"/>
                  </a:cubicBezTo>
                  <a:cubicBezTo>
                    <a:pt x="141" y="56"/>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gfaac217dd0_5_54"/>
            <p:cNvSpPr/>
            <p:nvPr/>
          </p:nvSpPr>
          <p:spPr>
            <a:xfrm rot="-2922801">
              <a:off x="6426388" y="2762012"/>
              <a:ext cx="17542" cy="13561"/>
            </a:xfrm>
            <a:custGeom>
              <a:rect b="b" l="l" r="r" t="t"/>
              <a:pathLst>
                <a:path extrusionOk="0" h="109" w="141">
                  <a:moveTo>
                    <a:pt x="75" y="1"/>
                  </a:moveTo>
                  <a:cubicBezTo>
                    <a:pt x="73" y="1"/>
                    <a:pt x="70" y="1"/>
                    <a:pt x="67" y="1"/>
                  </a:cubicBezTo>
                  <a:cubicBezTo>
                    <a:pt x="15"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gfaac217dd0_5_54"/>
            <p:cNvSpPr/>
            <p:nvPr/>
          </p:nvSpPr>
          <p:spPr>
            <a:xfrm rot="-2922749">
              <a:off x="6426404" y="2767889"/>
              <a:ext cx="17791" cy="14307"/>
            </a:xfrm>
            <a:custGeom>
              <a:rect b="b" l="l" r="r" t="t"/>
              <a:pathLst>
                <a:path extrusionOk="0" h="115" w="143">
                  <a:moveTo>
                    <a:pt x="68" y="0"/>
                  </a:moveTo>
                  <a:cubicBezTo>
                    <a:pt x="23" y="8"/>
                    <a:pt x="1" y="68"/>
                    <a:pt x="38" y="98"/>
                  </a:cubicBezTo>
                  <a:cubicBezTo>
                    <a:pt x="49" y="109"/>
                    <a:pt x="62" y="114"/>
                    <a:pt x="75" y="114"/>
                  </a:cubicBezTo>
                  <a:cubicBezTo>
                    <a:pt x="89" y="114"/>
                    <a:pt x="102" y="109"/>
                    <a:pt x="113" y="98"/>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gfaac217dd0_5_54"/>
            <p:cNvSpPr/>
            <p:nvPr/>
          </p:nvSpPr>
          <p:spPr>
            <a:xfrm rot="-2922762">
              <a:off x="6426538" y="2774121"/>
              <a:ext cx="18661" cy="13934"/>
            </a:xfrm>
            <a:custGeom>
              <a:rect b="b" l="l" r="r" t="t"/>
              <a:pathLst>
                <a:path extrusionOk="0" h="112" w="150">
                  <a:moveTo>
                    <a:pt x="75" y="1"/>
                  </a:moveTo>
                  <a:cubicBezTo>
                    <a:pt x="23" y="8"/>
                    <a:pt x="0" y="61"/>
                    <a:pt x="38" y="98"/>
                  </a:cubicBezTo>
                  <a:cubicBezTo>
                    <a:pt x="47" y="107"/>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gfaac217dd0_5_54"/>
            <p:cNvSpPr/>
            <p:nvPr/>
          </p:nvSpPr>
          <p:spPr>
            <a:xfrm rot="-2922749">
              <a:off x="6427588" y="2780457"/>
              <a:ext cx="17791" cy="13436"/>
            </a:xfrm>
            <a:custGeom>
              <a:rect b="b" l="l" r="r" t="t"/>
              <a:pathLst>
                <a:path extrusionOk="0" h="108" w="143">
                  <a:moveTo>
                    <a:pt x="68" y="0"/>
                  </a:moveTo>
                  <a:cubicBezTo>
                    <a:pt x="23" y="0"/>
                    <a:pt x="0" y="60"/>
                    <a:pt x="38" y="97"/>
                  </a:cubicBezTo>
                  <a:cubicBezTo>
                    <a:pt x="48" y="104"/>
                    <a:pt x="59" y="108"/>
                    <a:pt x="71" y="108"/>
                  </a:cubicBezTo>
                  <a:cubicBezTo>
                    <a:pt x="86" y="108"/>
                    <a:pt x="100" y="102"/>
                    <a:pt x="113" y="90"/>
                  </a:cubicBezTo>
                  <a:cubicBezTo>
                    <a:pt x="142"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gfaac217dd0_5_54"/>
            <p:cNvSpPr/>
            <p:nvPr/>
          </p:nvSpPr>
          <p:spPr>
            <a:xfrm rot="-2922755">
              <a:off x="6427805" y="2786652"/>
              <a:ext cx="18786" cy="13561"/>
            </a:xfrm>
            <a:custGeom>
              <a:rect b="b" l="l" r="r" t="t"/>
              <a:pathLst>
                <a:path extrusionOk="0" h="109" w="151">
                  <a:moveTo>
                    <a:pt x="76" y="1"/>
                  </a:moveTo>
                  <a:cubicBezTo>
                    <a:pt x="23" y="1"/>
                    <a:pt x="1" y="60"/>
                    <a:pt x="38" y="98"/>
                  </a:cubicBezTo>
                  <a:cubicBezTo>
                    <a:pt x="48" y="105"/>
                    <a:pt x="61" y="108"/>
                    <a:pt x="74" y="108"/>
                  </a:cubicBezTo>
                  <a:cubicBezTo>
                    <a:pt x="90" y="108"/>
                    <a:pt x="105" y="103"/>
                    <a:pt x="113" y="90"/>
                  </a:cubicBezTo>
                  <a:cubicBezTo>
                    <a:pt x="151" y="53"/>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gfaac217dd0_5_54"/>
            <p:cNvSpPr/>
            <p:nvPr/>
          </p:nvSpPr>
          <p:spPr>
            <a:xfrm rot="-2922755">
              <a:off x="6428950" y="279294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2"/>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gfaac217dd0_5_54"/>
            <p:cNvSpPr/>
            <p:nvPr/>
          </p:nvSpPr>
          <p:spPr>
            <a:xfrm rot="-2922749">
              <a:off x="6429286" y="2799130"/>
              <a:ext cx="18413" cy="13561"/>
            </a:xfrm>
            <a:custGeom>
              <a:rect b="b" l="l" r="r" t="t"/>
              <a:pathLst>
                <a:path extrusionOk="0" h="109" w="148">
                  <a:moveTo>
                    <a:pt x="83" y="1"/>
                  </a:moveTo>
                  <a:cubicBezTo>
                    <a:pt x="80" y="1"/>
                    <a:pt x="78" y="1"/>
                    <a:pt x="75" y="1"/>
                  </a:cubicBezTo>
                  <a:cubicBezTo>
                    <a:pt x="23" y="1"/>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gfaac217dd0_5_54"/>
            <p:cNvSpPr/>
            <p:nvPr/>
          </p:nvSpPr>
          <p:spPr>
            <a:xfrm rot="-2922755">
              <a:off x="6430456" y="2805356"/>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5" y="108"/>
                  </a:cubicBezTo>
                  <a:cubicBezTo>
                    <a:pt x="88"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gfaac217dd0_5_54"/>
            <p:cNvSpPr/>
            <p:nvPr/>
          </p:nvSpPr>
          <p:spPr>
            <a:xfrm rot="-2922762">
              <a:off x="6430381" y="2810756"/>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2"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gfaac217dd0_5_54"/>
            <p:cNvSpPr/>
            <p:nvPr/>
          </p:nvSpPr>
          <p:spPr>
            <a:xfrm rot="-2922755">
              <a:off x="6415296" y="2807312"/>
              <a:ext cx="50510" cy="37572"/>
            </a:xfrm>
            <a:custGeom>
              <a:rect b="b" l="l" r="r" t="t"/>
              <a:pathLst>
                <a:path extrusionOk="0" h="302" w="406">
                  <a:moveTo>
                    <a:pt x="196" y="1"/>
                  </a:moveTo>
                  <a:cubicBezTo>
                    <a:pt x="61" y="8"/>
                    <a:pt x="1" y="173"/>
                    <a:pt x="98" y="263"/>
                  </a:cubicBezTo>
                  <a:cubicBezTo>
                    <a:pt x="127" y="288"/>
                    <a:pt x="165" y="301"/>
                    <a:pt x="203" y="301"/>
                  </a:cubicBezTo>
                  <a:cubicBezTo>
                    <a:pt x="243" y="301"/>
                    <a:pt x="284" y="286"/>
                    <a:pt x="315" y="255"/>
                  </a:cubicBezTo>
                  <a:cubicBezTo>
                    <a:pt x="405" y="158"/>
                    <a:pt x="330" y="1"/>
                    <a:pt x="1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gfaac217dd0_5_54"/>
            <p:cNvSpPr/>
            <p:nvPr/>
          </p:nvSpPr>
          <p:spPr>
            <a:xfrm rot="-2922755">
              <a:off x="6481092" y="2693291"/>
              <a:ext cx="37323" cy="37448"/>
            </a:xfrm>
            <a:custGeom>
              <a:rect b="b" l="l" r="r" t="t"/>
              <a:pathLst>
                <a:path extrusionOk="0" h="301" w="300">
                  <a:moveTo>
                    <a:pt x="150" y="1"/>
                  </a:moveTo>
                  <a:cubicBezTo>
                    <a:pt x="68" y="1"/>
                    <a:pt x="0" y="68"/>
                    <a:pt x="0" y="151"/>
                  </a:cubicBezTo>
                  <a:cubicBezTo>
                    <a:pt x="0" y="233"/>
                    <a:pt x="68" y="300"/>
                    <a:pt x="150" y="300"/>
                  </a:cubicBezTo>
                  <a:cubicBezTo>
                    <a:pt x="232" y="300"/>
                    <a:pt x="300" y="233"/>
                    <a:pt x="300" y="151"/>
                  </a:cubicBezTo>
                  <a:cubicBezTo>
                    <a:pt x="300" y="68"/>
                    <a:pt x="232"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gfaac217dd0_5_54"/>
            <p:cNvSpPr/>
            <p:nvPr/>
          </p:nvSpPr>
          <p:spPr>
            <a:xfrm rot="-2922755">
              <a:off x="6492097" y="2719094"/>
              <a:ext cx="18786" cy="13561"/>
            </a:xfrm>
            <a:custGeom>
              <a:rect b="b" l="l" r="r" t="t"/>
              <a:pathLst>
                <a:path extrusionOk="0" h="109" w="151">
                  <a:moveTo>
                    <a:pt x="75" y="1"/>
                  </a:moveTo>
                  <a:cubicBezTo>
                    <a:pt x="23" y="1"/>
                    <a:pt x="0" y="60"/>
                    <a:pt x="38" y="98"/>
                  </a:cubicBezTo>
                  <a:cubicBezTo>
                    <a:pt x="48" y="105"/>
                    <a:pt x="60" y="108"/>
                    <a:pt x="71" y="108"/>
                  </a:cubicBezTo>
                  <a:cubicBezTo>
                    <a:pt x="86" y="108"/>
                    <a:pt x="100" y="103"/>
                    <a:pt x="113"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gfaac217dd0_5_54"/>
            <p:cNvSpPr/>
            <p:nvPr/>
          </p:nvSpPr>
          <p:spPr>
            <a:xfrm rot="-2922755">
              <a:off x="6493504" y="2729302"/>
              <a:ext cx="17915" cy="13561"/>
            </a:xfrm>
            <a:custGeom>
              <a:rect b="b" l="l" r="r" t="t"/>
              <a:pathLst>
                <a:path extrusionOk="0" h="109" w="144">
                  <a:moveTo>
                    <a:pt x="68" y="0"/>
                  </a:moveTo>
                  <a:cubicBezTo>
                    <a:pt x="23" y="0"/>
                    <a:pt x="1" y="60"/>
                    <a:pt x="31" y="98"/>
                  </a:cubicBezTo>
                  <a:cubicBezTo>
                    <a:pt x="41" y="104"/>
                    <a:pt x="54" y="108"/>
                    <a:pt x="68" y="108"/>
                  </a:cubicBezTo>
                  <a:cubicBezTo>
                    <a:pt x="84" y="108"/>
                    <a:pt x="101"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gfaac217dd0_5_54"/>
            <p:cNvSpPr/>
            <p:nvPr/>
          </p:nvSpPr>
          <p:spPr>
            <a:xfrm rot="-2922762">
              <a:off x="6494283" y="2739399"/>
              <a:ext cx="18661" cy="13934"/>
            </a:xfrm>
            <a:custGeom>
              <a:rect b="b" l="l" r="r" t="t"/>
              <a:pathLst>
                <a:path extrusionOk="0" h="112" w="150">
                  <a:moveTo>
                    <a:pt x="75" y="0"/>
                  </a:moveTo>
                  <a:cubicBezTo>
                    <a:pt x="23" y="0"/>
                    <a:pt x="0" y="60"/>
                    <a:pt x="38" y="98"/>
                  </a:cubicBezTo>
                  <a:cubicBezTo>
                    <a:pt x="47" y="107"/>
                    <a:pt x="58" y="111"/>
                    <a:pt x="69" y="111"/>
                  </a:cubicBezTo>
                  <a:cubicBezTo>
                    <a:pt x="84" y="111"/>
                    <a:pt x="99" y="103"/>
                    <a:pt x="112"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gfaac217dd0_5_54"/>
            <p:cNvSpPr/>
            <p:nvPr/>
          </p:nvSpPr>
          <p:spPr>
            <a:xfrm rot="-2922749">
              <a:off x="6495689" y="2749606"/>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gfaac217dd0_5_54"/>
            <p:cNvSpPr/>
            <p:nvPr/>
          </p:nvSpPr>
          <p:spPr>
            <a:xfrm rot="-2922755">
              <a:off x="6496491" y="2760031"/>
              <a:ext cx="17915" cy="14307"/>
            </a:xfrm>
            <a:custGeom>
              <a:rect b="b" l="l" r="r" t="t"/>
              <a:pathLst>
                <a:path extrusionOk="0" h="115" w="144">
                  <a:moveTo>
                    <a:pt x="76" y="0"/>
                  </a:moveTo>
                  <a:cubicBezTo>
                    <a:pt x="23" y="8"/>
                    <a:pt x="1" y="67"/>
                    <a:pt x="38" y="97"/>
                  </a:cubicBezTo>
                  <a:cubicBezTo>
                    <a:pt x="49" y="109"/>
                    <a:pt x="63" y="114"/>
                    <a:pt x="76" y="114"/>
                  </a:cubicBezTo>
                  <a:cubicBezTo>
                    <a:pt x="89" y="114"/>
                    <a:pt x="102" y="109"/>
                    <a:pt x="113" y="97"/>
                  </a:cubicBezTo>
                  <a:cubicBezTo>
                    <a:pt x="143"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gfaac217dd0_5_54"/>
            <p:cNvSpPr/>
            <p:nvPr/>
          </p:nvSpPr>
          <p:spPr>
            <a:xfrm rot="-2922801">
              <a:off x="6498176" y="2770577"/>
              <a:ext cx="17542" cy="13561"/>
            </a:xfrm>
            <a:custGeom>
              <a:rect b="b" l="l" r="r" t="t"/>
              <a:pathLst>
                <a:path extrusionOk="0" h="109" w="141">
                  <a:moveTo>
                    <a:pt x="75" y="1"/>
                  </a:moveTo>
                  <a:cubicBezTo>
                    <a:pt x="73" y="1"/>
                    <a:pt x="70" y="1"/>
                    <a:pt x="68" y="1"/>
                  </a:cubicBezTo>
                  <a:cubicBezTo>
                    <a:pt x="23" y="1"/>
                    <a:pt x="0" y="61"/>
                    <a:pt x="30" y="91"/>
                  </a:cubicBezTo>
                  <a:cubicBezTo>
                    <a:pt x="42" y="103"/>
                    <a:pt x="57" y="108"/>
                    <a:pt x="72" y="108"/>
                  </a:cubicBezTo>
                  <a:cubicBezTo>
                    <a:pt x="87" y="108"/>
                    <a:pt x="101" y="103"/>
                    <a:pt x="113"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gfaac217dd0_5_54"/>
            <p:cNvSpPr/>
            <p:nvPr/>
          </p:nvSpPr>
          <p:spPr>
            <a:xfrm rot="-2922755">
              <a:off x="6498791" y="2781086"/>
              <a:ext cx="17666" cy="13436"/>
            </a:xfrm>
            <a:custGeom>
              <a:rect b="b" l="l" r="r" t="t"/>
              <a:pathLst>
                <a:path extrusionOk="0" h="108" w="142">
                  <a:moveTo>
                    <a:pt x="83" y="1"/>
                  </a:moveTo>
                  <a:cubicBezTo>
                    <a:pt x="81" y="1"/>
                    <a:pt x="78" y="1"/>
                    <a:pt x="75" y="1"/>
                  </a:cubicBezTo>
                  <a:cubicBezTo>
                    <a:pt x="23" y="1"/>
                    <a:pt x="1" y="61"/>
                    <a:pt x="38" y="91"/>
                  </a:cubicBezTo>
                  <a:cubicBezTo>
                    <a:pt x="49" y="102"/>
                    <a:pt x="62" y="108"/>
                    <a:pt x="75" y="108"/>
                  </a:cubicBezTo>
                  <a:cubicBezTo>
                    <a:pt x="88" y="108"/>
                    <a:pt x="102" y="102"/>
                    <a:pt x="113" y="91"/>
                  </a:cubicBezTo>
                  <a:cubicBezTo>
                    <a:pt x="141"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gfaac217dd0_5_54"/>
            <p:cNvSpPr/>
            <p:nvPr/>
          </p:nvSpPr>
          <p:spPr>
            <a:xfrm rot="-2922749">
              <a:off x="6500157" y="2790930"/>
              <a:ext cx="17791" cy="13312"/>
            </a:xfrm>
            <a:custGeom>
              <a:rect b="b" l="l" r="r" t="t"/>
              <a:pathLst>
                <a:path extrusionOk="0" h="107" w="143">
                  <a:moveTo>
                    <a:pt x="68" y="0"/>
                  </a:moveTo>
                  <a:cubicBezTo>
                    <a:pt x="23" y="0"/>
                    <a:pt x="0" y="60"/>
                    <a:pt x="30" y="90"/>
                  </a:cubicBezTo>
                  <a:cubicBezTo>
                    <a:pt x="41" y="101"/>
                    <a:pt x="56" y="107"/>
                    <a:pt x="71" y="107"/>
                  </a:cubicBezTo>
                  <a:cubicBezTo>
                    <a:pt x="86" y="107"/>
                    <a:pt x="101" y="101"/>
                    <a:pt x="112" y="90"/>
                  </a:cubicBezTo>
                  <a:cubicBezTo>
                    <a:pt x="142" y="53"/>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gfaac217dd0_5_54"/>
            <p:cNvSpPr/>
            <p:nvPr/>
          </p:nvSpPr>
          <p:spPr>
            <a:xfrm rot="-2922749">
              <a:off x="6500841" y="2801464"/>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2"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gfaac217dd0_5_54"/>
            <p:cNvSpPr/>
            <p:nvPr/>
          </p:nvSpPr>
          <p:spPr>
            <a:xfrm rot="-2922755">
              <a:off x="6501355" y="2811501"/>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gfaac217dd0_5_54"/>
            <p:cNvSpPr/>
            <p:nvPr/>
          </p:nvSpPr>
          <p:spPr>
            <a:xfrm rot="-2922755">
              <a:off x="6502761" y="2821708"/>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gfaac217dd0_5_54"/>
            <p:cNvSpPr/>
            <p:nvPr/>
          </p:nvSpPr>
          <p:spPr>
            <a:xfrm rot="-2922762">
              <a:off x="6503540" y="2831805"/>
              <a:ext cx="18661" cy="13934"/>
            </a:xfrm>
            <a:custGeom>
              <a:rect b="b" l="l" r="r" t="t"/>
              <a:pathLst>
                <a:path extrusionOk="0" h="112" w="150">
                  <a:moveTo>
                    <a:pt x="75" y="1"/>
                  </a:moveTo>
                  <a:cubicBezTo>
                    <a:pt x="23" y="1"/>
                    <a:pt x="0" y="61"/>
                    <a:pt x="38" y="98"/>
                  </a:cubicBezTo>
                  <a:cubicBezTo>
                    <a:pt x="47" y="107"/>
                    <a:pt x="59" y="112"/>
                    <a:pt x="71" y="112"/>
                  </a:cubicBezTo>
                  <a:cubicBezTo>
                    <a:pt x="87" y="112"/>
                    <a:pt x="104" y="104"/>
                    <a:pt x="112"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gfaac217dd0_5_54"/>
            <p:cNvSpPr/>
            <p:nvPr/>
          </p:nvSpPr>
          <p:spPr>
            <a:xfrm rot="-2922755">
              <a:off x="6489077" y="2833502"/>
              <a:ext cx="50510" cy="37945"/>
            </a:xfrm>
            <a:custGeom>
              <a:rect b="b" l="l" r="r" t="t"/>
              <a:pathLst>
                <a:path extrusionOk="0" h="305" w="406">
                  <a:moveTo>
                    <a:pt x="196" y="1"/>
                  </a:moveTo>
                  <a:cubicBezTo>
                    <a:pt x="61" y="8"/>
                    <a:pt x="1" y="173"/>
                    <a:pt x="98" y="263"/>
                  </a:cubicBezTo>
                  <a:cubicBezTo>
                    <a:pt x="126" y="291"/>
                    <a:pt x="163" y="304"/>
                    <a:pt x="199" y="304"/>
                  </a:cubicBezTo>
                  <a:cubicBezTo>
                    <a:pt x="241" y="304"/>
                    <a:pt x="284" y="287"/>
                    <a:pt x="315" y="255"/>
                  </a:cubicBezTo>
                  <a:cubicBezTo>
                    <a:pt x="405" y="158"/>
                    <a:pt x="330" y="1"/>
                    <a:pt x="1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gfaac217dd0_5_54"/>
            <p:cNvSpPr/>
            <p:nvPr/>
          </p:nvSpPr>
          <p:spPr>
            <a:xfrm rot="-2922755">
              <a:off x="6547341" y="2664289"/>
              <a:ext cx="50137" cy="37448"/>
            </a:xfrm>
            <a:custGeom>
              <a:rect b="b" l="l" r="r" t="t"/>
              <a:pathLst>
                <a:path extrusionOk="0" h="301" w="403">
                  <a:moveTo>
                    <a:pt x="204" y="0"/>
                  </a:moveTo>
                  <a:cubicBezTo>
                    <a:pt x="201" y="0"/>
                    <a:pt x="198" y="0"/>
                    <a:pt x="195" y="0"/>
                  </a:cubicBezTo>
                  <a:cubicBezTo>
                    <a:pt x="68" y="8"/>
                    <a:pt x="0" y="173"/>
                    <a:pt x="105" y="262"/>
                  </a:cubicBezTo>
                  <a:cubicBezTo>
                    <a:pt x="134" y="288"/>
                    <a:pt x="170" y="301"/>
                    <a:pt x="206" y="301"/>
                  </a:cubicBezTo>
                  <a:cubicBezTo>
                    <a:pt x="245" y="301"/>
                    <a:pt x="284" y="286"/>
                    <a:pt x="315" y="255"/>
                  </a:cubicBezTo>
                  <a:cubicBezTo>
                    <a:pt x="403"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gfaac217dd0_5_54"/>
            <p:cNvSpPr/>
            <p:nvPr/>
          </p:nvSpPr>
          <p:spPr>
            <a:xfrm rot="-2922755">
              <a:off x="6565191" y="2695558"/>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gfaac217dd0_5_54"/>
            <p:cNvSpPr/>
            <p:nvPr/>
          </p:nvSpPr>
          <p:spPr>
            <a:xfrm rot="-2922801">
              <a:off x="6567546" y="2710026"/>
              <a:ext cx="17542" cy="13436"/>
            </a:xfrm>
            <a:custGeom>
              <a:rect b="b" l="l" r="r" t="t"/>
              <a:pathLst>
                <a:path extrusionOk="0" h="108" w="141">
                  <a:moveTo>
                    <a:pt x="75" y="0"/>
                  </a:moveTo>
                  <a:cubicBezTo>
                    <a:pt x="73" y="0"/>
                    <a:pt x="70" y="0"/>
                    <a:pt x="67" y="1"/>
                  </a:cubicBezTo>
                  <a:cubicBezTo>
                    <a:pt x="15" y="1"/>
                    <a:pt x="0" y="61"/>
                    <a:pt x="30" y="91"/>
                  </a:cubicBezTo>
                  <a:cubicBezTo>
                    <a:pt x="41" y="102"/>
                    <a:pt x="56" y="107"/>
                    <a:pt x="71" y="107"/>
                  </a:cubicBezTo>
                  <a:cubicBezTo>
                    <a:pt x="86" y="107"/>
                    <a:pt x="101" y="102"/>
                    <a:pt x="112" y="91"/>
                  </a:cubicBezTo>
                  <a:cubicBezTo>
                    <a:pt x="141" y="55"/>
                    <a:pt x="116"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gfaac217dd0_5_54"/>
            <p:cNvSpPr/>
            <p:nvPr/>
          </p:nvSpPr>
          <p:spPr>
            <a:xfrm rot="-2922749">
              <a:off x="6568403" y="2724526"/>
              <a:ext cx="17791" cy="13312"/>
            </a:xfrm>
            <a:custGeom>
              <a:rect b="b" l="l" r="r" t="t"/>
              <a:pathLst>
                <a:path extrusionOk="0" h="107" w="143">
                  <a:moveTo>
                    <a:pt x="68" y="0"/>
                  </a:moveTo>
                  <a:cubicBezTo>
                    <a:pt x="23" y="0"/>
                    <a:pt x="1" y="60"/>
                    <a:pt x="38" y="90"/>
                  </a:cubicBezTo>
                  <a:cubicBezTo>
                    <a:pt x="49" y="101"/>
                    <a:pt x="62" y="107"/>
                    <a:pt x="76" y="107"/>
                  </a:cubicBezTo>
                  <a:cubicBezTo>
                    <a:pt x="89"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gfaac217dd0_5_54"/>
            <p:cNvSpPr/>
            <p:nvPr/>
          </p:nvSpPr>
          <p:spPr>
            <a:xfrm rot="-2922755">
              <a:off x="6569402" y="2738444"/>
              <a:ext cx="18786" cy="13934"/>
            </a:xfrm>
            <a:custGeom>
              <a:rect b="b" l="l" r="r" t="t"/>
              <a:pathLst>
                <a:path extrusionOk="0" h="112" w="151">
                  <a:moveTo>
                    <a:pt x="75" y="0"/>
                  </a:moveTo>
                  <a:cubicBezTo>
                    <a:pt x="23" y="8"/>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gfaac217dd0_5_54"/>
            <p:cNvSpPr/>
            <p:nvPr/>
          </p:nvSpPr>
          <p:spPr>
            <a:xfrm rot="-2922801">
              <a:off x="6571588" y="2753313"/>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gfaac217dd0_5_54"/>
            <p:cNvSpPr/>
            <p:nvPr/>
          </p:nvSpPr>
          <p:spPr>
            <a:xfrm rot="-2922762">
              <a:off x="6572473" y="2767351"/>
              <a:ext cx="18661" cy="13561"/>
            </a:xfrm>
            <a:custGeom>
              <a:rect b="b" l="l" r="r" t="t"/>
              <a:pathLst>
                <a:path extrusionOk="0" h="109" w="150">
                  <a:moveTo>
                    <a:pt x="75" y="1"/>
                  </a:moveTo>
                  <a:cubicBezTo>
                    <a:pt x="23" y="1"/>
                    <a:pt x="0" y="61"/>
                    <a:pt x="38" y="98"/>
                  </a:cubicBezTo>
                  <a:cubicBezTo>
                    <a:pt x="48" y="105"/>
                    <a:pt x="61" y="108"/>
                    <a:pt x="74" y="108"/>
                  </a:cubicBezTo>
                  <a:cubicBezTo>
                    <a:pt x="89" y="108"/>
                    <a:pt x="104" y="103"/>
                    <a:pt x="112"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gfaac217dd0_5_54"/>
            <p:cNvSpPr/>
            <p:nvPr/>
          </p:nvSpPr>
          <p:spPr>
            <a:xfrm rot="-2922749">
              <a:off x="6574317" y="2781337"/>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gfaac217dd0_5_54"/>
            <p:cNvSpPr/>
            <p:nvPr/>
          </p:nvSpPr>
          <p:spPr>
            <a:xfrm rot="-2922755">
              <a:off x="6575556" y="2796310"/>
              <a:ext cx="18537" cy="13436"/>
            </a:xfrm>
            <a:custGeom>
              <a:rect b="b" l="l" r="r" t="t"/>
              <a:pathLst>
                <a:path extrusionOk="0" h="108" w="149">
                  <a:moveTo>
                    <a:pt x="83" y="0"/>
                  </a:moveTo>
                  <a:cubicBezTo>
                    <a:pt x="81" y="0"/>
                    <a:pt x="78" y="0"/>
                    <a:pt x="76" y="1"/>
                  </a:cubicBezTo>
                  <a:cubicBezTo>
                    <a:pt x="23" y="1"/>
                    <a:pt x="1" y="61"/>
                    <a:pt x="38" y="91"/>
                  </a:cubicBezTo>
                  <a:cubicBezTo>
                    <a:pt x="50" y="102"/>
                    <a:pt x="65" y="107"/>
                    <a:pt x="79" y="107"/>
                  </a:cubicBezTo>
                  <a:cubicBezTo>
                    <a:pt x="93" y="107"/>
                    <a:pt x="106"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gfaac217dd0_5_54"/>
            <p:cNvSpPr/>
            <p:nvPr/>
          </p:nvSpPr>
          <p:spPr>
            <a:xfrm rot="-2922749">
              <a:off x="6577368" y="2810322"/>
              <a:ext cx="17791" cy="13436"/>
            </a:xfrm>
            <a:custGeom>
              <a:rect b="b" l="l" r="r" t="t"/>
              <a:pathLst>
                <a:path extrusionOk="0" h="108" w="143">
                  <a:moveTo>
                    <a:pt x="67" y="0"/>
                  </a:moveTo>
                  <a:cubicBezTo>
                    <a:pt x="23" y="0"/>
                    <a:pt x="0" y="60"/>
                    <a:pt x="38" y="97"/>
                  </a:cubicBezTo>
                  <a:cubicBezTo>
                    <a:pt x="44" y="104"/>
                    <a:pt x="55" y="108"/>
                    <a:pt x="68" y="108"/>
                  </a:cubicBezTo>
                  <a:cubicBezTo>
                    <a:pt x="83" y="108"/>
                    <a:pt x="100" y="102"/>
                    <a:pt x="112" y="90"/>
                  </a:cubicBezTo>
                  <a:cubicBezTo>
                    <a:pt x="142" y="53"/>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gfaac217dd0_5_54"/>
            <p:cNvSpPr/>
            <p:nvPr/>
          </p:nvSpPr>
          <p:spPr>
            <a:xfrm rot="-2922755">
              <a:off x="6578378" y="2824290"/>
              <a:ext cx="18786" cy="14307"/>
            </a:xfrm>
            <a:custGeom>
              <a:rect b="b" l="l" r="r" t="t"/>
              <a:pathLst>
                <a:path extrusionOk="0" h="115" w="151">
                  <a:moveTo>
                    <a:pt x="76" y="0"/>
                  </a:moveTo>
                  <a:cubicBezTo>
                    <a:pt x="23" y="8"/>
                    <a:pt x="1" y="68"/>
                    <a:pt x="38" y="98"/>
                  </a:cubicBezTo>
                  <a:cubicBezTo>
                    <a:pt x="49" y="109"/>
                    <a:pt x="64" y="115"/>
                    <a:pt x="78" y="115"/>
                  </a:cubicBezTo>
                  <a:cubicBezTo>
                    <a:pt x="92" y="115"/>
                    <a:pt x="106" y="109"/>
                    <a:pt x="113" y="98"/>
                  </a:cubicBezTo>
                  <a:cubicBezTo>
                    <a:pt x="150" y="60"/>
                    <a:pt x="121"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gfaac217dd0_5_54"/>
            <p:cNvSpPr/>
            <p:nvPr/>
          </p:nvSpPr>
          <p:spPr>
            <a:xfrm rot="-2922755">
              <a:off x="6580408" y="2839187"/>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gfaac217dd0_5_54"/>
            <p:cNvSpPr/>
            <p:nvPr/>
          </p:nvSpPr>
          <p:spPr>
            <a:xfrm rot="-2922755">
              <a:off x="6581288" y="2853214"/>
              <a:ext cx="18786" cy="13561"/>
            </a:xfrm>
            <a:custGeom>
              <a:rect b="b" l="l" r="r" t="t"/>
              <a:pathLst>
                <a:path extrusionOk="0" h="109" w="151">
                  <a:moveTo>
                    <a:pt x="75" y="1"/>
                  </a:moveTo>
                  <a:cubicBezTo>
                    <a:pt x="23" y="1"/>
                    <a:pt x="1" y="61"/>
                    <a:pt x="38" y="98"/>
                  </a:cubicBezTo>
                  <a:cubicBezTo>
                    <a:pt x="48" y="105"/>
                    <a:pt x="60" y="108"/>
                    <a:pt x="71" y="108"/>
                  </a:cubicBezTo>
                  <a:cubicBezTo>
                    <a:pt x="86" y="108"/>
                    <a:pt x="100" y="103"/>
                    <a:pt x="113" y="90"/>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gfaac217dd0_5_54"/>
            <p:cNvSpPr/>
            <p:nvPr/>
          </p:nvSpPr>
          <p:spPr>
            <a:xfrm rot="-2922755">
              <a:off x="6567902" y="2861279"/>
              <a:ext cx="49266" cy="36950"/>
            </a:xfrm>
            <a:custGeom>
              <a:rect b="b" l="l" r="r" t="t"/>
              <a:pathLst>
                <a:path extrusionOk="0" h="297" w="396">
                  <a:moveTo>
                    <a:pt x="204" y="1"/>
                  </a:moveTo>
                  <a:cubicBezTo>
                    <a:pt x="201" y="1"/>
                    <a:pt x="198" y="1"/>
                    <a:pt x="195" y="1"/>
                  </a:cubicBezTo>
                  <a:cubicBezTo>
                    <a:pt x="60" y="1"/>
                    <a:pt x="0" y="166"/>
                    <a:pt x="98" y="256"/>
                  </a:cubicBezTo>
                  <a:cubicBezTo>
                    <a:pt x="126" y="284"/>
                    <a:pt x="162" y="297"/>
                    <a:pt x="198" y="297"/>
                  </a:cubicBezTo>
                  <a:cubicBezTo>
                    <a:pt x="239" y="297"/>
                    <a:pt x="280" y="280"/>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gfaac217dd0_5_54"/>
            <p:cNvSpPr/>
            <p:nvPr/>
          </p:nvSpPr>
          <p:spPr>
            <a:xfrm rot="-2922755">
              <a:off x="6626036" y="2635269"/>
              <a:ext cx="50510" cy="37821"/>
            </a:xfrm>
            <a:custGeom>
              <a:rect b="b" l="l" r="r" t="t"/>
              <a:pathLst>
                <a:path extrusionOk="0" h="304" w="406">
                  <a:moveTo>
                    <a:pt x="195" y="0"/>
                  </a:moveTo>
                  <a:cubicBezTo>
                    <a:pt x="61" y="8"/>
                    <a:pt x="1" y="172"/>
                    <a:pt x="98" y="262"/>
                  </a:cubicBezTo>
                  <a:cubicBezTo>
                    <a:pt x="126" y="290"/>
                    <a:pt x="162" y="304"/>
                    <a:pt x="199" y="304"/>
                  </a:cubicBezTo>
                  <a:cubicBezTo>
                    <a:pt x="239" y="304"/>
                    <a:pt x="280" y="287"/>
                    <a:pt x="308" y="255"/>
                  </a:cubicBezTo>
                  <a:cubicBezTo>
                    <a:pt x="405" y="157"/>
                    <a:pt x="330" y="0"/>
                    <a:pt x="19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gfaac217dd0_5_54"/>
            <p:cNvSpPr/>
            <p:nvPr/>
          </p:nvSpPr>
          <p:spPr>
            <a:xfrm rot="-2922749">
              <a:off x="6644956" y="2672641"/>
              <a:ext cx="17791" cy="13436"/>
            </a:xfrm>
            <a:custGeom>
              <a:rect b="b" l="l" r="r" t="t"/>
              <a:pathLst>
                <a:path extrusionOk="0" h="108" w="143">
                  <a:moveTo>
                    <a:pt x="68" y="0"/>
                  </a:moveTo>
                  <a:cubicBezTo>
                    <a:pt x="23" y="0"/>
                    <a:pt x="0" y="60"/>
                    <a:pt x="30" y="98"/>
                  </a:cubicBezTo>
                  <a:cubicBezTo>
                    <a:pt x="40" y="104"/>
                    <a:pt x="53" y="108"/>
                    <a:pt x="67" y="108"/>
                  </a:cubicBezTo>
                  <a:cubicBezTo>
                    <a:pt x="83" y="108"/>
                    <a:pt x="100" y="102"/>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gfaac217dd0_5_54"/>
            <p:cNvSpPr/>
            <p:nvPr/>
          </p:nvSpPr>
          <p:spPr>
            <a:xfrm rot="-2922801">
              <a:off x="6646802" y="2691641"/>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gfaac217dd0_5_54"/>
            <p:cNvSpPr/>
            <p:nvPr/>
          </p:nvSpPr>
          <p:spPr>
            <a:xfrm rot="-2922749">
              <a:off x="6648846" y="2709254"/>
              <a:ext cx="17791" cy="13934"/>
            </a:xfrm>
            <a:custGeom>
              <a:rect b="b" l="l" r="r" t="t"/>
              <a:pathLst>
                <a:path extrusionOk="0" h="112" w="143">
                  <a:moveTo>
                    <a:pt x="68" y="0"/>
                  </a:moveTo>
                  <a:cubicBezTo>
                    <a:pt x="15" y="8"/>
                    <a:pt x="0" y="60"/>
                    <a:pt x="30" y="98"/>
                  </a:cubicBezTo>
                  <a:cubicBezTo>
                    <a:pt x="40" y="107"/>
                    <a:pt x="52" y="111"/>
                    <a:pt x="64" y="111"/>
                  </a:cubicBezTo>
                  <a:cubicBezTo>
                    <a:pt x="81" y="111"/>
                    <a:pt x="99" y="103"/>
                    <a:pt x="112" y="90"/>
                  </a:cubicBezTo>
                  <a:cubicBezTo>
                    <a:pt x="142" y="60"/>
                    <a:pt x="112"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gfaac217dd0_5_54"/>
            <p:cNvSpPr/>
            <p:nvPr/>
          </p:nvSpPr>
          <p:spPr>
            <a:xfrm rot="-2922749">
              <a:off x="6650510" y="2728349"/>
              <a:ext cx="17791" cy="13436"/>
            </a:xfrm>
            <a:custGeom>
              <a:rect b="b" l="l" r="r" t="t"/>
              <a:pathLst>
                <a:path extrusionOk="0" h="108" w="143">
                  <a:moveTo>
                    <a:pt x="68" y="1"/>
                  </a:moveTo>
                  <a:cubicBezTo>
                    <a:pt x="23" y="1"/>
                    <a:pt x="0" y="61"/>
                    <a:pt x="38" y="90"/>
                  </a:cubicBezTo>
                  <a:cubicBezTo>
                    <a:pt x="49" y="102"/>
                    <a:pt x="62" y="107"/>
                    <a:pt x="75" y="107"/>
                  </a:cubicBezTo>
                  <a:cubicBezTo>
                    <a:pt x="88" y="107"/>
                    <a:pt x="101" y="102"/>
                    <a:pt x="113" y="90"/>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gfaac217dd0_5_54"/>
            <p:cNvSpPr/>
            <p:nvPr/>
          </p:nvSpPr>
          <p:spPr>
            <a:xfrm rot="-2922755">
              <a:off x="6652234" y="2747079"/>
              <a:ext cx="18537" cy="13436"/>
            </a:xfrm>
            <a:custGeom>
              <a:rect b="b" l="l" r="r" t="t"/>
              <a:pathLst>
                <a:path extrusionOk="0" h="108" w="149">
                  <a:moveTo>
                    <a:pt x="83" y="0"/>
                  </a:moveTo>
                  <a:cubicBezTo>
                    <a:pt x="81" y="0"/>
                    <a:pt x="78" y="0"/>
                    <a:pt x="75" y="1"/>
                  </a:cubicBezTo>
                  <a:cubicBezTo>
                    <a:pt x="23" y="1"/>
                    <a:pt x="1" y="61"/>
                    <a:pt x="38" y="91"/>
                  </a:cubicBezTo>
                  <a:cubicBezTo>
                    <a:pt x="49" y="102"/>
                    <a:pt x="64" y="108"/>
                    <a:pt x="78" y="108"/>
                  </a:cubicBezTo>
                  <a:cubicBezTo>
                    <a:pt x="92" y="108"/>
                    <a:pt x="105"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gfaac217dd0_5_54"/>
            <p:cNvSpPr/>
            <p:nvPr/>
          </p:nvSpPr>
          <p:spPr>
            <a:xfrm rot="-2922749">
              <a:off x="6654260" y="2765026"/>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gfaac217dd0_5_54"/>
            <p:cNvSpPr/>
            <p:nvPr/>
          </p:nvSpPr>
          <p:spPr>
            <a:xfrm rot="-2922755">
              <a:off x="6655937" y="2783777"/>
              <a:ext cx="18537" cy="13436"/>
            </a:xfrm>
            <a:custGeom>
              <a:rect b="b" l="l" r="r" t="t"/>
              <a:pathLst>
                <a:path extrusionOk="0" h="108" w="149">
                  <a:moveTo>
                    <a:pt x="83" y="0"/>
                  </a:moveTo>
                  <a:cubicBezTo>
                    <a:pt x="80" y="0"/>
                    <a:pt x="78" y="1"/>
                    <a:pt x="75" y="1"/>
                  </a:cubicBezTo>
                  <a:cubicBezTo>
                    <a:pt x="23" y="1"/>
                    <a:pt x="0" y="61"/>
                    <a:pt x="38" y="91"/>
                  </a:cubicBezTo>
                  <a:cubicBezTo>
                    <a:pt x="49" y="102"/>
                    <a:pt x="64" y="108"/>
                    <a:pt x="78" y="108"/>
                  </a:cubicBezTo>
                  <a:cubicBezTo>
                    <a:pt x="92" y="108"/>
                    <a:pt x="105" y="102"/>
                    <a:pt x="113" y="91"/>
                  </a:cubicBezTo>
                  <a:cubicBezTo>
                    <a:pt x="148" y="56"/>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gfaac217dd0_5_54"/>
            <p:cNvSpPr/>
            <p:nvPr/>
          </p:nvSpPr>
          <p:spPr>
            <a:xfrm rot="-2922749">
              <a:off x="6658104" y="2801660"/>
              <a:ext cx="17791" cy="13934"/>
            </a:xfrm>
            <a:custGeom>
              <a:rect b="b" l="l" r="r" t="t"/>
              <a:pathLst>
                <a:path extrusionOk="0" h="112" w="143">
                  <a:moveTo>
                    <a:pt x="68" y="1"/>
                  </a:moveTo>
                  <a:cubicBezTo>
                    <a:pt x="23" y="8"/>
                    <a:pt x="0" y="61"/>
                    <a:pt x="38" y="98"/>
                  </a:cubicBezTo>
                  <a:cubicBezTo>
                    <a:pt x="44" y="108"/>
                    <a:pt x="54" y="112"/>
                    <a:pt x="65" y="112"/>
                  </a:cubicBezTo>
                  <a:cubicBezTo>
                    <a:pt x="81" y="112"/>
                    <a:pt x="99" y="104"/>
                    <a:pt x="112" y="91"/>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gfaac217dd0_5_54"/>
            <p:cNvSpPr/>
            <p:nvPr/>
          </p:nvSpPr>
          <p:spPr>
            <a:xfrm rot="-2922755">
              <a:off x="6659645" y="2820485"/>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2"/>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gfaac217dd0_5_54"/>
            <p:cNvSpPr/>
            <p:nvPr/>
          </p:nvSpPr>
          <p:spPr>
            <a:xfrm rot="-2922749">
              <a:off x="6661994" y="2838274"/>
              <a:ext cx="17791" cy="14432"/>
            </a:xfrm>
            <a:custGeom>
              <a:rect b="b" l="l" r="r" t="t"/>
              <a:pathLst>
                <a:path extrusionOk="0" h="116" w="143">
                  <a:moveTo>
                    <a:pt x="67" y="1"/>
                  </a:moveTo>
                  <a:cubicBezTo>
                    <a:pt x="23" y="8"/>
                    <a:pt x="0" y="68"/>
                    <a:pt x="30" y="98"/>
                  </a:cubicBezTo>
                  <a:cubicBezTo>
                    <a:pt x="41" y="109"/>
                    <a:pt x="56" y="115"/>
                    <a:pt x="71" y="115"/>
                  </a:cubicBezTo>
                  <a:cubicBezTo>
                    <a:pt x="86" y="115"/>
                    <a:pt x="101" y="109"/>
                    <a:pt x="112" y="98"/>
                  </a:cubicBezTo>
                  <a:cubicBezTo>
                    <a:pt x="142" y="61"/>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gfaac217dd0_5_54"/>
            <p:cNvSpPr/>
            <p:nvPr/>
          </p:nvSpPr>
          <p:spPr>
            <a:xfrm rot="-2922749">
              <a:off x="6663564" y="2857535"/>
              <a:ext cx="17791" cy="13436"/>
            </a:xfrm>
            <a:custGeom>
              <a:rect b="b" l="l" r="r" t="t"/>
              <a:pathLst>
                <a:path extrusionOk="0" h="108" w="143">
                  <a:moveTo>
                    <a:pt x="75" y="0"/>
                  </a:moveTo>
                  <a:cubicBezTo>
                    <a:pt x="23" y="0"/>
                    <a:pt x="0" y="60"/>
                    <a:pt x="38" y="97"/>
                  </a:cubicBezTo>
                  <a:cubicBezTo>
                    <a:pt x="48" y="104"/>
                    <a:pt x="59" y="108"/>
                    <a:pt x="71" y="108"/>
                  </a:cubicBezTo>
                  <a:cubicBezTo>
                    <a:pt x="86" y="108"/>
                    <a:pt x="100" y="102"/>
                    <a:pt x="113" y="90"/>
                  </a:cubicBezTo>
                  <a:cubicBezTo>
                    <a:pt x="142"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gfaac217dd0_5_54"/>
            <p:cNvSpPr/>
            <p:nvPr/>
          </p:nvSpPr>
          <p:spPr>
            <a:xfrm rot="-2922755">
              <a:off x="6665964" y="2875835"/>
              <a:ext cx="17666" cy="13561"/>
            </a:xfrm>
            <a:custGeom>
              <a:rect b="b" l="l" r="r" t="t"/>
              <a:pathLst>
                <a:path extrusionOk="0" h="109" w="142">
                  <a:moveTo>
                    <a:pt x="76" y="1"/>
                  </a:moveTo>
                  <a:cubicBezTo>
                    <a:pt x="73" y="1"/>
                    <a:pt x="71" y="1"/>
                    <a:pt x="68" y="1"/>
                  </a:cubicBezTo>
                  <a:cubicBezTo>
                    <a:pt x="23"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gfaac217dd0_5_54"/>
            <p:cNvSpPr/>
            <p:nvPr/>
          </p:nvSpPr>
          <p:spPr>
            <a:xfrm rot="-2922755">
              <a:off x="6652100" y="2889156"/>
              <a:ext cx="50137" cy="36950"/>
            </a:xfrm>
            <a:custGeom>
              <a:rect b="b" l="l" r="r" t="t"/>
              <a:pathLst>
                <a:path extrusionOk="0" h="297" w="403">
                  <a:moveTo>
                    <a:pt x="204" y="1"/>
                  </a:moveTo>
                  <a:cubicBezTo>
                    <a:pt x="201" y="1"/>
                    <a:pt x="198" y="1"/>
                    <a:pt x="195" y="1"/>
                  </a:cubicBezTo>
                  <a:cubicBezTo>
                    <a:pt x="60" y="1"/>
                    <a:pt x="0" y="166"/>
                    <a:pt x="98" y="255"/>
                  </a:cubicBezTo>
                  <a:cubicBezTo>
                    <a:pt x="126" y="283"/>
                    <a:pt x="162" y="297"/>
                    <a:pt x="199" y="297"/>
                  </a:cubicBezTo>
                  <a:cubicBezTo>
                    <a:pt x="241" y="297"/>
                    <a:pt x="283" y="280"/>
                    <a:pt x="315" y="248"/>
                  </a:cubicBezTo>
                  <a:cubicBezTo>
                    <a:pt x="403"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gfaac217dd0_5_54"/>
            <p:cNvSpPr/>
            <p:nvPr/>
          </p:nvSpPr>
          <p:spPr>
            <a:xfrm rot="-2922755">
              <a:off x="6719087" y="2608555"/>
              <a:ext cx="37323" cy="37448"/>
            </a:xfrm>
            <a:custGeom>
              <a:rect b="b" l="l" r="r" t="t"/>
              <a:pathLst>
                <a:path extrusionOk="0" h="301" w="300">
                  <a:moveTo>
                    <a:pt x="150" y="1"/>
                  </a:moveTo>
                  <a:cubicBezTo>
                    <a:pt x="68" y="1"/>
                    <a:pt x="0" y="68"/>
                    <a:pt x="0" y="151"/>
                  </a:cubicBezTo>
                  <a:cubicBezTo>
                    <a:pt x="0"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gfaac217dd0_5_54"/>
            <p:cNvSpPr/>
            <p:nvPr/>
          </p:nvSpPr>
          <p:spPr>
            <a:xfrm rot="-2922755">
              <a:off x="6744558" y="2918017"/>
              <a:ext cx="50261" cy="37572"/>
            </a:xfrm>
            <a:custGeom>
              <a:rect b="b" l="l" r="r" t="t"/>
              <a:pathLst>
                <a:path extrusionOk="0" h="302" w="404">
                  <a:moveTo>
                    <a:pt x="204" y="1"/>
                  </a:moveTo>
                  <a:cubicBezTo>
                    <a:pt x="201" y="1"/>
                    <a:pt x="198" y="1"/>
                    <a:pt x="195" y="1"/>
                  </a:cubicBezTo>
                  <a:cubicBezTo>
                    <a:pt x="61" y="8"/>
                    <a:pt x="1" y="173"/>
                    <a:pt x="98" y="263"/>
                  </a:cubicBezTo>
                  <a:cubicBezTo>
                    <a:pt x="127" y="288"/>
                    <a:pt x="165" y="301"/>
                    <a:pt x="203" y="301"/>
                  </a:cubicBezTo>
                  <a:cubicBezTo>
                    <a:pt x="243" y="301"/>
                    <a:pt x="284" y="286"/>
                    <a:pt x="315" y="255"/>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gfaac217dd0_5_54"/>
            <p:cNvSpPr/>
            <p:nvPr/>
          </p:nvSpPr>
          <p:spPr>
            <a:xfrm rot="-2922749">
              <a:off x="6732082" y="2651046"/>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gfaac217dd0_5_54"/>
            <p:cNvSpPr/>
            <p:nvPr/>
          </p:nvSpPr>
          <p:spPr>
            <a:xfrm rot="-2922755">
              <a:off x="6733967" y="2673691"/>
              <a:ext cx="18786" cy="13561"/>
            </a:xfrm>
            <a:custGeom>
              <a:rect b="b" l="l" r="r" t="t"/>
              <a:pathLst>
                <a:path extrusionOk="0" h="109" w="151">
                  <a:moveTo>
                    <a:pt x="75" y="1"/>
                  </a:moveTo>
                  <a:cubicBezTo>
                    <a:pt x="23" y="1"/>
                    <a:pt x="0" y="61"/>
                    <a:pt x="38" y="98"/>
                  </a:cubicBezTo>
                  <a:cubicBezTo>
                    <a:pt x="48" y="105"/>
                    <a:pt x="61" y="108"/>
                    <a:pt x="74" y="108"/>
                  </a:cubicBezTo>
                  <a:cubicBezTo>
                    <a:pt x="89" y="108"/>
                    <a:pt x="104" y="103"/>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gfaac217dd0_5_54"/>
            <p:cNvSpPr/>
            <p:nvPr/>
          </p:nvSpPr>
          <p:spPr>
            <a:xfrm rot="-2922749">
              <a:off x="6736906" y="2696366"/>
              <a:ext cx="17791" cy="13561"/>
            </a:xfrm>
            <a:custGeom>
              <a:rect b="b" l="l" r="r" t="t"/>
              <a:pathLst>
                <a:path extrusionOk="0" h="109" w="143">
                  <a:moveTo>
                    <a:pt x="68" y="0"/>
                  </a:moveTo>
                  <a:cubicBezTo>
                    <a:pt x="23" y="0"/>
                    <a:pt x="1" y="60"/>
                    <a:pt x="38" y="98"/>
                  </a:cubicBezTo>
                  <a:cubicBezTo>
                    <a:pt x="45" y="104"/>
                    <a:pt x="56" y="108"/>
                    <a:pt x="68" y="108"/>
                  </a:cubicBezTo>
                  <a:cubicBezTo>
                    <a:pt x="84" y="108"/>
                    <a:pt x="101" y="103"/>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gfaac217dd0_5_54"/>
            <p:cNvSpPr/>
            <p:nvPr/>
          </p:nvSpPr>
          <p:spPr>
            <a:xfrm rot="-2922755">
              <a:off x="6738838" y="2718989"/>
              <a:ext cx="18786" cy="13312"/>
            </a:xfrm>
            <a:custGeom>
              <a:rect b="b" l="l" r="r" t="t"/>
              <a:pathLst>
                <a:path extrusionOk="0" h="107" w="151">
                  <a:moveTo>
                    <a:pt x="75" y="0"/>
                  </a:moveTo>
                  <a:cubicBezTo>
                    <a:pt x="23" y="0"/>
                    <a:pt x="0" y="60"/>
                    <a:pt x="38" y="90"/>
                  </a:cubicBezTo>
                  <a:cubicBezTo>
                    <a:pt x="49" y="101"/>
                    <a:pt x="62" y="107"/>
                    <a:pt x="75" y="107"/>
                  </a:cubicBezTo>
                  <a:cubicBezTo>
                    <a:pt x="88" y="107"/>
                    <a:pt x="101" y="101"/>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gfaac217dd0_5_54"/>
            <p:cNvSpPr/>
            <p:nvPr/>
          </p:nvSpPr>
          <p:spPr>
            <a:xfrm rot="-2922755">
              <a:off x="6741751" y="2741607"/>
              <a:ext cx="17666" cy="13436"/>
            </a:xfrm>
            <a:custGeom>
              <a:rect b="b" l="l" r="r" t="t"/>
              <a:pathLst>
                <a:path extrusionOk="0" h="108" w="142">
                  <a:moveTo>
                    <a:pt x="77" y="0"/>
                  </a:moveTo>
                  <a:cubicBezTo>
                    <a:pt x="74" y="0"/>
                    <a:pt x="71" y="0"/>
                    <a:pt x="68" y="1"/>
                  </a:cubicBezTo>
                  <a:cubicBezTo>
                    <a:pt x="23" y="1"/>
                    <a:pt x="1" y="61"/>
                    <a:pt x="31" y="91"/>
                  </a:cubicBezTo>
                  <a:cubicBezTo>
                    <a:pt x="42" y="102"/>
                    <a:pt x="57" y="108"/>
                    <a:pt x="72" y="108"/>
                  </a:cubicBezTo>
                  <a:cubicBezTo>
                    <a:pt x="87"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gfaac217dd0_5_54"/>
            <p:cNvSpPr/>
            <p:nvPr/>
          </p:nvSpPr>
          <p:spPr>
            <a:xfrm rot="-2922749">
              <a:off x="6743597" y="2763793"/>
              <a:ext cx="17791" cy="14307"/>
            </a:xfrm>
            <a:custGeom>
              <a:rect b="b" l="l" r="r" t="t"/>
              <a:pathLst>
                <a:path extrusionOk="0" h="115" w="143">
                  <a:moveTo>
                    <a:pt x="75" y="0"/>
                  </a:moveTo>
                  <a:cubicBezTo>
                    <a:pt x="23" y="8"/>
                    <a:pt x="0" y="68"/>
                    <a:pt x="38" y="97"/>
                  </a:cubicBezTo>
                  <a:cubicBezTo>
                    <a:pt x="49" y="109"/>
                    <a:pt x="62" y="114"/>
                    <a:pt x="75" y="114"/>
                  </a:cubicBezTo>
                  <a:cubicBezTo>
                    <a:pt x="88" y="114"/>
                    <a:pt x="101" y="109"/>
                    <a:pt x="113" y="97"/>
                  </a:cubicBezTo>
                  <a:cubicBezTo>
                    <a:pt x="143"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gfaac217dd0_5_54"/>
            <p:cNvSpPr/>
            <p:nvPr/>
          </p:nvSpPr>
          <p:spPr>
            <a:xfrm rot="-2922749">
              <a:off x="6746133" y="2786075"/>
              <a:ext cx="17791" cy="13934"/>
            </a:xfrm>
            <a:custGeom>
              <a:rect b="b" l="l" r="r" t="t"/>
              <a:pathLst>
                <a:path extrusionOk="0" h="112" w="143">
                  <a:moveTo>
                    <a:pt x="68" y="1"/>
                  </a:moveTo>
                  <a:cubicBezTo>
                    <a:pt x="16" y="8"/>
                    <a:pt x="1" y="61"/>
                    <a:pt x="31" y="98"/>
                  </a:cubicBezTo>
                  <a:cubicBezTo>
                    <a:pt x="40" y="108"/>
                    <a:pt x="52" y="112"/>
                    <a:pt x="64" y="112"/>
                  </a:cubicBezTo>
                  <a:cubicBezTo>
                    <a:pt x="82" y="112"/>
                    <a:pt x="100" y="104"/>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gfaac217dd0_5_54"/>
            <p:cNvSpPr/>
            <p:nvPr/>
          </p:nvSpPr>
          <p:spPr>
            <a:xfrm rot="-2922749">
              <a:off x="6748187" y="2809093"/>
              <a:ext cx="17791" cy="13561"/>
            </a:xfrm>
            <a:custGeom>
              <a:rect b="b" l="l" r="r" t="t"/>
              <a:pathLst>
                <a:path extrusionOk="0" h="109" w="143">
                  <a:moveTo>
                    <a:pt x="68" y="1"/>
                  </a:moveTo>
                  <a:cubicBezTo>
                    <a:pt x="23" y="1"/>
                    <a:pt x="0" y="61"/>
                    <a:pt x="38" y="98"/>
                  </a:cubicBezTo>
                  <a:cubicBezTo>
                    <a:pt x="48" y="105"/>
                    <a:pt x="59" y="108"/>
                    <a:pt x="71" y="108"/>
                  </a:cubicBezTo>
                  <a:cubicBezTo>
                    <a:pt x="86" y="108"/>
                    <a:pt x="100" y="103"/>
                    <a:pt x="113" y="90"/>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gfaac217dd0_5_54"/>
            <p:cNvSpPr/>
            <p:nvPr/>
          </p:nvSpPr>
          <p:spPr>
            <a:xfrm rot="-2922762">
              <a:off x="6750234" y="2831721"/>
              <a:ext cx="18661" cy="13561"/>
            </a:xfrm>
            <a:custGeom>
              <a:rect b="b" l="l" r="r" t="t"/>
              <a:pathLst>
                <a:path extrusionOk="0" h="109" w="150">
                  <a:moveTo>
                    <a:pt x="75" y="0"/>
                  </a:moveTo>
                  <a:cubicBezTo>
                    <a:pt x="23" y="0"/>
                    <a:pt x="0" y="60"/>
                    <a:pt x="37" y="98"/>
                  </a:cubicBezTo>
                  <a:cubicBezTo>
                    <a:pt x="48" y="104"/>
                    <a:pt x="61" y="108"/>
                    <a:pt x="73" y="108"/>
                  </a:cubicBezTo>
                  <a:cubicBezTo>
                    <a:pt x="89" y="108"/>
                    <a:pt x="104" y="103"/>
                    <a:pt x="112"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gfaac217dd0_5_54"/>
            <p:cNvSpPr/>
            <p:nvPr/>
          </p:nvSpPr>
          <p:spPr>
            <a:xfrm rot="-2922749">
              <a:off x="6753057" y="2854391"/>
              <a:ext cx="17791" cy="13312"/>
            </a:xfrm>
            <a:custGeom>
              <a:rect b="b" l="l" r="r" t="t"/>
              <a:pathLst>
                <a:path extrusionOk="0" h="107" w="143">
                  <a:moveTo>
                    <a:pt x="68" y="0"/>
                  </a:moveTo>
                  <a:cubicBezTo>
                    <a:pt x="23" y="0"/>
                    <a:pt x="0" y="60"/>
                    <a:pt x="38" y="90"/>
                  </a:cubicBezTo>
                  <a:cubicBezTo>
                    <a:pt x="49" y="101"/>
                    <a:pt x="62" y="107"/>
                    <a:pt x="75" y="107"/>
                  </a:cubicBezTo>
                  <a:cubicBezTo>
                    <a:pt x="88" y="107"/>
                    <a:pt x="101"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gfaac217dd0_5_54"/>
            <p:cNvSpPr/>
            <p:nvPr/>
          </p:nvSpPr>
          <p:spPr>
            <a:xfrm rot="-2922749">
              <a:off x="6755100" y="2877010"/>
              <a:ext cx="18413" cy="13436"/>
            </a:xfrm>
            <a:custGeom>
              <a:rect b="b" l="l" r="r" t="t"/>
              <a:pathLst>
                <a:path extrusionOk="0" h="108" w="148">
                  <a:moveTo>
                    <a:pt x="83" y="0"/>
                  </a:moveTo>
                  <a:cubicBezTo>
                    <a:pt x="80" y="0"/>
                    <a:pt x="77" y="0"/>
                    <a:pt x="75" y="1"/>
                  </a:cubicBezTo>
                  <a:cubicBezTo>
                    <a:pt x="22" y="1"/>
                    <a:pt x="0" y="61"/>
                    <a:pt x="37" y="91"/>
                  </a:cubicBezTo>
                  <a:cubicBezTo>
                    <a:pt x="49" y="102"/>
                    <a:pt x="64" y="108"/>
                    <a:pt x="78" y="108"/>
                  </a:cubicBezTo>
                  <a:cubicBezTo>
                    <a:pt x="92" y="108"/>
                    <a:pt x="105"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gfaac217dd0_5_54"/>
            <p:cNvSpPr/>
            <p:nvPr/>
          </p:nvSpPr>
          <p:spPr>
            <a:xfrm rot="-2922801">
              <a:off x="6757970" y="2899534"/>
              <a:ext cx="17542" cy="13561"/>
            </a:xfrm>
            <a:custGeom>
              <a:rect b="b" l="l" r="r" t="t"/>
              <a:pathLst>
                <a:path extrusionOk="0" h="109" w="141">
                  <a:moveTo>
                    <a:pt x="76" y="1"/>
                  </a:moveTo>
                  <a:cubicBezTo>
                    <a:pt x="74" y="1"/>
                    <a:pt x="71" y="1"/>
                    <a:pt x="68" y="2"/>
                  </a:cubicBezTo>
                  <a:cubicBezTo>
                    <a:pt x="23" y="2"/>
                    <a:pt x="0" y="62"/>
                    <a:pt x="30" y="91"/>
                  </a:cubicBezTo>
                  <a:cubicBezTo>
                    <a:pt x="41" y="103"/>
                    <a:pt x="56" y="108"/>
                    <a:pt x="71" y="108"/>
                  </a:cubicBezTo>
                  <a:cubicBezTo>
                    <a:pt x="86" y="108"/>
                    <a:pt x="101" y="103"/>
                    <a:pt x="113" y="91"/>
                  </a:cubicBezTo>
                  <a:cubicBezTo>
                    <a:pt x="141" y="56"/>
                    <a:pt x="122"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gfaac217dd0_5_54"/>
            <p:cNvSpPr/>
            <p:nvPr/>
          </p:nvSpPr>
          <p:spPr>
            <a:xfrm rot="-2922755">
              <a:off x="6809823" y="2582958"/>
              <a:ext cx="49266" cy="36950"/>
            </a:xfrm>
            <a:custGeom>
              <a:rect b="b" l="l" r="r" t="t"/>
              <a:pathLst>
                <a:path extrusionOk="0" h="297" w="396">
                  <a:moveTo>
                    <a:pt x="197" y="1"/>
                  </a:moveTo>
                  <a:cubicBezTo>
                    <a:pt x="194" y="1"/>
                    <a:pt x="191" y="1"/>
                    <a:pt x="188" y="1"/>
                  </a:cubicBezTo>
                  <a:cubicBezTo>
                    <a:pt x="61" y="1"/>
                    <a:pt x="1" y="166"/>
                    <a:pt x="98" y="256"/>
                  </a:cubicBezTo>
                  <a:cubicBezTo>
                    <a:pt x="126" y="284"/>
                    <a:pt x="161" y="297"/>
                    <a:pt x="196" y="297"/>
                  </a:cubicBezTo>
                  <a:cubicBezTo>
                    <a:pt x="236" y="297"/>
                    <a:pt x="276" y="280"/>
                    <a:pt x="308" y="248"/>
                  </a:cubicBezTo>
                  <a:cubicBezTo>
                    <a:pt x="395" y="153"/>
                    <a:pt x="326" y="1"/>
                    <a:pt x="19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gfaac217dd0_5_54"/>
            <p:cNvSpPr/>
            <p:nvPr/>
          </p:nvSpPr>
          <p:spPr>
            <a:xfrm rot="-2922755">
              <a:off x="6853312" y="2948354"/>
              <a:ext cx="37323" cy="37323"/>
            </a:xfrm>
            <a:custGeom>
              <a:rect b="b" l="l" r="r" t="t"/>
              <a:pathLst>
                <a:path extrusionOk="0" h="300" w="300">
                  <a:moveTo>
                    <a:pt x="150" y="0"/>
                  </a:moveTo>
                  <a:cubicBezTo>
                    <a:pt x="68" y="0"/>
                    <a:pt x="1" y="68"/>
                    <a:pt x="1" y="150"/>
                  </a:cubicBezTo>
                  <a:cubicBezTo>
                    <a:pt x="1" y="233"/>
                    <a:pt x="68" y="300"/>
                    <a:pt x="150" y="300"/>
                  </a:cubicBezTo>
                  <a:cubicBezTo>
                    <a:pt x="233" y="300"/>
                    <a:pt x="300" y="233"/>
                    <a:pt x="300" y="150"/>
                  </a:cubicBezTo>
                  <a:cubicBezTo>
                    <a:pt x="300" y="68"/>
                    <a:pt x="233"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gfaac217dd0_5_54"/>
            <p:cNvSpPr/>
            <p:nvPr/>
          </p:nvSpPr>
          <p:spPr>
            <a:xfrm rot="-2922755">
              <a:off x="6829098" y="2630969"/>
              <a:ext cx="17915" cy="13810"/>
            </a:xfrm>
            <a:custGeom>
              <a:rect b="b" l="l" r="r" t="t"/>
              <a:pathLst>
                <a:path extrusionOk="0" h="111" w="144">
                  <a:moveTo>
                    <a:pt x="68" y="0"/>
                  </a:moveTo>
                  <a:cubicBezTo>
                    <a:pt x="23" y="0"/>
                    <a:pt x="1" y="60"/>
                    <a:pt x="38" y="97"/>
                  </a:cubicBezTo>
                  <a:cubicBezTo>
                    <a:pt x="48" y="107"/>
                    <a:pt x="58" y="111"/>
                    <a:pt x="69" y="111"/>
                  </a:cubicBezTo>
                  <a:cubicBezTo>
                    <a:pt x="85"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gfaac217dd0_5_54"/>
            <p:cNvSpPr/>
            <p:nvPr/>
          </p:nvSpPr>
          <p:spPr>
            <a:xfrm rot="-2922762">
              <a:off x="6831463" y="2657485"/>
              <a:ext cx="18661" cy="13934"/>
            </a:xfrm>
            <a:custGeom>
              <a:rect b="b" l="l" r="r" t="t"/>
              <a:pathLst>
                <a:path extrusionOk="0" h="112" w="150">
                  <a:moveTo>
                    <a:pt x="75" y="0"/>
                  </a:moveTo>
                  <a:cubicBezTo>
                    <a:pt x="23" y="8"/>
                    <a:pt x="0" y="60"/>
                    <a:pt x="38" y="98"/>
                  </a:cubicBezTo>
                  <a:cubicBezTo>
                    <a:pt x="48" y="108"/>
                    <a:pt x="61" y="112"/>
                    <a:pt x="74" y="112"/>
                  </a:cubicBezTo>
                  <a:cubicBezTo>
                    <a:pt x="89" y="112"/>
                    <a:pt x="104" y="106"/>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gfaac217dd0_5_54"/>
            <p:cNvSpPr/>
            <p:nvPr/>
          </p:nvSpPr>
          <p:spPr>
            <a:xfrm rot="-2922749">
              <a:off x="6834771" y="2683912"/>
              <a:ext cx="17791" cy="14307"/>
            </a:xfrm>
            <a:custGeom>
              <a:rect b="b" l="l" r="r" t="t"/>
              <a:pathLst>
                <a:path extrusionOk="0" h="115" w="143">
                  <a:moveTo>
                    <a:pt x="67" y="0"/>
                  </a:moveTo>
                  <a:cubicBezTo>
                    <a:pt x="22" y="8"/>
                    <a:pt x="0" y="68"/>
                    <a:pt x="37" y="98"/>
                  </a:cubicBezTo>
                  <a:cubicBezTo>
                    <a:pt x="45" y="109"/>
                    <a:pt x="58" y="115"/>
                    <a:pt x="72" y="115"/>
                  </a:cubicBezTo>
                  <a:cubicBezTo>
                    <a:pt x="86" y="115"/>
                    <a:pt x="101" y="109"/>
                    <a:pt x="112" y="98"/>
                  </a:cubicBezTo>
                  <a:cubicBezTo>
                    <a:pt x="142" y="60"/>
                    <a:pt x="120"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gfaac217dd0_5_54"/>
            <p:cNvSpPr/>
            <p:nvPr/>
          </p:nvSpPr>
          <p:spPr>
            <a:xfrm rot="-2922762">
              <a:off x="6836986" y="2710496"/>
              <a:ext cx="18661" cy="14307"/>
            </a:xfrm>
            <a:custGeom>
              <a:rect b="b" l="l" r="r" t="t"/>
              <a:pathLst>
                <a:path extrusionOk="0" h="115" w="150">
                  <a:moveTo>
                    <a:pt x="75" y="1"/>
                  </a:moveTo>
                  <a:cubicBezTo>
                    <a:pt x="23" y="8"/>
                    <a:pt x="0" y="68"/>
                    <a:pt x="38" y="98"/>
                  </a:cubicBezTo>
                  <a:cubicBezTo>
                    <a:pt x="49" y="109"/>
                    <a:pt x="62" y="115"/>
                    <a:pt x="75" y="115"/>
                  </a:cubicBezTo>
                  <a:cubicBezTo>
                    <a:pt x="88" y="115"/>
                    <a:pt x="101" y="109"/>
                    <a:pt x="113" y="98"/>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gfaac217dd0_5_54"/>
            <p:cNvSpPr/>
            <p:nvPr/>
          </p:nvSpPr>
          <p:spPr>
            <a:xfrm rot="-2922801">
              <a:off x="6840524" y="2737803"/>
              <a:ext cx="17542" cy="13436"/>
            </a:xfrm>
            <a:custGeom>
              <a:rect b="b" l="l" r="r" t="t"/>
              <a:pathLst>
                <a:path extrusionOk="0" h="108" w="141">
                  <a:moveTo>
                    <a:pt x="75" y="1"/>
                  </a:moveTo>
                  <a:cubicBezTo>
                    <a:pt x="73" y="1"/>
                    <a:pt x="70" y="1"/>
                    <a:pt x="67" y="1"/>
                  </a:cubicBezTo>
                  <a:cubicBezTo>
                    <a:pt x="23"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gfaac217dd0_5_54"/>
            <p:cNvSpPr/>
            <p:nvPr/>
          </p:nvSpPr>
          <p:spPr>
            <a:xfrm rot="-2922801">
              <a:off x="6842934" y="2764693"/>
              <a:ext cx="17542" cy="13561"/>
            </a:xfrm>
            <a:custGeom>
              <a:rect b="b" l="l" r="r" t="t"/>
              <a:pathLst>
                <a:path extrusionOk="0" h="109" w="141">
                  <a:moveTo>
                    <a:pt x="76" y="1"/>
                  </a:moveTo>
                  <a:cubicBezTo>
                    <a:pt x="74" y="1"/>
                    <a:pt x="71" y="1"/>
                    <a:pt x="68" y="2"/>
                  </a:cubicBezTo>
                  <a:cubicBezTo>
                    <a:pt x="23" y="2"/>
                    <a:pt x="0" y="61"/>
                    <a:pt x="38" y="91"/>
                  </a:cubicBezTo>
                  <a:cubicBezTo>
                    <a:pt x="49" y="103"/>
                    <a:pt x="62" y="108"/>
                    <a:pt x="75" y="108"/>
                  </a:cubicBezTo>
                  <a:cubicBezTo>
                    <a:pt x="88" y="108"/>
                    <a:pt x="101" y="103"/>
                    <a:pt x="113" y="91"/>
                  </a:cubicBezTo>
                  <a:cubicBezTo>
                    <a:pt x="141" y="56"/>
                    <a:pt x="123"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gfaac217dd0_5_54"/>
            <p:cNvSpPr/>
            <p:nvPr/>
          </p:nvSpPr>
          <p:spPr>
            <a:xfrm rot="-2922755">
              <a:off x="6845132" y="2791240"/>
              <a:ext cx="18786" cy="13436"/>
            </a:xfrm>
            <a:custGeom>
              <a:rect b="b" l="l" r="r" t="t"/>
              <a:pathLst>
                <a:path extrusionOk="0" h="108" w="151">
                  <a:moveTo>
                    <a:pt x="75" y="1"/>
                  </a:moveTo>
                  <a:cubicBezTo>
                    <a:pt x="23" y="1"/>
                    <a:pt x="1" y="61"/>
                    <a:pt x="38" y="91"/>
                  </a:cubicBezTo>
                  <a:cubicBezTo>
                    <a:pt x="49" y="102"/>
                    <a:pt x="64" y="107"/>
                    <a:pt x="78" y="107"/>
                  </a:cubicBezTo>
                  <a:cubicBezTo>
                    <a:pt x="92" y="107"/>
                    <a:pt x="105" y="102"/>
                    <a:pt x="113"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gfaac217dd0_5_54"/>
            <p:cNvSpPr/>
            <p:nvPr/>
          </p:nvSpPr>
          <p:spPr>
            <a:xfrm rot="-2922749">
              <a:off x="6848321" y="2817777"/>
              <a:ext cx="17791" cy="13436"/>
            </a:xfrm>
            <a:custGeom>
              <a:rect b="b" l="l" r="r" t="t"/>
              <a:pathLst>
                <a:path extrusionOk="0" h="108" w="143">
                  <a:moveTo>
                    <a:pt x="68" y="1"/>
                  </a:moveTo>
                  <a:cubicBezTo>
                    <a:pt x="23" y="1"/>
                    <a:pt x="0" y="61"/>
                    <a:pt x="38" y="91"/>
                  </a:cubicBezTo>
                  <a:cubicBezTo>
                    <a:pt x="49" y="102"/>
                    <a:pt x="62" y="108"/>
                    <a:pt x="75" y="108"/>
                  </a:cubicBezTo>
                  <a:cubicBezTo>
                    <a:pt x="88" y="108"/>
                    <a:pt x="101" y="102"/>
                    <a:pt x="113" y="91"/>
                  </a:cubicBezTo>
                  <a:cubicBezTo>
                    <a:pt x="143" y="53"/>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gfaac217dd0_5_54"/>
            <p:cNvSpPr/>
            <p:nvPr/>
          </p:nvSpPr>
          <p:spPr>
            <a:xfrm rot="-2922755">
              <a:off x="6850609" y="2844397"/>
              <a:ext cx="18786" cy="13436"/>
            </a:xfrm>
            <a:custGeom>
              <a:rect b="b" l="l" r="r" t="t"/>
              <a:pathLst>
                <a:path extrusionOk="0" h="108" w="151">
                  <a:moveTo>
                    <a:pt x="76" y="0"/>
                  </a:moveTo>
                  <a:cubicBezTo>
                    <a:pt x="23" y="0"/>
                    <a:pt x="1" y="60"/>
                    <a:pt x="38" y="97"/>
                  </a:cubicBezTo>
                  <a:cubicBezTo>
                    <a:pt x="48" y="104"/>
                    <a:pt x="61" y="108"/>
                    <a:pt x="74" y="108"/>
                  </a:cubicBezTo>
                  <a:cubicBezTo>
                    <a:pt x="90" y="108"/>
                    <a:pt x="105" y="102"/>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gfaac217dd0_5_54"/>
            <p:cNvSpPr/>
            <p:nvPr/>
          </p:nvSpPr>
          <p:spPr>
            <a:xfrm rot="-2922749">
              <a:off x="6853845" y="2870913"/>
              <a:ext cx="17791" cy="13561"/>
            </a:xfrm>
            <a:custGeom>
              <a:rect b="b" l="l" r="r" t="t"/>
              <a:pathLst>
                <a:path extrusionOk="0" h="109" w="143">
                  <a:moveTo>
                    <a:pt x="68" y="0"/>
                  </a:moveTo>
                  <a:cubicBezTo>
                    <a:pt x="23" y="0"/>
                    <a:pt x="0" y="60"/>
                    <a:pt x="38" y="98"/>
                  </a:cubicBezTo>
                  <a:cubicBezTo>
                    <a:pt x="45" y="104"/>
                    <a:pt x="56" y="108"/>
                    <a:pt x="68" y="108"/>
                  </a:cubicBezTo>
                  <a:cubicBezTo>
                    <a:pt x="83" y="108"/>
                    <a:pt x="100" y="103"/>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gfaac217dd0_5_54"/>
            <p:cNvSpPr/>
            <p:nvPr/>
          </p:nvSpPr>
          <p:spPr>
            <a:xfrm rot="-2922755">
              <a:off x="6856039" y="2897450"/>
              <a:ext cx="18786" cy="13561"/>
            </a:xfrm>
            <a:custGeom>
              <a:rect b="b" l="l" r="r" t="t"/>
              <a:pathLst>
                <a:path extrusionOk="0" h="109" w="151">
                  <a:moveTo>
                    <a:pt x="76" y="1"/>
                  </a:moveTo>
                  <a:cubicBezTo>
                    <a:pt x="23" y="1"/>
                    <a:pt x="1" y="60"/>
                    <a:pt x="38" y="98"/>
                  </a:cubicBezTo>
                  <a:cubicBezTo>
                    <a:pt x="48" y="105"/>
                    <a:pt x="60" y="108"/>
                    <a:pt x="72" y="108"/>
                  </a:cubicBezTo>
                  <a:cubicBezTo>
                    <a:pt x="86" y="108"/>
                    <a:pt x="101" y="103"/>
                    <a:pt x="113" y="90"/>
                  </a:cubicBezTo>
                  <a:cubicBezTo>
                    <a:pt x="150" y="60"/>
                    <a:pt x="12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gfaac217dd0_5_54"/>
            <p:cNvSpPr/>
            <p:nvPr/>
          </p:nvSpPr>
          <p:spPr>
            <a:xfrm rot="-2922749">
              <a:off x="6859228" y="2923988"/>
              <a:ext cx="17791" cy="13561"/>
            </a:xfrm>
            <a:custGeom>
              <a:rect b="b" l="l" r="r" t="t"/>
              <a:pathLst>
                <a:path extrusionOk="0" h="109" w="143">
                  <a:moveTo>
                    <a:pt x="68" y="1"/>
                  </a:moveTo>
                  <a:cubicBezTo>
                    <a:pt x="23" y="1"/>
                    <a:pt x="1" y="61"/>
                    <a:pt x="30" y="98"/>
                  </a:cubicBezTo>
                  <a:cubicBezTo>
                    <a:pt x="41" y="105"/>
                    <a:pt x="54" y="108"/>
                    <a:pt x="67" y="108"/>
                  </a:cubicBezTo>
                  <a:cubicBezTo>
                    <a:pt x="84" y="108"/>
                    <a:pt x="100" y="103"/>
                    <a:pt x="113" y="91"/>
                  </a:cubicBezTo>
                  <a:cubicBezTo>
                    <a:pt x="143" y="61"/>
                    <a:pt x="113"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gfaac217dd0_5_54"/>
            <p:cNvSpPr/>
            <p:nvPr/>
          </p:nvSpPr>
          <p:spPr>
            <a:xfrm rot="-2922755">
              <a:off x="6923793" y="2559058"/>
              <a:ext cx="37323" cy="37323"/>
            </a:xfrm>
            <a:custGeom>
              <a:rect b="b" l="l" r="r" t="t"/>
              <a:pathLst>
                <a:path extrusionOk="0" h="300" w="300">
                  <a:moveTo>
                    <a:pt x="150" y="0"/>
                  </a:moveTo>
                  <a:cubicBezTo>
                    <a:pt x="68" y="0"/>
                    <a:pt x="0" y="67"/>
                    <a:pt x="0" y="150"/>
                  </a:cubicBezTo>
                  <a:cubicBezTo>
                    <a:pt x="0" y="232"/>
                    <a:pt x="68" y="300"/>
                    <a:pt x="150" y="300"/>
                  </a:cubicBezTo>
                  <a:cubicBezTo>
                    <a:pt x="232" y="300"/>
                    <a:pt x="300" y="232"/>
                    <a:pt x="300" y="150"/>
                  </a:cubicBezTo>
                  <a:cubicBezTo>
                    <a:pt x="300" y="67"/>
                    <a:pt x="232" y="0"/>
                    <a:pt x="15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gfaac217dd0_5_54"/>
            <p:cNvSpPr/>
            <p:nvPr/>
          </p:nvSpPr>
          <p:spPr>
            <a:xfrm rot="-2922755">
              <a:off x="6961102" y="2981051"/>
              <a:ext cx="49266" cy="36950"/>
            </a:xfrm>
            <a:custGeom>
              <a:rect b="b" l="l" r="r" t="t"/>
              <a:pathLst>
                <a:path extrusionOk="0" h="297" w="396">
                  <a:moveTo>
                    <a:pt x="197" y="0"/>
                  </a:moveTo>
                  <a:cubicBezTo>
                    <a:pt x="194" y="0"/>
                    <a:pt x="191" y="0"/>
                    <a:pt x="188" y="0"/>
                  </a:cubicBezTo>
                  <a:cubicBezTo>
                    <a:pt x="61" y="0"/>
                    <a:pt x="1" y="165"/>
                    <a:pt x="98" y="255"/>
                  </a:cubicBezTo>
                  <a:cubicBezTo>
                    <a:pt x="126" y="283"/>
                    <a:pt x="161" y="296"/>
                    <a:pt x="196" y="296"/>
                  </a:cubicBezTo>
                  <a:cubicBezTo>
                    <a:pt x="236" y="296"/>
                    <a:pt x="276" y="279"/>
                    <a:pt x="308" y="247"/>
                  </a:cubicBezTo>
                  <a:cubicBezTo>
                    <a:pt x="396" y="152"/>
                    <a:pt x="326" y="0"/>
                    <a:pt x="19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gfaac217dd0_5_54"/>
            <p:cNvSpPr/>
            <p:nvPr/>
          </p:nvSpPr>
          <p:spPr>
            <a:xfrm rot="-2922755">
              <a:off x="6937960" y="2612665"/>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gfaac217dd0_5_54"/>
            <p:cNvSpPr/>
            <p:nvPr/>
          </p:nvSpPr>
          <p:spPr>
            <a:xfrm rot="-2922749">
              <a:off x="6940693" y="2643578"/>
              <a:ext cx="17791" cy="13436"/>
            </a:xfrm>
            <a:custGeom>
              <a:rect b="b" l="l" r="r" t="t"/>
              <a:pathLst>
                <a:path extrusionOk="0" h="108" w="143">
                  <a:moveTo>
                    <a:pt x="68" y="0"/>
                  </a:moveTo>
                  <a:cubicBezTo>
                    <a:pt x="23" y="0"/>
                    <a:pt x="0" y="60"/>
                    <a:pt x="38" y="97"/>
                  </a:cubicBezTo>
                  <a:cubicBezTo>
                    <a:pt x="48" y="104"/>
                    <a:pt x="60" y="108"/>
                    <a:pt x="71" y="108"/>
                  </a:cubicBezTo>
                  <a:cubicBezTo>
                    <a:pt x="86" y="108"/>
                    <a:pt x="100" y="102"/>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gfaac217dd0_5_54"/>
            <p:cNvSpPr/>
            <p:nvPr/>
          </p:nvSpPr>
          <p:spPr>
            <a:xfrm rot="-2922762">
              <a:off x="6943346" y="2673940"/>
              <a:ext cx="18661" cy="13934"/>
            </a:xfrm>
            <a:custGeom>
              <a:rect b="b" l="l" r="r" t="t"/>
              <a:pathLst>
                <a:path extrusionOk="0" h="112" w="150">
                  <a:moveTo>
                    <a:pt x="75" y="1"/>
                  </a:moveTo>
                  <a:cubicBezTo>
                    <a:pt x="23" y="1"/>
                    <a:pt x="0" y="61"/>
                    <a:pt x="38" y="98"/>
                  </a:cubicBezTo>
                  <a:cubicBezTo>
                    <a:pt x="47" y="107"/>
                    <a:pt x="59" y="112"/>
                    <a:pt x="71" y="112"/>
                  </a:cubicBezTo>
                  <a:cubicBezTo>
                    <a:pt x="88" y="112"/>
                    <a:pt x="104" y="104"/>
                    <a:pt x="113" y="91"/>
                  </a:cubicBezTo>
                  <a:cubicBezTo>
                    <a:pt x="150" y="61"/>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gfaac217dd0_5_54"/>
            <p:cNvSpPr/>
            <p:nvPr/>
          </p:nvSpPr>
          <p:spPr>
            <a:xfrm rot="-2922755">
              <a:off x="6947264" y="2705175"/>
              <a:ext cx="17666" cy="13436"/>
            </a:xfrm>
            <a:custGeom>
              <a:rect b="b" l="l" r="r" t="t"/>
              <a:pathLst>
                <a:path extrusionOk="0" h="108" w="142">
                  <a:moveTo>
                    <a:pt x="77" y="0"/>
                  </a:moveTo>
                  <a:cubicBezTo>
                    <a:pt x="74" y="0"/>
                    <a:pt x="71" y="0"/>
                    <a:pt x="68" y="1"/>
                  </a:cubicBezTo>
                  <a:cubicBezTo>
                    <a:pt x="23" y="1"/>
                    <a:pt x="1" y="61"/>
                    <a:pt x="38" y="91"/>
                  </a:cubicBezTo>
                  <a:cubicBezTo>
                    <a:pt x="49" y="102"/>
                    <a:pt x="62" y="108"/>
                    <a:pt x="75" y="108"/>
                  </a:cubicBezTo>
                  <a:cubicBezTo>
                    <a:pt x="89"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gfaac217dd0_5_54"/>
            <p:cNvSpPr/>
            <p:nvPr/>
          </p:nvSpPr>
          <p:spPr>
            <a:xfrm rot="-2922755">
              <a:off x="6949828" y="2735589"/>
              <a:ext cx="18786" cy="13561"/>
            </a:xfrm>
            <a:custGeom>
              <a:rect b="b" l="l" r="r" t="t"/>
              <a:pathLst>
                <a:path extrusionOk="0" h="109" w="151">
                  <a:moveTo>
                    <a:pt x="75" y="1"/>
                  </a:moveTo>
                  <a:cubicBezTo>
                    <a:pt x="23" y="1"/>
                    <a:pt x="0" y="60"/>
                    <a:pt x="38" y="98"/>
                  </a:cubicBezTo>
                  <a:cubicBezTo>
                    <a:pt x="48" y="105"/>
                    <a:pt x="61" y="108"/>
                    <a:pt x="74" y="108"/>
                  </a:cubicBezTo>
                  <a:cubicBezTo>
                    <a:pt x="89" y="108"/>
                    <a:pt x="104" y="103"/>
                    <a:pt x="113" y="90"/>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gfaac217dd0_5_54"/>
            <p:cNvSpPr/>
            <p:nvPr/>
          </p:nvSpPr>
          <p:spPr>
            <a:xfrm rot="-2922749">
              <a:off x="6953419" y="2766101"/>
              <a:ext cx="17791" cy="13934"/>
            </a:xfrm>
            <a:custGeom>
              <a:rect b="b" l="l" r="r" t="t"/>
              <a:pathLst>
                <a:path extrusionOk="0" h="112" w="143">
                  <a:moveTo>
                    <a:pt x="68" y="0"/>
                  </a:moveTo>
                  <a:cubicBezTo>
                    <a:pt x="23" y="8"/>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gfaac217dd0_5_54"/>
            <p:cNvSpPr/>
            <p:nvPr/>
          </p:nvSpPr>
          <p:spPr>
            <a:xfrm rot="-2922755">
              <a:off x="6956420" y="2797233"/>
              <a:ext cx="18537" cy="13561"/>
            </a:xfrm>
            <a:custGeom>
              <a:rect b="b" l="l" r="r" t="t"/>
              <a:pathLst>
                <a:path extrusionOk="0" h="109"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gfaac217dd0_5_54"/>
            <p:cNvSpPr/>
            <p:nvPr/>
          </p:nvSpPr>
          <p:spPr>
            <a:xfrm rot="-2922755">
              <a:off x="6959855" y="2827771"/>
              <a:ext cx="17915" cy="13436"/>
            </a:xfrm>
            <a:custGeom>
              <a:rect b="b" l="l" r="r" t="t"/>
              <a:pathLst>
                <a:path extrusionOk="0" h="108" w="144">
                  <a:moveTo>
                    <a:pt x="68" y="0"/>
                  </a:moveTo>
                  <a:cubicBezTo>
                    <a:pt x="23" y="0"/>
                    <a:pt x="1" y="60"/>
                    <a:pt x="31" y="97"/>
                  </a:cubicBezTo>
                  <a:cubicBezTo>
                    <a:pt x="41" y="104"/>
                    <a:pt x="54" y="108"/>
                    <a:pt x="67" y="108"/>
                  </a:cubicBezTo>
                  <a:cubicBezTo>
                    <a:pt x="84" y="108"/>
                    <a:pt x="101" y="102"/>
                    <a:pt x="113" y="90"/>
                  </a:cubicBezTo>
                  <a:cubicBezTo>
                    <a:pt x="143" y="52"/>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gfaac217dd0_5_54"/>
            <p:cNvSpPr/>
            <p:nvPr/>
          </p:nvSpPr>
          <p:spPr>
            <a:xfrm rot="-2922749">
              <a:off x="6962677" y="2858507"/>
              <a:ext cx="17791" cy="13934"/>
            </a:xfrm>
            <a:custGeom>
              <a:rect b="b" l="l" r="r" t="t"/>
              <a:pathLst>
                <a:path extrusionOk="0" h="112" w="143">
                  <a:moveTo>
                    <a:pt x="68" y="1"/>
                  </a:moveTo>
                  <a:cubicBezTo>
                    <a:pt x="23" y="1"/>
                    <a:pt x="1" y="61"/>
                    <a:pt x="38" y="98"/>
                  </a:cubicBezTo>
                  <a:cubicBezTo>
                    <a:pt x="48" y="107"/>
                    <a:pt x="58" y="112"/>
                    <a:pt x="69" y="112"/>
                  </a:cubicBezTo>
                  <a:cubicBezTo>
                    <a:pt x="84" y="112"/>
                    <a:pt x="100" y="104"/>
                    <a:pt x="113" y="91"/>
                  </a:cubicBezTo>
                  <a:cubicBezTo>
                    <a:pt x="143"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gfaac217dd0_5_54"/>
            <p:cNvSpPr/>
            <p:nvPr/>
          </p:nvSpPr>
          <p:spPr>
            <a:xfrm rot="-2922755">
              <a:off x="6965725" y="2889742"/>
              <a:ext cx="18537" cy="13436"/>
            </a:xfrm>
            <a:custGeom>
              <a:rect b="b" l="l" r="r" t="t"/>
              <a:pathLst>
                <a:path extrusionOk="0" h="108" w="149">
                  <a:moveTo>
                    <a:pt x="83" y="0"/>
                  </a:moveTo>
                  <a:cubicBezTo>
                    <a:pt x="81" y="0"/>
                    <a:pt x="78" y="0"/>
                    <a:pt x="75" y="1"/>
                  </a:cubicBezTo>
                  <a:cubicBezTo>
                    <a:pt x="23" y="1"/>
                    <a:pt x="1" y="61"/>
                    <a:pt x="38" y="91"/>
                  </a:cubicBezTo>
                  <a:cubicBezTo>
                    <a:pt x="49" y="102"/>
                    <a:pt x="64" y="107"/>
                    <a:pt x="78" y="107"/>
                  </a:cubicBezTo>
                  <a:cubicBezTo>
                    <a:pt x="92" y="107"/>
                    <a:pt x="105" y="102"/>
                    <a:pt x="113" y="91"/>
                  </a:cubicBezTo>
                  <a:cubicBezTo>
                    <a:pt x="148" y="55"/>
                    <a:pt x="124"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gfaac217dd0_5_54"/>
            <p:cNvSpPr/>
            <p:nvPr/>
          </p:nvSpPr>
          <p:spPr>
            <a:xfrm rot="-2922755">
              <a:off x="6969112" y="2920178"/>
              <a:ext cx="17915" cy="13436"/>
            </a:xfrm>
            <a:custGeom>
              <a:rect b="b" l="l" r="r" t="t"/>
              <a:pathLst>
                <a:path extrusionOk="0" h="108" w="144">
                  <a:moveTo>
                    <a:pt x="68" y="0"/>
                  </a:moveTo>
                  <a:cubicBezTo>
                    <a:pt x="23" y="0"/>
                    <a:pt x="1" y="60"/>
                    <a:pt x="38" y="90"/>
                  </a:cubicBezTo>
                  <a:cubicBezTo>
                    <a:pt x="50" y="102"/>
                    <a:pt x="63" y="107"/>
                    <a:pt x="76" y="107"/>
                  </a:cubicBezTo>
                  <a:cubicBezTo>
                    <a:pt x="89" y="107"/>
                    <a:pt x="102" y="102"/>
                    <a:pt x="113" y="90"/>
                  </a:cubicBezTo>
                  <a:cubicBezTo>
                    <a:pt x="143" y="53"/>
                    <a:pt x="121"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gfaac217dd0_5_54"/>
            <p:cNvSpPr/>
            <p:nvPr/>
          </p:nvSpPr>
          <p:spPr>
            <a:xfrm rot="-2922755">
              <a:off x="6971812" y="2950643"/>
              <a:ext cx="18786" cy="13810"/>
            </a:xfrm>
            <a:custGeom>
              <a:rect b="b" l="l" r="r" t="t"/>
              <a:pathLst>
                <a:path extrusionOk="0" h="111" w="151">
                  <a:moveTo>
                    <a:pt x="76" y="0"/>
                  </a:moveTo>
                  <a:cubicBezTo>
                    <a:pt x="23" y="0"/>
                    <a:pt x="1" y="60"/>
                    <a:pt x="38" y="97"/>
                  </a:cubicBezTo>
                  <a:cubicBezTo>
                    <a:pt x="48" y="107"/>
                    <a:pt x="60" y="111"/>
                    <a:pt x="71" y="111"/>
                  </a:cubicBezTo>
                  <a:cubicBezTo>
                    <a:pt x="88" y="111"/>
                    <a:pt x="104" y="103"/>
                    <a:pt x="113" y="90"/>
                  </a:cubicBezTo>
                  <a:cubicBezTo>
                    <a:pt x="150" y="60"/>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gfaac217dd0_5_54"/>
            <p:cNvSpPr/>
            <p:nvPr/>
          </p:nvSpPr>
          <p:spPr>
            <a:xfrm rot="-2922755">
              <a:off x="7038527" y="2537087"/>
              <a:ext cx="49266" cy="36950"/>
            </a:xfrm>
            <a:custGeom>
              <a:rect b="b" l="l" r="r" t="t"/>
              <a:pathLst>
                <a:path extrusionOk="0" h="297" w="396">
                  <a:moveTo>
                    <a:pt x="204" y="1"/>
                  </a:moveTo>
                  <a:cubicBezTo>
                    <a:pt x="201" y="1"/>
                    <a:pt x="198" y="1"/>
                    <a:pt x="195" y="1"/>
                  </a:cubicBezTo>
                  <a:cubicBezTo>
                    <a:pt x="60" y="1"/>
                    <a:pt x="0" y="166"/>
                    <a:pt x="98" y="255"/>
                  </a:cubicBezTo>
                  <a:cubicBezTo>
                    <a:pt x="126" y="284"/>
                    <a:pt x="162" y="297"/>
                    <a:pt x="198" y="297"/>
                  </a:cubicBezTo>
                  <a:cubicBezTo>
                    <a:pt x="239" y="297"/>
                    <a:pt x="280" y="280"/>
                    <a:pt x="307" y="248"/>
                  </a:cubicBezTo>
                  <a:cubicBezTo>
                    <a:pt x="395" y="153"/>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gfaac217dd0_5_54"/>
            <p:cNvSpPr/>
            <p:nvPr/>
          </p:nvSpPr>
          <p:spPr>
            <a:xfrm rot="-2922755">
              <a:off x="7087536" y="3015003"/>
              <a:ext cx="49266" cy="37448"/>
            </a:xfrm>
            <a:custGeom>
              <a:rect b="b" l="l" r="r" t="t"/>
              <a:pathLst>
                <a:path extrusionOk="0" h="301" w="396">
                  <a:moveTo>
                    <a:pt x="204" y="0"/>
                  </a:moveTo>
                  <a:cubicBezTo>
                    <a:pt x="202" y="0"/>
                    <a:pt x="199" y="0"/>
                    <a:pt x="196" y="1"/>
                  </a:cubicBezTo>
                  <a:cubicBezTo>
                    <a:pt x="61" y="8"/>
                    <a:pt x="1" y="173"/>
                    <a:pt x="98" y="263"/>
                  </a:cubicBezTo>
                  <a:cubicBezTo>
                    <a:pt x="127" y="288"/>
                    <a:pt x="165" y="301"/>
                    <a:pt x="202" y="301"/>
                  </a:cubicBezTo>
                  <a:cubicBezTo>
                    <a:pt x="242" y="301"/>
                    <a:pt x="281" y="286"/>
                    <a:pt x="308" y="255"/>
                  </a:cubicBezTo>
                  <a:cubicBezTo>
                    <a:pt x="396"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gfaac217dd0_5_54"/>
            <p:cNvSpPr/>
            <p:nvPr/>
          </p:nvSpPr>
          <p:spPr>
            <a:xfrm rot="-2922755">
              <a:off x="7058852" y="2595943"/>
              <a:ext cx="18786" cy="13436"/>
            </a:xfrm>
            <a:custGeom>
              <a:rect b="b" l="l" r="r" t="t"/>
              <a:pathLst>
                <a:path extrusionOk="0" h="108" w="151">
                  <a:moveTo>
                    <a:pt x="76" y="0"/>
                  </a:moveTo>
                  <a:cubicBezTo>
                    <a:pt x="23" y="0"/>
                    <a:pt x="1" y="60"/>
                    <a:pt x="38" y="98"/>
                  </a:cubicBezTo>
                  <a:cubicBezTo>
                    <a:pt x="48" y="104"/>
                    <a:pt x="60" y="108"/>
                    <a:pt x="72" y="108"/>
                  </a:cubicBezTo>
                  <a:cubicBezTo>
                    <a:pt x="86" y="108"/>
                    <a:pt x="101" y="102"/>
                    <a:pt x="113" y="90"/>
                  </a:cubicBezTo>
                  <a:cubicBezTo>
                    <a:pt x="150" y="53"/>
                    <a:pt x="120"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gfaac217dd0_5_54"/>
            <p:cNvSpPr/>
            <p:nvPr/>
          </p:nvSpPr>
          <p:spPr>
            <a:xfrm rot="-2922755">
              <a:off x="7063229" y="2631002"/>
              <a:ext cx="17666" cy="13436"/>
            </a:xfrm>
            <a:custGeom>
              <a:rect b="b" l="l" r="r" t="t"/>
              <a:pathLst>
                <a:path extrusionOk="0" h="108" w="142">
                  <a:moveTo>
                    <a:pt x="76" y="0"/>
                  </a:moveTo>
                  <a:cubicBezTo>
                    <a:pt x="73" y="0"/>
                    <a:pt x="71" y="0"/>
                    <a:pt x="68" y="1"/>
                  </a:cubicBezTo>
                  <a:cubicBezTo>
                    <a:pt x="16"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gfaac217dd0_5_54"/>
            <p:cNvSpPr/>
            <p:nvPr/>
          </p:nvSpPr>
          <p:spPr>
            <a:xfrm rot="-2922755">
              <a:off x="7066109" y="2665700"/>
              <a:ext cx="17915" cy="13561"/>
            </a:xfrm>
            <a:custGeom>
              <a:rect b="b" l="l" r="r" t="t"/>
              <a:pathLst>
                <a:path extrusionOk="0" h="109" w="144">
                  <a:moveTo>
                    <a:pt x="68" y="1"/>
                  </a:moveTo>
                  <a:cubicBezTo>
                    <a:pt x="23" y="1"/>
                    <a:pt x="1" y="61"/>
                    <a:pt x="38" y="98"/>
                  </a:cubicBezTo>
                  <a:cubicBezTo>
                    <a:pt x="48" y="105"/>
                    <a:pt x="60" y="109"/>
                    <a:pt x="72" y="109"/>
                  </a:cubicBezTo>
                  <a:cubicBezTo>
                    <a:pt x="86" y="109"/>
                    <a:pt x="101" y="103"/>
                    <a:pt x="113" y="91"/>
                  </a:cubicBezTo>
                  <a:cubicBezTo>
                    <a:pt x="143" y="61"/>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gfaac217dd0_5_54"/>
            <p:cNvSpPr/>
            <p:nvPr/>
          </p:nvSpPr>
          <p:spPr>
            <a:xfrm rot="-2922749">
              <a:off x="7069637" y="2700806"/>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gfaac217dd0_5_54"/>
            <p:cNvSpPr/>
            <p:nvPr/>
          </p:nvSpPr>
          <p:spPr>
            <a:xfrm rot="-2922749">
              <a:off x="7073509" y="2735123"/>
              <a:ext cx="17791" cy="13934"/>
            </a:xfrm>
            <a:custGeom>
              <a:rect b="b" l="l" r="r" t="t"/>
              <a:pathLst>
                <a:path extrusionOk="0" h="112" w="143">
                  <a:moveTo>
                    <a:pt x="68" y="1"/>
                  </a:moveTo>
                  <a:cubicBezTo>
                    <a:pt x="23" y="1"/>
                    <a:pt x="0" y="61"/>
                    <a:pt x="38" y="98"/>
                  </a:cubicBezTo>
                  <a:cubicBezTo>
                    <a:pt x="44" y="107"/>
                    <a:pt x="54" y="112"/>
                    <a:pt x="65" y="112"/>
                  </a:cubicBezTo>
                  <a:cubicBezTo>
                    <a:pt x="81" y="112"/>
                    <a:pt x="99" y="104"/>
                    <a:pt x="112" y="90"/>
                  </a:cubicBezTo>
                  <a:cubicBezTo>
                    <a:pt x="142" y="61"/>
                    <a:pt x="120"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gfaac217dd0_5_54"/>
            <p:cNvSpPr/>
            <p:nvPr/>
          </p:nvSpPr>
          <p:spPr>
            <a:xfrm rot="-2922755">
              <a:off x="7076730" y="2770324"/>
              <a:ext cx="18786" cy="13312"/>
            </a:xfrm>
            <a:custGeom>
              <a:rect b="b" l="l" r="r" t="t"/>
              <a:pathLst>
                <a:path extrusionOk="0" h="107" w="151">
                  <a:moveTo>
                    <a:pt x="75" y="0"/>
                  </a:moveTo>
                  <a:cubicBezTo>
                    <a:pt x="23" y="0"/>
                    <a:pt x="1" y="60"/>
                    <a:pt x="38" y="90"/>
                  </a:cubicBezTo>
                  <a:cubicBezTo>
                    <a:pt x="49" y="101"/>
                    <a:pt x="62" y="107"/>
                    <a:pt x="75" y="107"/>
                  </a:cubicBezTo>
                  <a:cubicBezTo>
                    <a:pt x="88" y="107"/>
                    <a:pt x="102" y="101"/>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gfaac217dd0_5_54"/>
            <p:cNvSpPr/>
            <p:nvPr/>
          </p:nvSpPr>
          <p:spPr>
            <a:xfrm rot="-2922749">
              <a:off x="7080805" y="2633530"/>
              <a:ext cx="17791" cy="14307"/>
            </a:xfrm>
            <a:custGeom>
              <a:rect b="b" l="l" r="r" t="t"/>
              <a:pathLst>
                <a:path extrusionOk="0" h="115" w="143">
                  <a:moveTo>
                    <a:pt x="68" y="0"/>
                  </a:moveTo>
                  <a:cubicBezTo>
                    <a:pt x="23" y="8"/>
                    <a:pt x="0" y="68"/>
                    <a:pt x="30" y="98"/>
                  </a:cubicBezTo>
                  <a:cubicBezTo>
                    <a:pt x="42" y="109"/>
                    <a:pt x="57" y="115"/>
                    <a:pt x="72" y="115"/>
                  </a:cubicBezTo>
                  <a:cubicBezTo>
                    <a:pt x="86" y="115"/>
                    <a:pt x="101" y="109"/>
                    <a:pt x="113"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gfaac217dd0_5_54"/>
            <p:cNvSpPr/>
            <p:nvPr/>
          </p:nvSpPr>
          <p:spPr>
            <a:xfrm rot="-2922749">
              <a:off x="7084055" y="2840107"/>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gfaac217dd0_5_54"/>
            <p:cNvSpPr/>
            <p:nvPr/>
          </p:nvSpPr>
          <p:spPr>
            <a:xfrm rot="-2922749">
              <a:off x="7087562" y="2875167"/>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2"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gfaac217dd0_5_54"/>
            <p:cNvSpPr/>
            <p:nvPr/>
          </p:nvSpPr>
          <p:spPr>
            <a:xfrm rot="-2922749">
              <a:off x="7091293" y="2909547"/>
              <a:ext cx="17791" cy="13561"/>
            </a:xfrm>
            <a:custGeom>
              <a:rect b="b" l="l" r="r" t="t"/>
              <a:pathLst>
                <a:path extrusionOk="0" h="109" w="143">
                  <a:moveTo>
                    <a:pt x="67" y="1"/>
                  </a:moveTo>
                  <a:cubicBezTo>
                    <a:pt x="22" y="1"/>
                    <a:pt x="0" y="61"/>
                    <a:pt x="37" y="98"/>
                  </a:cubicBezTo>
                  <a:cubicBezTo>
                    <a:pt x="44" y="105"/>
                    <a:pt x="55" y="108"/>
                    <a:pt x="68" y="108"/>
                  </a:cubicBezTo>
                  <a:cubicBezTo>
                    <a:pt x="83" y="108"/>
                    <a:pt x="100" y="103"/>
                    <a:pt x="112" y="91"/>
                  </a:cubicBezTo>
                  <a:cubicBezTo>
                    <a:pt x="142" y="61"/>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gfaac217dd0_5_54"/>
            <p:cNvSpPr/>
            <p:nvPr/>
          </p:nvSpPr>
          <p:spPr>
            <a:xfrm rot="-2922749">
              <a:off x="7094671" y="2944721"/>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gfaac217dd0_5_54"/>
            <p:cNvSpPr/>
            <p:nvPr/>
          </p:nvSpPr>
          <p:spPr>
            <a:xfrm rot="-2922749">
              <a:off x="7098590" y="2979017"/>
              <a:ext cx="17791" cy="13934"/>
            </a:xfrm>
            <a:custGeom>
              <a:rect b="b" l="l" r="r" t="t"/>
              <a:pathLst>
                <a:path extrusionOk="0" h="112" w="143">
                  <a:moveTo>
                    <a:pt x="68" y="0"/>
                  </a:moveTo>
                  <a:cubicBezTo>
                    <a:pt x="23" y="8"/>
                    <a:pt x="0" y="60"/>
                    <a:pt x="30" y="98"/>
                  </a:cubicBezTo>
                  <a:cubicBezTo>
                    <a:pt x="40" y="107"/>
                    <a:pt x="52" y="111"/>
                    <a:pt x="64" y="111"/>
                  </a:cubicBezTo>
                  <a:cubicBezTo>
                    <a:pt x="81" y="111"/>
                    <a:pt x="99" y="103"/>
                    <a:pt x="113" y="90"/>
                  </a:cubicBezTo>
                  <a:cubicBezTo>
                    <a:pt x="142"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gfaac217dd0_5_54"/>
            <p:cNvSpPr/>
            <p:nvPr/>
          </p:nvSpPr>
          <p:spPr>
            <a:xfrm rot="-2922755">
              <a:off x="7173852" y="2516634"/>
              <a:ext cx="50261" cy="37572"/>
            </a:xfrm>
            <a:custGeom>
              <a:rect b="b" l="l" r="r" t="t"/>
              <a:pathLst>
                <a:path extrusionOk="0" h="302" w="404">
                  <a:moveTo>
                    <a:pt x="204" y="1"/>
                  </a:moveTo>
                  <a:cubicBezTo>
                    <a:pt x="201" y="1"/>
                    <a:pt x="198" y="1"/>
                    <a:pt x="195" y="1"/>
                  </a:cubicBezTo>
                  <a:cubicBezTo>
                    <a:pt x="61" y="9"/>
                    <a:pt x="1" y="173"/>
                    <a:pt x="98" y="263"/>
                  </a:cubicBezTo>
                  <a:cubicBezTo>
                    <a:pt x="127" y="288"/>
                    <a:pt x="165" y="301"/>
                    <a:pt x="203" y="301"/>
                  </a:cubicBezTo>
                  <a:cubicBezTo>
                    <a:pt x="243" y="301"/>
                    <a:pt x="284" y="287"/>
                    <a:pt x="315" y="256"/>
                  </a:cubicBezTo>
                  <a:cubicBezTo>
                    <a:pt x="403" y="160"/>
                    <a:pt x="333" y="1"/>
                    <a:pt x="204"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gfaac217dd0_5_54"/>
            <p:cNvSpPr/>
            <p:nvPr/>
          </p:nvSpPr>
          <p:spPr>
            <a:xfrm rot="-2922755">
              <a:off x="7229181" y="3051301"/>
              <a:ext cx="49266" cy="37448"/>
            </a:xfrm>
            <a:custGeom>
              <a:rect b="b" l="l" r="r" t="t"/>
              <a:pathLst>
                <a:path extrusionOk="0" h="301" w="396">
                  <a:moveTo>
                    <a:pt x="204" y="0"/>
                  </a:moveTo>
                  <a:cubicBezTo>
                    <a:pt x="201" y="0"/>
                    <a:pt x="198" y="0"/>
                    <a:pt x="195" y="1"/>
                  </a:cubicBezTo>
                  <a:cubicBezTo>
                    <a:pt x="60" y="8"/>
                    <a:pt x="0" y="173"/>
                    <a:pt x="98" y="263"/>
                  </a:cubicBezTo>
                  <a:cubicBezTo>
                    <a:pt x="127" y="288"/>
                    <a:pt x="164" y="301"/>
                    <a:pt x="202" y="301"/>
                  </a:cubicBezTo>
                  <a:cubicBezTo>
                    <a:pt x="241" y="301"/>
                    <a:pt x="280" y="286"/>
                    <a:pt x="307" y="255"/>
                  </a:cubicBezTo>
                  <a:cubicBezTo>
                    <a:pt x="395" y="160"/>
                    <a:pt x="333" y="0"/>
                    <a:pt x="20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gfaac217dd0_5_54"/>
            <p:cNvSpPr/>
            <p:nvPr/>
          </p:nvSpPr>
          <p:spPr>
            <a:xfrm rot="-2922762">
              <a:off x="7195212" y="2581765"/>
              <a:ext cx="18661" cy="13436"/>
            </a:xfrm>
            <a:custGeom>
              <a:rect b="b" l="l" r="r" t="t"/>
              <a:pathLst>
                <a:path extrusionOk="0" h="108" w="150">
                  <a:moveTo>
                    <a:pt x="75" y="1"/>
                  </a:moveTo>
                  <a:cubicBezTo>
                    <a:pt x="23" y="1"/>
                    <a:pt x="0" y="61"/>
                    <a:pt x="38" y="91"/>
                  </a:cubicBezTo>
                  <a:cubicBezTo>
                    <a:pt x="49" y="102"/>
                    <a:pt x="64" y="107"/>
                    <a:pt x="78" y="107"/>
                  </a:cubicBezTo>
                  <a:cubicBezTo>
                    <a:pt x="92" y="107"/>
                    <a:pt x="105" y="102"/>
                    <a:pt x="112" y="91"/>
                  </a:cubicBezTo>
                  <a:cubicBezTo>
                    <a:pt x="150" y="53"/>
                    <a:pt x="120" y="1"/>
                    <a:pt x="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gfaac217dd0_5_54"/>
            <p:cNvSpPr/>
            <p:nvPr/>
          </p:nvSpPr>
          <p:spPr>
            <a:xfrm rot="-2922755">
              <a:off x="7199831" y="2620816"/>
              <a:ext cx="17666" cy="13436"/>
            </a:xfrm>
            <a:custGeom>
              <a:rect b="b" l="l" r="r" t="t"/>
              <a:pathLst>
                <a:path extrusionOk="0" h="108" w="142">
                  <a:moveTo>
                    <a:pt x="77" y="0"/>
                  </a:moveTo>
                  <a:cubicBezTo>
                    <a:pt x="74" y="0"/>
                    <a:pt x="71" y="0"/>
                    <a:pt x="68" y="1"/>
                  </a:cubicBezTo>
                  <a:cubicBezTo>
                    <a:pt x="23" y="1"/>
                    <a:pt x="1" y="61"/>
                    <a:pt x="38" y="91"/>
                  </a:cubicBezTo>
                  <a:cubicBezTo>
                    <a:pt x="45" y="102"/>
                    <a:pt x="59" y="108"/>
                    <a:pt x="73" y="108"/>
                  </a:cubicBezTo>
                  <a:cubicBezTo>
                    <a:pt x="87" y="108"/>
                    <a:pt x="102" y="102"/>
                    <a:pt x="113" y="91"/>
                  </a:cubicBezTo>
                  <a:cubicBezTo>
                    <a:pt x="141" y="55"/>
                    <a:pt x="123"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gfaac217dd0_5_54"/>
            <p:cNvSpPr/>
            <p:nvPr/>
          </p:nvSpPr>
          <p:spPr>
            <a:xfrm rot="-2922755">
              <a:off x="7203187" y="2659005"/>
              <a:ext cx="18786" cy="14307"/>
            </a:xfrm>
            <a:custGeom>
              <a:rect b="b" l="l" r="r" t="t"/>
              <a:pathLst>
                <a:path extrusionOk="0" h="115" w="151">
                  <a:moveTo>
                    <a:pt x="75" y="0"/>
                  </a:moveTo>
                  <a:cubicBezTo>
                    <a:pt x="23" y="8"/>
                    <a:pt x="0" y="68"/>
                    <a:pt x="38" y="98"/>
                  </a:cubicBezTo>
                  <a:cubicBezTo>
                    <a:pt x="49" y="109"/>
                    <a:pt x="62" y="115"/>
                    <a:pt x="75" y="115"/>
                  </a:cubicBezTo>
                  <a:cubicBezTo>
                    <a:pt x="88" y="115"/>
                    <a:pt x="102" y="109"/>
                    <a:pt x="113" y="98"/>
                  </a:cubicBezTo>
                  <a:cubicBezTo>
                    <a:pt x="150" y="60"/>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gfaac217dd0_5_54"/>
            <p:cNvSpPr/>
            <p:nvPr/>
          </p:nvSpPr>
          <p:spPr>
            <a:xfrm rot="-2922755">
              <a:off x="7207644" y="2698073"/>
              <a:ext cx="17915" cy="13934"/>
            </a:xfrm>
            <a:custGeom>
              <a:rect b="b" l="l" r="r" t="t"/>
              <a:pathLst>
                <a:path extrusionOk="0" h="112" w="144">
                  <a:moveTo>
                    <a:pt x="68" y="0"/>
                  </a:moveTo>
                  <a:cubicBezTo>
                    <a:pt x="16" y="8"/>
                    <a:pt x="1" y="60"/>
                    <a:pt x="31" y="98"/>
                  </a:cubicBezTo>
                  <a:cubicBezTo>
                    <a:pt x="40" y="107"/>
                    <a:pt x="52" y="111"/>
                    <a:pt x="65" y="111"/>
                  </a:cubicBezTo>
                  <a:cubicBezTo>
                    <a:pt x="82" y="111"/>
                    <a:pt x="100" y="103"/>
                    <a:pt x="113" y="90"/>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gfaac217dd0_5_54"/>
            <p:cNvSpPr/>
            <p:nvPr/>
          </p:nvSpPr>
          <p:spPr>
            <a:xfrm rot="-2922755">
              <a:off x="7211378" y="2737468"/>
              <a:ext cx="17915" cy="13561"/>
            </a:xfrm>
            <a:custGeom>
              <a:rect b="b" l="l" r="r" t="t"/>
              <a:pathLst>
                <a:path extrusionOk="0" h="109" w="144">
                  <a:moveTo>
                    <a:pt x="68" y="1"/>
                  </a:moveTo>
                  <a:cubicBezTo>
                    <a:pt x="23" y="1"/>
                    <a:pt x="1" y="60"/>
                    <a:pt x="38" y="98"/>
                  </a:cubicBezTo>
                  <a:cubicBezTo>
                    <a:pt x="48" y="105"/>
                    <a:pt x="60" y="108"/>
                    <a:pt x="72" y="108"/>
                  </a:cubicBezTo>
                  <a:cubicBezTo>
                    <a:pt x="86" y="108"/>
                    <a:pt x="101" y="103"/>
                    <a:pt x="113" y="90"/>
                  </a:cubicBezTo>
                  <a:cubicBezTo>
                    <a:pt x="143" y="53"/>
                    <a:pt x="121" y="1"/>
                    <a:pt x="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gfaac217dd0_5_54"/>
            <p:cNvSpPr/>
            <p:nvPr/>
          </p:nvSpPr>
          <p:spPr>
            <a:xfrm rot="-2922755">
              <a:off x="7215058" y="2776494"/>
              <a:ext cx="18786" cy="13436"/>
            </a:xfrm>
            <a:custGeom>
              <a:rect b="b" l="l" r="r" t="t"/>
              <a:pathLst>
                <a:path extrusionOk="0" h="108" w="151">
                  <a:moveTo>
                    <a:pt x="76" y="1"/>
                  </a:moveTo>
                  <a:cubicBezTo>
                    <a:pt x="23" y="1"/>
                    <a:pt x="1" y="60"/>
                    <a:pt x="38" y="90"/>
                  </a:cubicBezTo>
                  <a:cubicBezTo>
                    <a:pt x="49" y="102"/>
                    <a:pt x="64" y="107"/>
                    <a:pt x="78" y="107"/>
                  </a:cubicBezTo>
                  <a:cubicBezTo>
                    <a:pt x="92" y="107"/>
                    <a:pt x="106" y="102"/>
                    <a:pt x="113" y="90"/>
                  </a:cubicBezTo>
                  <a:cubicBezTo>
                    <a:pt x="150" y="53"/>
                    <a:pt x="120"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gfaac217dd0_5_54"/>
            <p:cNvSpPr/>
            <p:nvPr/>
          </p:nvSpPr>
          <p:spPr>
            <a:xfrm rot="-2922749">
              <a:off x="7219758" y="2815451"/>
              <a:ext cx="17791" cy="13436"/>
            </a:xfrm>
            <a:custGeom>
              <a:rect b="b" l="l" r="r" t="t"/>
              <a:pathLst>
                <a:path extrusionOk="0" h="108" w="143">
                  <a:moveTo>
                    <a:pt x="67" y="1"/>
                  </a:moveTo>
                  <a:cubicBezTo>
                    <a:pt x="23" y="1"/>
                    <a:pt x="0" y="61"/>
                    <a:pt x="38" y="90"/>
                  </a:cubicBezTo>
                  <a:cubicBezTo>
                    <a:pt x="45" y="102"/>
                    <a:pt x="58" y="107"/>
                    <a:pt x="72" y="107"/>
                  </a:cubicBezTo>
                  <a:cubicBezTo>
                    <a:pt x="86" y="107"/>
                    <a:pt x="101" y="102"/>
                    <a:pt x="112" y="90"/>
                  </a:cubicBezTo>
                  <a:cubicBezTo>
                    <a:pt x="142" y="53"/>
                    <a:pt x="120" y="1"/>
                    <a:pt x="6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gfaac217dd0_5_54"/>
            <p:cNvSpPr/>
            <p:nvPr/>
          </p:nvSpPr>
          <p:spPr>
            <a:xfrm rot="-2922749">
              <a:off x="7223527" y="2854549"/>
              <a:ext cx="18413" cy="13436"/>
            </a:xfrm>
            <a:custGeom>
              <a:rect b="b" l="l" r="r" t="t"/>
              <a:pathLst>
                <a:path extrusionOk="0" h="108" w="148">
                  <a:moveTo>
                    <a:pt x="83" y="0"/>
                  </a:moveTo>
                  <a:cubicBezTo>
                    <a:pt x="80" y="0"/>
                    <a:pt x="77" y="0"/>
                    <a:pt x="75" y="1"/>
                  </a:cubicBezTo>
                  <a:cubicBezTo>
                    <a:pt x="22" y="1"/>
                    <a:pt x="0" y="61"/>
                    <a:pt x="37" y="91"/>
                  </a:cubicBezTo>
                  <a:cubicBezTo>
                    <a:pt x="49" y="102"/>
                    <a:pt x="62" y="107"/>
                    <a:pt x="75" y="107"/>
                  </a:cubicBezTo>
                  <a:cubicBezTo>
                    <a:pt x="88" y="107"/>
                    <a:pt x="101" y="102"/>
                    <a:pt x="112" y="91"/>
                  </a:cubicBezTo>
                  <a:cubicBezTo>
                    <a:pt x="148" y="55"/>
                    <a:pt x="123"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gfaac217dd0_5_54"/>
            <p:cNvSpPr/>
            <p:nvPr/>
          </p:nvSpPr>
          <p:spPr>
            <a:xfrm rot="-2922749">
              <a:off x="7227754" y="2892738"/>
              <a:ext cx="17791" cy="14307"/>
            </a:xfrm>
            <a:custGeom>
              <a:rect b="b" l="l" r="r" t="t"/>
              <a:pathLst>
                <a:path extrusionOk="0" h="115" w="143">
                  <a:moveTo>
                    <a:pt x="68" y="0"/>
                  </a:moveTo>
                  <a:cubicBezTo>
                    <a:pt x="23" y="8"/>
                    <a:pt x="0" y="68"/>
                    <a:pt x="30" y="98"/>
                  </a:cubicBezTo>
                  <a:cubicBezTo>
                    <a:pt x="42" y="109"/>
                    <a:pt x="57" y="114"/>
                    <a:pt x="72" y="114"/>
                  </a:cubicBezTo>
                  <a:cubicBezTo>
                    <a:pt x="87" y="114"/>
                    <a:pt x="101" y="109"/>
                    <a:pt x="113" y="98"/>
                  </a:cubicBezTo>
                  <a:cubicBezTo>
                    <a:pt x="143" y="60"/>
                    <a:pt x="113"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gfaac217dd0_5_54"/>
            <p:cNvSpPr/>
            <p:nvPr/>
          </p:nvSpPr>
          <p:spPr>
            <a:xfrm rot="-2922749">
              <a:off x="7231488" y="2932133"/>
              <a:ext cx="17791" cy="13934"/>
            </a:xfrm>
            <a:custGeom>
              <a:rect b="b" l="l" r="r" t="t"/>
              <a:pathLst>
                <a:path extrusionOk="0" h="112" w="143">
                  <a:moveTo>
                    <a:pt x="68" y="0"/>
                  </a:moveTo>
                  <a:cubicBezTo>
                    <a:pt x="23" y="0"/>
                    <a:pt x="0" y="60"/>
                    <a:pt x="38" y="98"/>
                  </a:cubicBezTo>
                  <a:cubicBezTo>
                    <a:pt x="47" y="107"/>
                    <a:pt x="58" y="111"/>
                    <a:pt x="69" y="111"/>
                  </a:cubicBezTo>
                  <a:cubicBezTo>
                    <a:pt x="84" y="111"/>
                    <a:pt x="100" y="103"/>
                    <a:pt x="113" y="90"/>
                  </a:cubicBezTo>
                  <a:cubicBezTo>
                    <a:pt x="143" y="60"/>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gfaac217dd0_5_54"/>
            <p:cNvSpPr/>
            <p:nvPr/>
          </p:nvSpPr>
          <p:spPr>
            <a:xfrm rot="-2922762">
              <a:off x="7235074" y="2971201"/>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3" y="90"/>
                  </a:cubicBezTo>
                  <a:cubicBezTo>
                    <a:pt x="150" y="53"/>
                    <a:pt x="120" y="0"/>
                    <a:pt x="7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gfaac217dd0_5_54"/>
            <p:cNvSpPr/>
            <p:nvPr/>
          </p:nvSpPr>
          <p:spPr>
            <a:xfrm rot="-2922749">
              <a:off x="7239624" y="3010226"/>
              <a:ext cx="17791" cy="13436"/>
            </a:xfrm>
            <a:custGeom>
              <a:rect b="b" l="l" r="r" t="t"/>
              <a:pathLst>
                <a:path extrusionOk="0" h="108" w="143">
                  <a:moveTo>
                    <a:pt x="68" y="0"/>
                  </a:moveTo>
                  <a:cubicBezTo>
                    <a:pt x="23" y="0"/>
                    <a:pt x="1" y="60"/>
                    <a:pt x="38" y="90"/>
                  </a:cubicBezTo>
                  <a:cubicBezTo>
                    <a:pt x="46" y="101"/>
                    <a:pt x="59" y="107"/>
                    <a:pt x="73" y="107"/>
                  </a:cubicBezTo>
                  <a:cubicBezTo>
                    <a:pt x="87" y="107"/>
                    <a:pt x="102" y="101"/>
                    <a:pt x="113" y="90"/>
                  </a:cubicBezTo>
                  <a:cubicBezTo>
                    <a:pt x="143" y="53"/>
                    <a:pt x="12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gfaac217dd0_5_54"/>
            <p:cNvSpPr/>
            <p:nvPr/>
          </p:nvSpPr>
          <p:spPr>
            <a:xfrm rot="-2922755">
              <a:off x="7331132" y="2499561"/>
              <a:ext cx="39935" cy="37697"/>
            </a:xfrm>
            <a:custGeom>
              <a:rect b="b" l="l" r="r" t="t"/>
              <a:pathLst>
                <a:path extrusionOk="0" h="303" w="321">
                  <a:moveTo>
                    <a:pt x="165" y="1"/>
                  </a:moveTo>
                  <a:cubicBezTo>
                    <a:pt x="126" y="1"/>
                    <a:pt x="86" y="16"/>
                    <a:pt x="53" y="49"/>
                  </a:cubicBezTo>
                  <a:cubicBezTo>
                    <a:pt x="1" y="109"/>
                    <a:pt x="1" y="206"/>
                    <a:pt x="68" y="259"/>
                  </a:cubicBezTo>
                  <a:cubicBezTo>
                    <a:pt x="99" y="289"/>
                    <a:pt x="135" y="303"/>
                    <a:pt x="171" y="303"/>
                  </a:cubicBezTo>
                  <a:cubicBezTo>
                    <a:pt x="248" y="303"/>
                    <a:pt x="320" y="239"/>
                    <a:pt x="315" y="146"/>
                  </a:cubicBezTo>
                  <a:cubicBezTo>
                    <a:pt x="310" y="57"/>
                    <a:pt x="240" y="1"/>
                    <a:pt x="16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gfaac217dd0_5_54"/>
            <p:cNvSpPr/>
            <p:nvPr/>
          </p:nvSpPr>
          <p:spPr>
            <a:xfrm rot="-2922755">
              <a:off x="7393076" y="3090110"/>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gfaac217dd0_5_54"/>
            <p:cNvSpPr/>
            <p:nvPr/>
          </p:nvSpPr>
          <p:spPr>
            <a:xfrm rot="-2922762">
              <a:off x="7349959" y="2569683"/>
              <a:ext cx="14680" cy="13810"/>
            </a:xfrm>
            <a:custGeom>
              <a:rect b="b" l="l" r="r" t="t"/>
              <a:pathLst>
                <a:path extrusionOk="0" h="111" w="118">
                  <a:moveTo>
                    <a:pt x="60" y="0"/>
                  </a:moveTo>
                  <a:cubicBezTo>
                    <a:pt x="47" y="0"/>
                    <a:pt x="33" y="6"/>
                    <a:pt x="23" y="19"/>
                  </a:cubicBezTo>
                  <a:cubicBezTo>
                    <a:pt x="0" y="41"/>
                    <a:pt x="0" y="79"/>
                    <a:pt x="23" y="93"/>
                  </a:cubicBezTo>
                  <a:cubicBezTo>
                    <a:pt x="35" y="105"/>
                    <a:pt x="49" y="110"/>
                    <a:pt x="62" y="110"/>
                  </a:cubicBezTo>
                  <a:cubicBezTo>
                    <a:pt x="92" y="110"/>
                    <a:pt x="118" y="87"/>
                    <a:pt x="113" y="56"/>
                  </a:cubicBezTo>
                  <a:cubicBezTo>
                    <a:pt x="113" y="22"/>
                    <a:pt x="87" y="0"/>
                    <a:pt x="6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gfaac217dd0_5_54"/>
            <p:cNvSpPr/>
            <p:nvPr/>
          </p:nvSpPr>
          <p:spPr>
            <a:xfrm rot="-2922749">
              <a:off x="7353938" y="2612831"/>
              <a:ext cx="15054" cy="13810"/>
            </a:xfrm>
            <a:custGeom>
              <a:rect b="b" l="l" r="r" t="t"/>
              <a:pathLst>
                <a:path extrusionOk="0" h="111" w="121">
                  <a:moveTo>
                    <a:pt x="66" y="1"/>
                  </a:moveTo>
                  <a:cubicBezTo>
                    <a:pt x="52" y="1"/>
                    <a:pt x="36" y="6"/>
                    <a:pt x="23" y="19"/>
                  </a:cubicBezTo>
                  <a:cubicBezTo>
                    <a:pt x="1" y="42"/>
                    <a:pt x="8" y="79"/>
                    <a:pt x="31" y="94"/>
                  </a:cubicBezTo>
                  <a:cubicBezTo>
                    <a:pt x="40" y="106"/>
                    <a:pt x="53" y="111"/>
                    <a:pt x="65" y="111"/>
                  </a:cubicBezTo>
                  <a:cubicBezTo>
                    <a:pt x="93" y="111"/>
                    <a:pt x="121" y="87"/>
                    <a:pt x="121" y="57"/>
                  </a:cubicBezTo>
                  <a:cubicBezTo>
                    <a:pt x="121" y="22"/>
                    <a:pt x="95" y="1"/>
                    <a:pt x="6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gfaac217dd0_5_54"/>
            <p:cNvSpPr/>
            <p:nvPr/>
          </p:nvSpPr>
          <p:spPr>
            <a:xfrm rot="-2922749">
              <a:off x="7359020" y="2655717"/>
              <a:ext cx="14183" cy="14183"/>
            </a:xfrm>
            <a:custGeom>
              <a:rect b="b" l="l" r="r" t="t"/>
              <a:pathLst>
                <a:path extrusionOk="0" h="114" w="114">
                  <a:moveTo>
                    <a:pt x="61" y="0"/>
                  </a:moveTo>
                  <a:cubicBezTo>
                    <a:pt x="47" y="0"/>
                    <a:pt x="34" y="6"/>
                    <a:pt x="23" y="19"/>
                  </a:cubicBezTo>
                  <a:cubicBezTo>
                    <a:pt x="1" y="41"/>
                    <a:pt x="1" y="79"/>
                    <a:pt x="23" y="101"/>
                  </a:cubicBezTo>
                  <a:cubicBezTo>
                    <a:pt x="34" y="109"/>
                    <a:pt x="45" y="113"/>
                    <a:pt x="57" y="113"/>
                  </a:cubicBezTo>
                  <a:cubicBezTo>
                    <a:pt x="86" y="113"/>
                    <a:pt x="113" y="88"/>
                    <a:pt x="113" y="56"/>
                  </a:cubicBezTo>
                  <a:cubicBezTo>
                    <a:pt x="113" y="22"/>
                    <a:pt x="87" y="0"/>
                    <a:pt x="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gfaac217dd0_5_54"/>
            <p:cNvSpPr/>
            <p:nvPr/>
          </p:nvSpPr>
          <p:spPr>
            <a:xfrm rot="-2922749">
              <a:off x="7363230" y="2699100"/>
              <a:ext cx="15054" cy="13561"/>
            </a:xfrm>
            <a:custGeom>
              <a:rect b="b" l="l" r="r" t="t"/>
              <a:pathLst>
                <a:path extrusionOk="0" h="109" w="121">
                  <a:moveTo>
                    <a:pt x="57" y="1"/>
                  </a:moveTo>
                  <a:cubicBezTo>
                    <a:pt x="44" y="1"/>
                    <a:pt x="32" y="5"/>
                    <a:pt x="23" y="14"/>
                  </a:cubicBezTo>
                  <a:cubicBezTo>
                    <a:pt x="0" y="37"/>
                    <a:pt x="0" y="74"/>
                    <a:pt x="23" y="96"/>
                  </a:cubicBezTo>
                  <a:cubicBezTo>
                    <a:pt x="33" y="105"/>
                    <a:pt x="45" y="109"/>
                    <a:pt x="58" y="109"/>
                  </a:cubicBezTo>
                  <a:cubicBezTo>
                    <a:pt x="89" y="109"/>
                    <a:pt x="120" y="84"/>
                    <a:pt x="120" y="52"/>
                  </a:cubicBezTo>
                  <a:cubicBezTo>
                    <a:pt x="115" y="21"/>
                    <a:pt x="85"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gfaac217dd0_5_54"/>
            <p:cNvSpPr/>
            <p:nvPr/>
          </p:nvSpPr>
          <p:spPr>
            <a:xfrm rot="-2922762">
              <a:off x="7368193" y="2742096"/>
              <a:ext cx="14058" cy="13561"/>
            </a:xfrm>
            <a:custGeom>
              <a:rect b="b" l="l" r="r" t="t"/>
              <a:pathLst>
                <a:path extrusionOk="0" h="109" w="113">
                  <a:moveTo>
                    <a:pt x="55" y="0"/>
                  </a:moveTo>
                  <a:cubicBezTo>
                    <a:pt x="41" y="0"/>
                    <a:pt x="27" y="4"/>
                    <a:pt x="15" y="14"/>
                  </a:cubicBezTo>
                  <a:cubicBezTo>
                    <a:pt x="0" y="36"/>
                    <a:pt x="0" y="74"/>
                    <a:pt x="23" y="96"/>
                  </a:cubicBezTo>
                  <a:cubicBezTo>
                    <a:pt x="31" y="104"/>
                    <a:pt x="42" y="108"/>
                    <a:pt x="53" y="108"/>
                  </a:cubicBezTo>
                  <a:cubicBezTo>
                    <a:pt x="81" y="108"/>
                    <a:pt x="113" y="83"/>
                    <a:pt x="113" y="51"/>
                  </a:cubicBezTo>
                  <a:cubicBezTo>
                    <a:pt x="113" y="20"/>
                    <a:pt x="84" y="0"/>
                    <a:pt x="5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gfaac217dd0_5_54"/>
            <p:cNvSpPr/>
            <p:nvPr/>
          </p:nvSpPr>
          <p:spPr>
            <a:xfrm rot="-2922749">
              <a:off x="7372155" y="2785082"/>
              <a:ext cx="14805" cy="13685"/>
            </a:xfrm>
            <a:custGeom>
              <a:rect b="b" l="l" r="r" t="t"/>
              <a:pathLst>
                <a:path extrusionOk="0" h="110" w="119">
                  <a:moveTo>
                    <a:pt x="57" y="1"/>
                  </a:moveTo>
                  <a:cubicBezTo>
                    <a:pt x="45" y="1"/>
                    <a:pt x="33" y="5"/>
                    <a:pt x="23" y="14"/>
                  </a:cubicBezTo>
                  <a:cubicBezTo>
                    <a:pt x="1" y="37"/>
                    <a:pt x="1" y="74"/>
                    <a:pt x="23" y="97"/>
                  </a:cubicBezTo>
                  <a:cubicBezTo>
                    <a:pt x="35" y="106"/>
                    <a:pt x="48" y="110"/>
                    <a:pt x="61" y="110"/>
                  </a:cubicBezTo>
                  <a:cubicBezTo>
                    <a:pt x="91" y="110"/>
                    <a:pt x="118" y="88"/>
                    <a:pt x="113" y="52"/>
                  </a:cubicBezTo>
                  <a:cubicBezTo>
                    <a:pt x="113" y="21"/>
                    <a:pt x="85" y="1"/>
                    <a:pt x="5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gfaac217dd0_5_54"/>
            <p:cNvSpPr/>
            <p:nvPr/>
          </p:nvSpPr>
          <p:spPr>
            <a:xfrm rot="-2922755">
              <a:off x="7376446" y="2828519"/>
              <a:ext cx="14929" cy="13436"/>
            </a:xfrm>
            <a:custGeom>
              <a:rect b="b" l="l" r="r" t="t"/>
              <a:pathLst>
                <a:path extrusionOk="0" h="108" w="120">
                  <a:moveTo>
                    <a:pt x="62" y="0"/>
                  </a:moveTo>
                  <a:cubicBezTo>
                    <a:pt x="47" y="0"/>
                    <a:pt x="33" y="6"/>
                    <a:pt x="23" y="19"/>
                  </a:cubicBezTo>
                  <a:cubicBezTo>
                    <a:pt x="0" y="34"/>
                    <a:pt x="8" y="72"/>
                    <a:pt x="23" y="94"/>
                  </a:cubicBezTo>
                  <a:cubicBezTo>
                    <a:pt x="34" y="103"/>
                    <a:pt x="48" y="107"/>
                    <a:pt x="61" y="107"/>
                  </a:cubicBezTo>
                  <a:cubicBezTo>
                    <a:pt x="91" y="107"/>
                    <a:pt x="120" y="85"/>
                    <a:pt x="120" y="49"/>
                  </a:cubicBezTo>
                  <a:cubicBezTo>
                    <a:pt x="115"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gfaac217dd0_5_54"/>
            <p:cNvSpPr/>
            <p:nvPr/>
          </p:nvSpPr>
          <p:spPr>
            <a:xfrm rot="-2922762">
              <a:off x="7381294" y="2871386"/>
              <a:ext cx="14058" cy="13436"/>
            </a:xfrm>
            <a:custGeom>
              <a:rect b="b" l="l" r="r" t="t"/>
              <a:pathLst>
                <a:path extrusionOk="0" h="108" w="113">
                  <a:moveTo>
                    <a:pt x="59" y="1"/>
                  </a:moveTo>
                  <a:cubicBezTo>
                    <a:pt x="44" y="1"/>
                    <a:pt x="28" y="7"/>
                    <a:pt x="15" y="20"/>
                  </a:cubicBezTo>
                  <a:cubicBezTo>
                    <a:pt x="0" y="42"/>
                    <a:pt x="0" y="72"/>
                    <a:pt x="23" y="95"/>
                  </a:cubicBezTo>
                  <a:cubicBezTo>
                    <a:pt x="34" y="104"/>
                    <a:pt x="47" y="108"/>
                    <a:pt x="59" y="108"/>
                  </a:cubicBezTo>
                  <a:cubicBezTo>
                    <a:pt x="87" y="108"/>
                    <a:pt x="112" y="86"/>
                    <a:pt x="112" y="50"/>
                  </a:cubicBezTo>
                  <a:cubicBezTo>
                    <a:pt x="112" y="20"/>
                    <a:pt x="87" y="1"/>
                    <a:pt x="5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gfaac217dd0_5_54"/>
            <p:cNvSpPr/>
            <p:nvPr/>
          </p:nvSpPr>
          <p:spPr>
            <a:xfrm rot="-2922749">
              <a:off x="7385303" y="2914476"/>
              <a:ext cx="14805" cy="13436"/>
            </a:xfrm>
            <a:custGeom>
              <a:rect b="b" l="l" r="r" t="t"/>
              <a:pathLst>
                <a:path extrusionOk="0" h="108" w="119">
                  <a:moveTo>
                    <a:pt x="62" y="0"/>
                  </a:moveTo>
                  <a:cubicBezTo>
                    <a:pt x="48" y="0"/>
                    <a:pt x="34" y="6"/>
                    <a:pt x="23" y="19"/>
                  </a:cubicBezTo>
                  <a:cubicBezTo>
                    <a:pt x="1" y="42"/>
                    <a:pt x="1" y="72"/>
                    <a:pt x="23" y="94"/>
                  </a:cubicBezTo>
                  <a:cubicBezTo>
                    <a:pt x="34" y="103"/>
                    <a:pt x="48" y="107"/>
                    <a:pt x="61" y="107"/>
                  </a:cubicBezTo>
                  <a:cubicBezTo>
                    <a:pt x="91" y="107"/>
                    <a:pt x="118" y="86"/>
                    <a:pt x="113" y="49"/>
                  </a:cubicBezTo>
                  <a:cubicBezTo>
                    <a:pt x="113"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gfaac217dd0_5_54"/>
            <p:cNvSpPr/>
            <p:nvPr/>
          </p:nvSpPr>
          <p:spPr>
            <a:xfrm rot="-2922762">
              <a:off x="7390130" y="2957296"/>
              <a:ext cx="14058" cy="13436"/>
            </a:xfrm>
            <a:custGeom>
              <a:rect b="b" l="l" r="r" t="t"/>
              <a:pathLst>
                <a:path extrusionOk="0" h="108" w="113">
                  <a:moveTo>
                    <a:pt x="60" y="1"/>
                  </a:moveTo>
                  <a:cubicBezTo>
                    <a:pt x="45" y="1"/>
                    <a:pt x="29" y="7"/>
                    <a:pt x="15" y="20"/>
                  </a:cubicBezTo>
                  <a:cubicBezTo>
                    <a:pt x="1" y="42"/>
                    <a:pt x="1" y="72"/>
                    <a:pt x="23" y="95"/>
                  </a:cubicBezTo>
                  <a:cubicBezTo>
                    <a:pt x="32" y="104"/>
                    <a:pt x="44" y="108"/>
                    <a:pt x="56" y="108"/>
                  </a:cubicBezTo>
                  <a:cubicBezTo>
                    <a:pt x="84" y="108"/>
                    <a:pt x="113" y="86"/>
                    <a:pt x="113" y="50"/>
                  </a:cubicBezTo>
                  <a:cubicBezTo>
                    <a:pt x="113" y="21"/>
                    <a:pt x="88" y="1"/>
                    <a:pt x="6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gfaac217dd0_5_54"/>
            <p:cNvSpPr/>
            <p:nvPr/>
          </p:nvSpPr>
          <p:spPr>
            <a:xfrm rot="-2922749">
              <a:off x="7394139" y="3000386"/>
              <a:ext cx="14805" cy="13436"/>
            </a:xfrm>
            <a:custGeom>
              <a:rect b="b" l="l" r="r" t="t"/>
              <a:pathLst>
                <a:path extrusionOk="0" h="108" w="119">
                  <a:moveTo>
                    <a:pt x="62" y="0"/>
                  </a:moveTo>
                  <a:cubicBezTo>
                    <a:pt x="48" y="0"/>
                    <a:pt x="34" y="6"/>
                    <a:pt x="23" y="19"/>
                  </a:cubicBezTo>
                  <a:cubicBezTo>
                    <a:pt x="1" y="42"/>
                    <a:pt x="1" y="72"/>
                    <a:pt x="23" y="94"/>
                  </a:cubicBezTo>
                  <a:cubicBezTo>
                    <a:pt x="35" y="103"/>
                    <a:pt x="48" y="107"/>
                    <a:pt x="61" y="107"/>
                  </a:cubicBezTo>
                  <a:cubicBezTo>
                    <a:pt x="91" y="107"/>
                    <a:pt x="118" y="86"/>
                    <a:pt x="113" y="49"/>
                  </a:cubicBezTo>
                  <a:cubicBezTo>
                    <a:pt x="113" y="20"/>
                    <a:pt x="88" y="0"/>
                    <a:pt x="6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gfaac217dd0_5_54"/>
            <p:cNvSpPr/>
            <p:nvPr/>
          </p:nvSpPr>
          <p:spPr>
            <a:xfrm rot="-2922749">
              <a:off x="7398222" y="3043486"/>
              <a:ext cx="15054" cy="13436"/>
            </a:xfrm>
            <a:custGeom>
              <a:rect b="b" l="l" r="r" t="t"/>
              <a:pathLst>
                <a:path extrusionOk="0" h="108" w="121">
                  <a:moveTo>
                    <a:pt x="62" y="1"/>
                  </a:moveTo>
                  <a:cubicBezTo>
                    <a:pt x="48" y="1"/>
                    <a:pt x="33" y="7"/>
                    <a:pt x="23" y="20"/>
                  </a:cubicBezTo>
                  <a:cubicBezTo>
                    <a:pt x="0" y="42"/>
                    <a:pt x="0" y="72"/>
                    <a:pt x="23" y="95"/>
                  </a:cubicBezTo>
                  <a:cubicBezTo>
                    <a:pt x="34" y="104"/>
                    <a:pt x="48" y="108"/>
                    <a:pt x="61" y="108"/>
                  </a:cubicBezTo>
                  <a:cubicBezTo>
                    <a:pt x="91" y="108"/>
                    <a:pt x="120" y="86"/>
                    <a:pt x="120" y="50"/>
                  </a:cubicBezTo>
                  <a:cubicBezTo>
                    <a:pt x="115" y="21"/>
                    <a:pt x="88" y="1"/>
                    <a:pt x="6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gfaac217dd0_5_54"/>
            <p:cNvSpPr/>
            <p:nvPr/>
          </p:nvSpPr>
          <p:spPr>
            <a:xfrm rot="-2922755">
              <a:off x="7541758" y="3094840"/>
              <a:ext cx="50510" cy="37821"/>
            </a:xfrm>
            <a:custGeom>
              <a:rect b="b" l="l" r="r" t="t"/>
              <a:pathLst>
                <a:path extrusionOk="0" h="304" w="406">
                  <a:moveTo>
                    <a:pt x="202" y="1"/>
                  </a:moveTo>
                  <a:cubicBezTo>
                    <a:pt x="163" y="1"/>
                    <a:pt x="122" y="18"/>
                    <a:pt x="91" y="49"/>
                  </a:cubicBezTo>
                  <a:cubicBezTo>
                    <a:pt x="1" y="147"/>
                    <a:pt x="76" y="304"/>
                    <a:pt x="210" y="304"/>
                  </a:cubicBezTo>
                  <a:cubicBezTo>
                    <a:pt x="338" y="296"/>
                    <a:pt x="405" y="132"/>
                    <a:pt x="300" y="42"/>
                  </a:cubicBezTo>
                  <a:cubicBezTo>
                    <a:pt x="272" y="14"/>
                    <a:pt x="237" y="1"/>
                    <a:pt x="20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gfaac217dd0_5_54"/>
            <p:cNvSpPr/>
            <p:nvPr/>
          </p:nvSpPr>
          <p:spPr>
            <a:xfrm rot="-2922755">
              <a:off x="7481704" y="2504540"/>
              <a:ext cx="49266" cy="36950"/>
            </a:xfrm>
            <a:custGeom>
              <a:rect b="b" l="l" r="r" t="t"/>
              <a:pathLst>
                <a:path extrusionOk="0" h="297" w="396">
                  <a:moveTo>
                    <a:pt x="198" y="1"/>
                  </a:moveTo>
                  <a:cubicBezTo>
                    <a:pt x="157" y="1"/>
                    <a:pt x="116" y="18"/>
                    <a:pt x="88" y="50"/>
                  </a:cubicBezTo>
                  <a:cubicBezTo>
                    <a:pt x="1" y="145"/>
                    <a:pt x="70" y="297"/>
                    <a:pt x="192" y="297"/>
                  </a:cubicBezTo>
                  <a:cubicBezTo>
                    <a:pt x="195" y="297"/>
                    <a:pt x="198" y="297"/>
                    <a:pt x="201" y="297"/>
                  </a:cubicBezTo>
                  <a:cubicBezTo>
                    <a:pt x="335" y="297"/>
                    <a:pt x="395" y="132"/>
                    <a:pt x="298" y="42"/>
                  </a:cubicBezTo>
                  <a:cubicBezTo>
                    <a:pt x="270" y="14"/>
                    <a:pt x="234" y="1"/>
                    <a:pt x="19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gfaac217dd0_5_54"/>
            <p:cNvSpPr/>
            <p:nvPr/>
          </p:nvSpPr>
          <p:spPr>
            <a:xfrm rot="-2922755">
              <a:off x="7551621" y="3048096"/>
              <a:ext cx="18786" cy="14307"/>
            </a:xfrm>
            <a:custGeom>
              <a:rect b="b" l="l" r="r" t="t"/>
              <a:pathLst>
                <a:path extrusionOk="0" h="115" w="151">
                  <a:moveTo>
                    <a:pt x="73" y="0"/>
                  </a:moveTo>
                  <a:cubicBezTo>
                    <a:pt x="59" y="0"/>
                    <a:pt x="46" y="6"/>
                    <a:pt x="38" y="17"/>
                  </a:cubicBezTo>
                  <a:cubicBezTo>
                    <a:pt x="1" y="54"/>
                    <a:pt x="31" y="114"/>
                    <a:pt x="76" y="114"/>
                  </a:cubicBezTo>
                  <a:cubicBezTo>
                    <a:pt x="128" y="107"/>
                    <a:pt x="151" y="47"/>
                    <a:pt x="113" y="17"/>
                  </a:cubicBezTo>
                  <a:cubicBezTo>
                    <a:pt x="102" y="6"/>
                    <a:pt x="87" y="0"/>
                    <a:pt x="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gfaac217dd0_5_54"/>
            <p:cNvSpPr/>
            <p:nvPr/>
          </p:nvSpPr>
          <p:spPr>
            <a:xfrm rot="-2922801">
              <a:off x="7547533" y="3005154"/>
              <a:ext cx="17542" cy="13436"/>
            </a:xfrm>
            <a:custGeom>
              <a:rect b="b" l="l" r="r" t="t"/>
              <a:pathLst>
                <a:path extrusionOk="0" h="108" w="141">
                  <a:moveTo>
                    <a:pt x="66" y="1"/>
                  </a:moveTo>
                  <a:cubicBezTo>
                    <a:pt x="53" y="1"/>
                    <a:pt x="40" y="6"/>
                    <a:pt x="28" y="17"/>
                  </a:cubicBezTo>
                  <a:cubicBezTo>
                    <a:pt x="0" y="53"/>
                    <a:pt x="19" y="108"/>
                    <a:pt x="65" y="108"/>
                  </a:cubicBezTo>
                  <a:cubicBezTo>
                    <a:pt x="67" y="108"/>
                    <a:pt x="70" y="108"/>
                    <a:pt x="73" y="107"/>
                  </a:cubicBezTo>
                  <a:cubicBezTo>
                    <a:pt x="118" y="107"/>
                    <a:pt x="141" y="47"/>
                    <a:pt x="103" y="17"/>
                  </a:cubicBezTo>
                  <a:cubicBezTo>
                    <a:pt x="92" y="6"/>
                    <a:pt x="79" y="1"/>
                    <a:pt x="6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gfaac217dd0_5_54"/>
            <p:cNvSpPr/>
            <p:nvPr/>
          </p:nvSpPr>
          <p:spPr>
            <a:xfrm rot="-2922755">
              <a:off x="7542664" y="2962240"/>
              <a:ext cx="18537" cy="13436"/>
            </a:xfrm>
            <a:custGeom>
              <a:rect b="b" l="l" r="r" t="t"/>
              <a:pathLst>
                <a:path extrusionOk="0" h="108" w="149">
                  <a:moveTo>
                    <a:pt x="71" y="0"/>
                  </a:moveTo>
                  <a:cubicBezTo>
                    <a:pt x="57" y="0"/>
                    <a:pt x="43" y="6"/>
                    <a:pt x="36" y="17"/>
                  </a:cubicBezTo>
                  <a:cubicBezTo>
                    <a:pt x="1" y="52"/>
                    <a:pt x="25" y="107"/>
                    <a:pt x="66" y="107"/>
                  </a:cubicBezTo>
                  <a:cubicBezTo>
                    <a:pt x="68" y="107"/>
                    <a:pt x="71" y="107"/>
                    <a:pt x="73" y="107"/>
                  </a:cubicBezTo>
                  <a:cubicBezTo>
                    <a:pt x="126" y="107"/>
                    <a:pt x="148" y="47"/>
                    <a:pt x="111" y="17"/>
                  </a:cubicBezTo>
                  <a:cubicBezTo>
                    <a:pt x="100" y="6"/>
                    <a:pt x="85" y="0"/>
                    <a:pt x="7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gfaac217dd0_5_54"/>
            <p:cNvSpPr/>
            <p:nvPr/>
          </p:nvSpPr>
          <p:spPr>
            <a:xfrm rot="-2922755">
              <a:off x="7538594" y="2919291"/>
              <a:ext cx="17666" cy="13436"/>
            </a:xfrm>
            <a:custGeom>
              <a:rect b="b" l="l" r="r" t="t"/>
              <a:pathLst>
                <a:path extrusionOk="0" h="108" w="142">
                  <a:moveTo>
                    <a:pt x="70" y="1"/>
                  </a:moveTo>
                  <a:cubicBezTo>
                    <a:pt x="55" y="1"/>
                    <a:pt x="40" y="6"/>
                    <a:pt x="29" y="17"/>
                  </a:cubicBezTo>
                  <a:cubicBezTo>
                    <a:pt x="1" y="53"/>
                    <a:pt x="19" y="108"/>
                    <a:pt x="65" y="108"/>
                  </a:cubicBezTo>
                  <a:cubicBezTo>
                    <a:pt x="68" y="108"/>
                    <a:pt x="71" y="108"/>
                    <a:pt x="74" y="107"/>
                  </a:cubicBezTo>
                  <a:cubicBezTo>
                    <a:pt x="119" y="107"/>
                    <a:pt x="141" y="47"/>
                    <a:pt x="111" y="17"/>
                  </a:cubicBezTo>
                  <a:cubicBezTo>
                    <a:pt x="100" y="6"/>
                    <a:pt x="85" y="1"/>
                    <a:pt x="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gfaac217dd0_5_54"/>
            <p:cNvSpPr/>
            <p:nvPr/>
          </p:nvSpPr>
          <p:spPr>
            <a:xfrm rot="-2922749">
              <a:off x="7534319" y="2876164"/>
              <a:ext cx="17791" cy="13312"/>
            </a:xfrm>
            <a:custGeom>
              <a:rect b="b" l="l" r="r" t="t"/>
              <a:pathLst>
                <a:path extrusionOk="0" h="107" w="143">
                  <a:moveTo>
                    <a:pt x="68" y="0"/>
                  </a:moveTo>
                  <a:cubicBezTo>
                    <a:pt x="55" y="0"/>
                    <a:pt x="42" y="6"/>
                    <a:pt x="31" y="17"/>
                  </a:cubicBezTo>
                  <a:cubicBezTo>
                    <a:pt x="1" y="54"/>
                    <a:pt x="23" y="107"/>
                    <a:pt x="75" y="107"/>
                  </a:cubicBezTo>
                  <a:cubicBezTo>
                    <a:pt x="120" y="107"/>
                    <a:pt x="143" y="47"/>
                    <a:pt x="105" y="17"/>
                  </a:cubicBezTo>
                  <a:cubicBezTo>
                    <a:pt x="94" y="6"/>
                    <a:pt x="8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gfaac217dd0_5_54"/>
            <p:cNvSpPr/>
            <p:nvPr/>
          </p:nvSpPr>
          <p:spPr>
            <a:xfrm rot="-2922755">
              <a:off x="7529404" y="2833147"/>
              <a:ext cx="18786" cy="13436"/>
            </a:xfrm>
            <a:custGeom>
              <a:rect b="b" l="l" r="r" t="t"/>
              <a:pathLst>
                <a:path extrusionOk="0" h="108" w="151">
                  <a:moveTo>
                    <a:pt x="73" y="0"/>
                  </a:moveTo>
                  <a:cubicBezTo>
                    <a:pt x="59" y="0"/>
                    <a:pt x="46" y="6"/>
                    <a:pt x="38" y="17"/>
                  </a:cubicBezTo>
                  <a:cubicBezTo>
                    <a:pt x="1" y="55"/>
                    <a:pt x="31" y="107"/>
                    <a:pt x="76" y="107"/>
                  </a:cubicBezTo>
                  <a:cubicBezTo>
                    <a:pt x="128" y="107"/>
                    <a:pt x="150" y="47"/>
                    <a:pt x="113" y="17"/>
                  </a:cubicBezTo>
                  <a:cubicBezTo>
                    <a:pt x="102" y="6"/>
                    <a:pt x="87" y="0"/>
                    <a:pt x="7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gfaac217dd0_5_54"/>
            <p:cNvSpPr/>
            <p:nvPr/>
          </p:nvSpPr>
          <p:spPr>
            <a:xfrm rot="-2922749">
              <a:off x="7525437" y="2790151"/>
              <a:ext cx="17791" cy="13436"/>
            </a:xfrm>
            <a:custGeom>
              <a:rect b="b" l="l" r="r" t="t"/>
              <a:pathLst>
                <a:path extrusionOk="0" h="108" w="143">
                  <a:moveTo>
                    <a:pt x="70" y="1"/>
                  </a:moveTo>
                  <a:cubicBezTo>
                    <a:pt x="56" y="1"/>
                    <a:pt x="41" y="7"/>
                    <a:pt x="30" y="18"/>
                  </a:cubicBezTo>
                  <a:cubicBezTo>
                    <a:pt x="0" y="55"/>
                    <a:pt x="23" y="108"/>
                    <a:pt x="75" y="108"/>
                  </a:cubicBezTo>
                  <a:cubicBezTo>
                    <a:pt x="120" y="108"/>
                    <a:pt x="142" y="48"/>
                    <a:pt x="105" y="18"/>
                  </a:cubicBezTo>
                  <a:cubicBezTo>
                    <a:pt x="98" y="7"/>
                    <a:pt x="84" y="1"/>
                    <a:pt x="7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gfaac217dd0_5_54"/>
            <p:cNvSpPr/>
            <p:nvPr/>
          </p:nvSpPr>
          <p:spPr>
            <a:xfrm rot="-2922762">
              <a:off x="7520542" y="2747181"/>
              <a:ext cx="18661" cy="13561"/>
            </a:xfrm>
            <a:custGeom>
              <a:rect b="b" l="l" r="r" t="t"/>
              <a:pathLst>
                <a:path extrusionOk="0" h="109" w="150">
                  <a:moveTo>
                    <a:pt x="79" y="0"/>
                  </a:moveTo>
                  <a:cubicBezTo>
                    <a:pt x="65" y="0"/>
                    <a:pt x="50" y="6"/>
                    <a:pt x="38" y="18"/>
                  </a:cubicBezTo>
                  <a:cubicBezTo>
                    <a:pt x="0" y="56"/>
                    <a:pt x="30" y="108"/>
                    <a:pt x="75" y="108"/>
                  </a:cubicBezTo>
                  <a:cubicBezTo>
                    <a:pt x="128" y="108"/>
                    <a:pt x="150" y="48"/>
                    <a:pt x="113" y="11"/>
                  </a:cubicBezTo>
                  <a:cubicBezTo>
                    <a:pt x="102" y="4"/>
                    <a:pt x="91" y="0"/>
                    <a:pt x="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gfaac217dd0_5_54"/>
            <p:cNvSpPr/>
            <p:nvPr/>
          </p:nvSpPr>
          <p:spPr>
            <a:xfrm rot="-2922755">
              <a:off x="7516451" y="2704185"/>
              <a:ext cx="17915" cy="13561"/>
            </a:xfrm>
            <a:custGeom>
              <a:rect b="b" l="l" r="r" t="t"/>
              <a:pathLst>
                <a:path extrusionOk="0" h="109" w="144">
                  <a:moveTo>
                    <a:pt x="76" y="1"/>
                  </a:moveTo>
                  <a:cubicBezTo>
                    <a:pt x="60" y="1"/>
                    <a:pt x="43" y="6"/>
                    <a:pt x="31" y="19"/>
                  </a:cubicBezTo>
                  <a:cubicBezTo>
                    <a:pt x="1" y="56"/>
                    <a:pt x="31" y="109"/>
                    <a:pt x="76" y="109"/>
                  </a:cubicBezTo>
                  <a:cubicBezTo>
                    <a:pt x="121" y="109"/>
                    <a:pt x="143" y="49"/>
                    <a:pt x="113" y="11"/>
                  </a:cubicBezTo>
                  <a:cubicBezTo>
                    <a:pt x="103" y="5"/>
                    <a:pt x="9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gfaac217dd0_5_54"/>
            <p:cNvSpPr/>
            <p:nvPr/>
          </p:nvSpPr>
          <p:spPr>
            <a:xfrm rot="-2922749">
              <a:off x="7512429" y="2660943"/>
              <a:ext cx="17791" cy="13561"/>
            </a:xfrm>
            <a:custGeom>
              <a:rect b="b" l="l" r="r" t="t"/>
              <a:pathLst>
                <a:path extrusionOk="0" h="109" w="143">
                  <a:moveTo>
                    <a:pt x="72" y="0"/>
                  </a:moveTo>
                  <a:cubicBezTo>
                    <a:pt x="57" y="0"/>
                    <a:pt x="43" y="6"/>
                    <a:pt x="30" y="18"/>
                  </a:cubicBezTo>
                  <a:cubicBezTo>
                    <a:pt x="0" y="48"/>
                    <a:pt x="23" y="108"/>
                    <a:pt x="75" y="108"/>
                  </a:cubicBezTo>
                  <a:cubicBezTo>
                    <a:pt x="120" y="108"/>
                    <a:pt x="143" y="48"/>
                    <a:pt x="105" y="11"/>
                  </a:cubicBezTo>
                  <a:cubicBezTo>
                    <a:pt x="95" y="4"/>
                    <a:pt x="83" y="0"/>
                    <a:pt x="7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gfaac217dd0_5_54"/>
            <p:cNvSpPr/>
            <p:nvPr/>
          </p:nvSpPr>
          <p:spPr>
            <a:xfrm rot="-2922755">
              <a:off x="7507467" y="2617947"/>
              <a:ext cx="18786" cy="13561"/>
            </a:xfrm>
            <a:custGeom>
              <a:rect b="b" l="l" r="r" t="t"/>
              <a:pathLst>
                <a:path extrusionOk="0" h="109" w="151">
                  <a:moveTo>
                    <a:pt x="77" y="1"/>
                  </a:moveTo>
                  <a:cubicBezTo>
                    <a:pt x="61" y="1"/>
                    <a:pt x="46" y="6"/>
                    <a:pt x="38" y="19"/>
                  </a:cubicBezTo>
                  <a:cubicBezTo>
                    <a:pt x="0" y="49"/>
                    <a:pt x="30" y="109"/>
                    <a:pt x="75" y="109"/>
                  </a:cubicBezTo>
                  <a:cubicBezTo>
                    <a:pt x="128" y="109"/>
                    <a:pt x="150" y="49"/>
                    <a:pt x="113" y="11"/>
                  </a:cubicBezTo>
                  <a:cubicBezTo>
                    <a:pt x="103" y="5"/>
                    <a:pt x="89"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gfaac217dd0_5_54"/>
            <p:cNvSpPr/>
            <p:nvPr/>
          </p:nvSpPr>
          <p:spPr>
            <a:xfrm rot="-2922755">
              <a:off x="7503350" y="2574770"/>
              <a:ext cx="17915" cy="13934"/>
            </a:xfrm>
            <a:custGeom>
              <a:rect b="b" l="l" r="r" t="t"/>
              <a:pathLst>
                <a:path extrusionOk="0" h="112" w="144">
                  <a:moveTo>
                    <a:pt x="79" y="0"/>
                  </a:moveTo>
                  <a:cubicBezTo>
                    <a:pt x="62" y="0"/>
                    <a:pt x="44" y="8"/>
                    <a:pt x="31" y="21"/>
                  </a:cubicBezTo>
                  <a:cubicBezTo>
                    <a:pt x="1" y="51"/>
                    <a:pt x="23" y="111"/>
                    <a:pt x="76" y="111"/>
                  </a:cubicBezTo>
                  <a:cubicBezTo>
                    <a:pt x="121" y="111"/>
                    <a:pt x="143" y="51"/>
                    <a:pt x="113" y="14"/>
                  </a:cubicBezTo>
                  <a:cubicBezTo>
                    <a:pt x="104" y="4"/>
                    <a:pt x="92" y="0"/>
                    <a:pt x="7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gfaac217dd0_5_54"/>
            <p:cNvSpPr/>
            <p:nvPr/>
          </p:nvSpPr>
          <p:spPr>
            <a:xfrm rot="-2922755">
              <a:off x="7689380" y="3077155"/>
              <a:ext cx="50137" cy="37572"/>
            </a:xfrm>
            <a:custGeom>
              <a:rect b="b" l="l" r="r" t="t"/>
              <a:pathLst>
                <a:path extrusionOk="0" h="302" w="403">
                  <a:moveTo>
                    <a:pt x="204" y="1"/>
                  </a:moveTo>
                  <a:cubicBezTo>
                    <a:pt x="201" y="1"/>
                    <a:pt x="198" y="1"/>
                    <a:pt x="195" y="1"/>
                  </a:cubicBezTo>
                  <a:cubicBezTo>
                    <a:pt x="60" y="8"/>
                    <a:pt x="1" y="173"/>
                    <a:pt x="98" y="263"/>
                  </a:cubicBezTo>
                  <a:cubicBezTo>
                    <a:pt x="127" y="288"/>
                    <a:pt x="165" y="301"/>
                    <a:pt x="203" y="301"/>
                  </a:cubicBezTo>
                  <a:cubicBezTo>
                    <a:pt x="243" y="301"/>
                    <a:pt x="284" y="286"/>
                    <a:pt x="315" y="255"/>
                  </a:cubicBezTo>
                  <a:cubicBezTo>
                    <a:pt x="403"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gfaac217dd0_5_54"/>
            <p:cNvSpPr/>
            <p:nvPr/>
          </p:nvSpPr>
          <p:spPr>
            <a:xfrm rot="-2922755">
              <a:off x="7640705" y="2542867"/>
              <a:ext cx="37323" cy="37323"/>
            </a:xfrm>
            <a:custGeom>
              <a:rect b="b" l="l" r="r" t="t"/>
              <a:pathLst>
                <a:path extrusionOk="0" h="300" w="300">
                  <a:moveTo>
                    <a:pt x="150" y="0"/>
                  </a:moveTo>
                  <a:cubicBezTo>
                    <a:pt x="68" y="0"/>
                    <a:pt x="0" y="68"/>
                    <a:pt x="0" y="150"/>
                  </a:cubicBezTo>
                  <a:cubicBezTo>
                    <a:pt x="0" y="233"/>
                    <a:pt x="68" y="300"/>
                    <a:pt x="150" y="300"/>
                  </a:cubicBezTo>
                  <a:cubicBezTo>
                    <a:pt x="232" y="300"/>
                    <a:pt x="300" y="233"/>
                    <a:pt x="300" y="150"/>
                  </a:cubicBezTo>
                  <a:cubicBezTo>
                    <a:pt x="300" y="68"/>
                    <a:pt x="232" y="0"/>
                    <a:pt x="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gfaac217dd0_5_54"/>
            <p:cNvSpPr/>
            <p:nvPr/>
          </p:nvSpPr>
          <p:spPr>
            <a:xfrm rot="-2922755">
              <a:off x="7699903" y="3036381"/>
              <a:ext cx="17915" cy="13436"/>
            </a:xfrm>
            <a:custGeom>
              <a:rect b="b" l="l" r="r" t="t"/>
              <a:pathLst>
                <a:path extrusionOk="0" h="108" w="144">
                  <a:moveTo>
                    <a:pt x="76" y="1"/>
                  </a:moveTo>
                  <a:cubicBezTo>
                    <a:pt x="23" y="1"/>
                    <a:pt x="1" y="61"/>
                    <a:pt x="38" y="91"/>
                  </a:cubicBezTo>
                  <a:cubicBezTo>
                    <a:pt x="49" y="102"/>
                    <a:pt x="63" y="108"/>
                    <a:pt x="76" y="108"/>
                  </a:cubicBezTo>
                  <a:cubicBezTo>
                    <a:pt x="89" y="108"/>
                    <a:pt x="102" y="102"/>
                    <a:pt x="113" y="91"/>
                  </a:cubicBezTo>
                  <a:cubicBezTo>
                    <a:pt x="143" y="53"/>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gfaac217dd0_5_54"/>
            <p:cNvSpPr/>
            <p:nvPr/>
          </p:nvSpPr>
          <p:spPr>
            <a:xfrm rot="-2922755">
              <a:off x="7696076" y="2997028"/>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53"/>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gfaac217dd0_5_54"/>
            <p:cNvSpPr/>
            <p:nvPr/>
          </p:nvSpPr>
          <p:spPr>
            <a:xfrm rot="-2922755">
              <a:off x="7691619" y="2957960"/>
              <a:ext cx="18786" cy="13934"/>
            </a:xfrm>
            <a:custGeom>
              <a:rect b="b" l="l" r="r" t="t"/>
              <a:pathLst>
                <a:path extrusionOk="0" h="112" w="151">
                  <a:moveTo>
                    <a:pt x="75" y="1"/>
                  </a:moveTo>
                  <a:cubicBezTo>
                    <a:pt x="23" y="8"/>
                    <a:pt x="0" y="61"/>
                    <a:pt x="38" y="98"/>
                  </a:cubicBezTo>
                  <a:cubicBezTo>
                    <a:pt x="47" y="107"/>
                    <a:pt x="59" y="112"/>
                    <a:pt x="71" y="112"/>
                  </a:cubicBezTo>
                  <a:cubicBezTo>
                    <a:pt x="88" y="112"/>
                    <a:pt x="104" y="104"/>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gfaac217dd0_5_54"/>
            <p:cNvSpPr/>
            <p:nvPr/>
          </p:nvSpPr>
          <p:spPr>
            <a:xfrm rot="-2922749">
              <a:off x="7688054" y="2918939"/>
              <a:ext cx="17791" cy="14307"/>
            </a:xfrm>
            <a:custGeom>
              <a:rect b="b" l="l" r="r" t="t"/>
              <a:pathLst>
                <a:path extrusionOk="0" h="115" w="143">
                  <a:moveTo>
                    <a:pt x="68" y="1"/>
                  </a:moveTo>
                  <a:cubicBezTo>
                    <a:pt x="23" y="8"/>
                    <a:pt x="1" y="68"/>
                    <a:pt x="38" y="98"/>
                  </a:cubicBezTo>
                  <a:cubicBezTo>
                    <a:pt x="49" y="109"/>
                    <a:pt x="62" y="115"/>
                    <a:pt x="75" y="115"/>
                  </a:cubicBezTo>
                  <a:cubicBezTo>
                    <a:pt x="89" y="115"/>
                    <a:pt x="102" y="109"/>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gfaac217dd0_5_54"/>
            <p:cNvSpPr/>
            <p:nvPr/>
          </p:nvSpPr>
          <p:spPr>
            <a:xfrm rot="-2922755">
              <a:off x="7684528" y="2880377"/>
              <a:ext cx="17666" cy="13436"/>
            </a:xfrm>
            <a:custGeom>
              <a:rect b="b" l="l" r="r" t="t"/>
              <a:pathLst>
                <a:path extrusionOk="0" h="108" w="142">
                  <a:moveTo>
                    <a:pt x="76" y="0"/>
                  </a:moveTo>
                  <a:cubicBezTo>
                    <a:pt x="73" y="0"/>
                    <a:pt x="71" y="1"/>
                    <a:pt x="68" y="1"/>
                  </a:cubicBezTo>
                  <a:cubicBezTo>
                    <a:pt x="16" y="1"/>
                    <a:pt x="1" y="61"/>
                    <a:pt x="31" y="91"/>
                  </a:cubicBezTo>
                  <a:cubicBezTo>
                    <a:pt x="42" y="102"/>
                    <a:pt x="57" y="108"/>
                    <a:pt x="72" y="108"/>
                  </a:cubicBezTo>
                  <a:cubicBezTo>
                    <a:pt x="87" y="108"/>
                    <a:pt x="102" y="102"/>
                    <a:pt x="113" y="91"/>
                  </a:cubicBezTo>
                  <a:cubicBezTo>
                    <a:pt x="141" y="56"/>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gfaac217dd0_5_54"/>
            <p:cNvSpPr/>
            <p:nvPr/>
          </p:nvSpPr>
          <p:spPr>
            <a:xfrm rot="-2922762">
              <a:off x="7679957" y="2841429"/>
              <a:ext cx="18661" cy="13312"/>
            </a:xfrm>
            <a:custGeom>
              <a:rect b="b" l="l" r="r" t="t"/>
              <a:pathLst>
                <a:path extrusionOk="0" h="107" w="150">
                  <a:moveTo>
                    <a:pt x="75" y="0"/>
                  </a:moveTo>
                  <a:cubicBezTo>
                    <a:pt x="23" y="0"/>
                    <a:pt x="0" y="60"/>
                    <a:pt x="38" y="90"/>
                  </a:cubicBezTo>
                  <a:cubicBezTo>
                    <a:pt x="49" y="101"/>
                    <a:pt x="62" y="107"/>
                    <a:pt x="75" y="107"/>
                  </a:cubicBezTo>
                  <a:cubicBezTo>
                    <a:pt x="88" y="107"/>
                    <a:pt x="101"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gfaac217dd0_5_54"/>
            <p:cNvSpPr/>
            <p:nvPr/>
          </p:nvSpPr>
          <p:spPr>
            <a:xfrm rot="-2922749">
              <a:off x="7676230" y="2802300"/>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gfaac217dd0_5_54"/>
            <p:cNvSpPr/>
            <p:nvPr/>
          </p:nvSpPr>
          <p:spPr>
            <a:xfrm rot="-2922755">
              <a:off x="7671530" y="2763342"/>
              <a:ext cx="18786" cy="13561"/>
            </a:xfrm>
            <a:custGeom>
              <a:rect b="b" l="l" r="r" t="t"/>
              <a:pathLst>
                <a:path extrusionOk="0" h="109" w="151">
                  <a:moveTo>
                    <a:pt x="76" y="1"/>
                  </a:moveTo>
                  <a:cubicBezTo>
                    <a:pt x="23" y="1"/>
                    <a:pt x="1" y="61"/>
                    <a:pt x="38" y="98"/>
                  </a:cubicBezTo>
                  <a:cubicBezTo>
                    <a:pt x="48" y="105"/>
                    <a:pt x="62" y="109"/>
                    <a:pt x="74" y="109"/>
                  </a:cubicBezTo>
                  <a:cubicBezTo>
                    <a:pt x="90" y="109"/>
                    <a:pt x="105" y="103"/>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gfaac217dd0_5_54"/>
            <p:cNvSpPr/>
            <p:nvPr/>
          </p:nvSpPr>
          <p:spPr>
            <a:xfrm rot="-2922749">
              <a:off x="7668094" y="2724206"/>
              <a:ext cx="17791" cy="14058"/>
            </a:xfrm>
            <a:custGeom>
              <a:rect b="b" l="l" r="r" t="t"/>
              <a:pathLst>
                <a:path extrusionOk="0" h="113" w="143">
                  <a:moveTo>
                    <a:pt x="67" y="1"/>
                  </a:moveTo>
                  <a:cubicBezTo>
                    <a:pt x="22" y="8"/>
                    <a:pt x="0" y="68"/>
                    <a:pt x="37" y="98"/>
                  </a:cubicBezTo>
                  <a:cubicBezTo>
                    <a:pt x="48" y="108"/>
                    <a:pt x="59" y="112"/>
                    <a:pt x="71" y="112"/>
                  </a:cubicBezTo>
                  <a:cubicBezTo>
                    <a:pt x="85" y="112"/>
                    <a:pt x="100" y="106"/>
                    <a:pt x="112" y="98"/>
                  </a:cubicBezTo>
                  <a:cubicBezTo>
                    <a:pt x="142" y="61"/>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gfaac217dd0_5_54"/>
            <p:cNvSpPr/>
            <p:nvPr/>
          </p:nvSpPr>
          <p:spPr>
            <a:xfrm rot="-2922801">
              <a:off x="7664683" y="2685648"/>
              <a:ext cx="17542" cy="13436"/>
            </a:xfrm>
            <a:custGeom>
              <a:rect b="b" l="l" r="r" t="t"/>
              <a:pathLst>
                <a:path extrusionOk="0" h="108" w="141">
                  <a:moveTo>
                    <a:pt x="75" y="1"/>
                  </a:moveTo>
                  <a:cubicBezTo>
                    <a:pt x="73" y="1"/>
                    <a:pt x="70" y="1"/>
                    <a:pt x="67" y="1"/>
                  </a:cubicBezTo>
                  <a:cubicBezTo>
                    <a:pt x="23" y="1"/>
                    <a:pt x="0" y="61"/>
                    <a:pt x="30" y="91"/>
                  </a:cubicBezTo>
                  <a:cubicBezTo>
                    <a:pt x="41" y="102"/>
                    <a:pt x="56" y="108"/>
                    <a:pt x="71" y="108"/>
                  </a:cubicBezTo>
                  <a:cubicBezTo>
                    <a:pt x="86" y="108"/>
                    <a:pt x="101" y="102"/>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gfaac217dd0_5_54"/>
            <p:cNvSpPr/>
            <p:nvPr/>
          </p:nvSpPr>
          <p:spPr>
            <a:xfrm rot="-2922755">
              <a:off x="7659982" y="2646691"/>
              <a:ext cx="18537" cy="13436"/>
            </a:xfrm>
            <a:custGeom>
              <a:rect b="b" l="l" r="r" t="t"/>
              <a:pathLst>
                <a:path extrusionOk="0" h="108" w="149">
                  <a:moveTo>
                    <a:pt x="83" y="1"/>
                  </a:moveTo>
                  <a:cubicBezTo>
                    <a:pt x="81" y="1"/>
                    <a:pt x="78" y="1"/>
                    <a:pt x="76" y="1"/>
                  </a:cubicBezTo>
                  <a:cubicBezTo>
                    <a:pt x="23" y="1"/>
                    <a:pt x="1" y="61"/>
                    <a:pt x="38" y="91"/>
                  </a:cubicBezTo>
                  <a:cubicBezTo>
                    <a:pt x="49" y="102"/>
                    <a:pt x="62" y="108"/>
                    <a:pt x="76" y="108"/>
                  </a:cubicBezTo>
                  <a:cubicBezTo>
                    <a:pt x="89" y="108"/>
                    <a:pt x="102"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gfaac217dd0_5_54"/>
            <p:cNvSpPr/>
            <p:nvPr/>
          </p:nvSpPr>
          <p:spPr>
            <a:xfrm rot="-2922749">
              <a:off x="7656282" y="2607743"/>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gfaac217dd0_5_54"/>
            <p:cNvSpPr/>
            <p:nvPr/>
          </p:nvSpPr>
          <p:spPr>
            <a:xfrm rot="-2922755">
              <a:off x="7821558" y="3057080"/>
              <a:ext cx="49142" cy="37448"/>
            </a:xfrm>
            <a:custGeom>
              <a:rect b="b" l="l" r="r" t="t"/>
              <a:pathLst>
                <a:path extrusionOk="0" h="301" w="395">
                  <a:moveTo>
                    <a:pt x="204" y="0"/>
                  </a:moveTo>
                  <a:cubicBezTo>
                    <a:pt x="201" y="0"/>
                    <a:pt x="198" y="0"/>
                    <a:pt x="195" y="1"/>
                  </a:cubicBezTo>
                  <a:cubicBezTo>
                    <a:pt x="60" y="8"/>
                    <a:pt x="0" y="165"/>
                    <a:pt x="97" y="263"/>
                  </a:cubicBezTo>
                  <a:cubicBezTo>
                    <a:pt x="125" y="287"/>
                    <a:pt x="162" y="300"/>
                    <a:pt x="198" y="300"/>
                  </a:cubicBezTo>
                  <a:cubicBezTo>
                    <a:pt x="239" y="300"/>
                    <a:pt x="279" y="283"/>
                    <a:pt x="307" y="248"/>
                  </a:cubicBezTo>
                  <a:cubicBezTo>
                    <a:pt x="395" y="153"/>
                    <a:pt x="332"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gfaac217dd0_5_54"/>
            <p:cNvSpPr/>
            <p:nvPr/>
          </p:nvSpPr>
          <p:spPr>
            <a:xfrm rot="-2922755">
              <a:off x="7778959" y="2578808"/>
              <a:ext cx="37447" cy="37323"/>
            </a:xfrm>
            <a:custGeom>
              <a:rect b="b" l="l" r="r" t="t"/>
              <a:pathLst>
                <a:path extrusionOk="0" h="300" w="301">
                  <a:moveTo>
                    <a:pt x="151" y="0"/>
                  </a:moveTo>
                  <a:cubicBezTo>
                    <a:pt x="68" y="0"/>
                    <a:pt x="1" y="60"/>
                    <a:pt x="1" y="150"/>
                  </a:cubicBezTo>
                  <a:cubicBezTo>
                    <a:pt x="1" y="232"/>
                    <a:pt x="68" y="299"/>
                    <a:pt x="151" y="299"/>
                  </a:cubicBezTo>
                  <a:cubicBezTo>
                    <a:pt x="233" y="299"/>
                    <a:pt x="300" y="232"/>
                    <a:pt x="300" y="150"/>
                  </a:cubicBezTo>
                  <a:cubicBezTo>
                    <a:pt x="300" y="60"/>
                    <a:pt x="233" y="0"/>
                    <a:pt x="15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gfaac217dd0_5_54"/>
            <p:cNvSpPr/>
            <p:nvPr/>
          </p:nvSpPr>
          <p:spPr>
            <a:xfrm rot="-2922749">
              <a:off x="7832368" y="3021204"/>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3" y="90"/>
                  </a:cubicBezTo>
                  <a:cubicBezTo>
                    <a:pt x="142"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gfaac217dd0_5_54"/>
            <p:cNvSpPr/>
            <p:nvPr/>
          </p:nvSpPr>
          <p:spPr>
            <a:xfrm rot="-2922749">
              <a:off x="7828590" y="2986845"/>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gfaac217dd0_5_54"/>
            <p:cNvSpPr/>
            <p:nvPr/>
          </p:nvSpPr>
          <p:spPr>
            <a:xfrm rot="-2922749">
              <a:off x="7825212" y="2951671"/>
              <a:ext cx="17791" cy="13561"/>
            </a:xfrm>
            <a:custGeom>
              <a:rect b="b" l="l" r="r" t="t"/>
              <a:pathLst>
                <a:path extrusionOk="0" h="109" w="143">
                  <a:moveTo>
                    <a:pt x="67" y="1"/>
                  </a:moveTo>
                  <a:cubicBezTo>
                    <a:pt x="22" y="1"/>
                    <a:pt x="0" y="61"/>
                    <a:pt x="37" y="98"/>
                  </a:cubicBezTo>
                  <a:cubicBezTo>
                    <a:pt x="44" y="105"/>
                    <a:pt x="55" y="108"/>
                    <a:pt x="68" y="108"/>
                  </a:cubicBezTo>
                  <a:cubicBezTo>
                    <a:pt x="83" y="108"/>
                    <a:pt x="100" y="103"/>
                    <a:pt x="112" y="91"/>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gfaac217dd0_5_54"/>
            <p:cNvSpPr/>
            <p:nvPr/>
          </p:nvSpPr>
          <p:spPr>
            <a:xfrm rot="-2922762">
              <a:off x="7821158" y="2916578"/>
              <a:ext cx="18661" cy="14307"/>
            </a:xfrm>
            <a:custGeom>
              <a:rect b="b" l="l" r="r" t="t"/>
              <a:pathLst>
                <a:path extrusionOk="0" h="115" w="150">
                  <a:moveTo>
                    <a:pt x="75" y="0"/>
                  </a:moveTo>
                  <a:cubicBezTo>
                    <a:pt x="23" y="8"/>
                    <a:pt x="0" y="68"/>
                    <a:pt x="38" y="97"/>
                  </a:cubicBezTo>
                  <a:cubicBezTo>
                    <a:pt x="49" y="109"/>
                    <a:pt x="64" y="114"/>
                    <a:pt x="78" y="114"/>
                  </a:cubicBezTo>
                  <a:cubicBezTo>
                    <a:pt x="92" y="114"/>
                    <a:pt x="105" y="109"/>
                    <a:pt x="112"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gfaac217dd0_5_54"/>
            <p:cNvSpPr/>
            <p:nvPr/>
          </p:nvSpPr>
          <p:spPr>
            <a:xfrm rot="-2922755">
              <a:off x="7817953" y="2882309"/>
              <a:ext cx="17915" cy="13312"/>
            </a:xfrm>
            <a:custGeom>
              <a:rect b="b" l="l" r="r" t="t"/>
              <a:pathLst>
                <a:path extrusionOk="0" h="107" w="144">
                  <a:moveTo>
                    <a:pt x="68" y="0"/>
                  </a:moveTo>
                  <a:cubicBezTo>
                    <a:pt x="23" y="0"/>
                    <a:pt x="1" y="60"/>
                    <a:pt x="38" y="90"/>
                  </a:cubicBezTo>
                  <a:cubicBezTo>
                    <a:pt x="49" y="101"/>
                    <a:pt x="63" y="107"/>
                    <a:pt x="76" y="107"/>
                  </a:cubicBezTo>
                  <a:cubicBezTo>
                    <a:pt x="89" y="107"/>
                    <a:pt x="102" y="101"/>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gfaac217dd0_5_54"/>
            <p:cNvSpPr/>
            <p:nvPr/>
          </p:nvSpPr>
          <p:spPr>
            <a:xfrm rot="-2922749">
              <a:off x="7814584" y="2846780"/>
              <a:ext cx="17791" cy="13934"/>
            </a:xfrm>
            <a:custGeom>
              <a:rect b="b" l="l" r="r" t="t"/>
              <a:pathLst>
                <a:path extrusionOk="0" h="112" w="143">
                  <a:moveTo>
                    <a:pt x="68" y="0"/>
                  </a:moveTo>
                  <a:cubicBezTo>
                    <a:pt x="23" y="0"/>
                    <a:pt x="0" y="60"/>
                    <a:pt x="30" y="98"/>
                  </a:cubicBezTo>
                  <a:cubicBezTo>
                    <a:pt x="40" y="107"/>
                    <a:pt x="52" y="111"/>
                    <a:pt x="64" y="111"/>
                  </a:cubicBezTo>
                  <a:cubicBezTo>
                    <a:pt x="82"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gfaac217dd0_5_54"/>
            <p:cNvSpPr/>
            <p:nvPr/>
          </p:nvSpPr>
          <p:spPr>
            <a:xfrm rot="-2922755">
              <a:off x="7810644" y="2812438"/>
              <a:ext cx="18537" cy="13436"/>
            </a:xfrm>
            <a:custGeom>
              <a:rect b="b" l="l" r="r" t="t"/>
              <a:pathLst>
                <a:path extrusionOk="0" h="108" w="149">
                  <a:moveTo>
                    <a:pt x="83" y="1"/>
                  </a:moveTo>
                  <a:cubicBezTo>
                    <a:pt x="81" y="1"/>
                    <a:pt x="78" y="1"/>
                    <a:pt x="75" y="1"/>
                  </a:cubicBezTo>
                  <a:cubicBezTo>
                    <a:pt x="23" y="1"/>
                    <a:pt x="1" y="61"/>
                    <a:pt x="38" y="91"/>
                  </a:cubicBezTo>
                  <a:cubicBezTo>
                    <a:pt x="49" y="102"/>
                    <a:pt x="62" y="108"/>
                    <a:pt x="75" y="108"/>
                  </a:cubicBezTo>
                  <a:cubicBezTo>
                    <a:pt x="89" y="108"/>
                    <a:pt x="102"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gfaac217dd0_5_54"/>
            <p:cNvSpPr/>
            <p:nvPr/>
          </p:nvSpPr>
          <p:spPr>
            <a:xfrm rot="-2922749">
              <a:off x="7807287" y="2777311"/>
              <a:ext cx="17791" cy="13561"/>
            </a:xfrm>
            <a:custGeom>
              <a:rect b="b" l="l" r="r" t="t"/>
              <a:pathLst>
                <a:path extrusionOk="0" h="109" w="143">
                  <a:moveTo>
                    <a:pt x="68" y="1"/>
                  </a:moveTo>
                  <a:cubicBezTo>
                    <a:pt x="23" y="1"/>
                    <a:pt x="0" y="61"/>
                    <a:pt x="38" y="98"/>
                  </a:cubicBezTo>
                  <a:cubicBezTo>
                    <a:pt x="44" y="105"/>
                    <a:pt x="56" y="108"/>
                    <a:pt x="68" y="108"/>
                  </a:cubicBezTo>
                  <a:cubicBezTo>
                    <a:pt x="83" y="108"/>
                    <a:pt x="100" y="103"/>
                    <a:pt x="112" y="91"/>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gfaac217dd0_5_54"/>
            <p:cNvSpPr/>
            <p:nvPr/>
          </p:nvSpPr>
          <p:spPr>
            <a:xfrm rot="-2922749">
              <a:off x="7803556" y="2742930"/>
              <a:ext cx="18413" cy="13561"/>
            </a:xfrm>
            <a:custGeom>
              <a:rect b="b" l="l" r="r" t="t"/>
              <a:pathLst>
                <a:path extrusionOk="0" h="109" w="148">
                  <a:moveTo>
                    <a:pt x="83" y="1"/>
                  </a:moveTo>
                  <a:cubicBezTo>
                    <a:pt x="80" y="1"/>
                    <a:pt x="78" y="1"/>
                    <a:pt x="75" y="2"/>
                  </a:cubicBezTo>
                  <a:cubicBezTo>
                    <a:pt x="23" y="2"/>
                    <a:pt x="0" y="61"/>
                    <a:pt x="38" y="91"/>
                  </a:cubicBezTo>
                  <a:cubicBezTo>
                    <a:pt x="49" y="103"/>
                    <a:pt x="64" y="108"/>
                    <a:pt x="78" y="108"/>
                  </a:cubicBezTo>
                  <a:cubicBezTo>
                    <a:pt x="92" y="108"/>
                    <a:pt x="105" y="103"/>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gfaac217dd0_5_54"/>
            <p:cNvSpPr/>
            <p:nvPr/>
          </p:nvSpPr>
          <p:spPr>
            <a:xfrm rot="-2922755">
              <a:off x="7800075" y="2707927"/>
              <a:ext cx="17915" cy="13436"/>
            </a:xfrm>
            <a:custGeom>
              <a:rect b="b" l="l" r="r" t="t"/>
              <a:pathLst>
                <a:path extrusionOk="0" h="108" w="144">
                  <a:moveTo>
                    <a:pt x="68" y="0"/>
                  </a:moveTo>
                  <a:cubicBezTo>
                    <a:pt x="23" y="0"/>
                    <a:pt x="1" y="60"/>
                    <a:pt x="38" y="97"/>
                  </a:cubicBezTo>
                  <a:cubicBezTo>
                    <a:pt x="48" y="104"/>
                    <a:pt x="60" y="108"/>
                    <a:pt x="72" y="108"/>
                  </a:cubicBezTo>
                  <a:cubicBezTo>
                    <a:pt x="86" y="108"/>
                    <a:pt x="101" y="102"/>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gfaac217dd0_5_54"/>
            <p:cNvSpPr/>
            <p:nvPr/>
          </p:nvSpPr>
          <p:spPr>
            <a:xfrm rot="-2922749">
              <a:off x="7796659" y="2672420"/>
              <a:ext cx="17791" cy="13934"/>
            </a:xfrm>
            <a:custGeom>
              <a:rect b="b" l="l" r="r" t="t"/>
              <a:pathLst>
                <a:path extrusionOk="0" h="112" w="143">
                  <a:moveTo>
                    <a:pt x="68" y="0"/>
                  </a:moveTo>
                  <a:cubicBezTo>
                    <a:pt x="16" y="8"/>
                    <a:pt x="1" y="60"/>
                    <a:pt x="31" y="98"/>
                  </a:cubicBezTo>
                  <a:cubicBezTo>
                    <a:pt x="40" y="107"/>
                    <a:pt x="52" y="111"/>
                    <a:pt x="64" y="111"/>
                  </a:cubicBezTo>
                  <a:cubicBezTo>
                    <a:pt x="82"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gfaac217dd0_5_54"/>
            <p:cNvSpPr/>
            <p:nvPr/>
          </p:nvSpPr>
          <p:spPr>
            <a:xfrm rot="-2922755">
              <a:off x="7792724" y="2638088"/>
              <a:ext cx="18786" cy="13312"/>
            </a:xfrm>
            <a:custGeom>
              <a:rect b="b" l="l" r="r" t="t"/>
              <a:pathLst>
                <a:path extrusionOk="0" h="107" w="151">
                  <a:moveTo>
                    <a:pt x="76" y="0"/>
                  </a:moveTo>
                  <a:cubicBezTo>
                    <a:pt x="23" y="0"/>
                    <a:pt x="1" y="60"/>
                    <a:pt x="38" y="90"/>
                  </a:cubicBezTo>
                  <a:cubicBezTo>
                    <a:pt x="49" y="101"/>
                    <a:pt x="62" y="107"/>
                    <a:pt x="76" y="107"/>
                  </a:cubicBezTo>
                  <a:cubicBezTo>
                    <a:pt x="89" y="107"/>
                    <a:pt x="102" y="101"/>
                    <a:pt x="113" y="90"/>
                  </a:cubicBezTo>
                  <a:cubicBezTo>
                    <a:pt x="150"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gfaac217dd0_5_54"/>
            <p:cNvSpPr/>
            <p:nvPr/>
          </p:nvSpPr>
          <p:spPr>
            <a:xfrm rot="-2922755">
              <a:off x="7938683" y="3035006"/>
              <a:ext cx="49142" cy="36950"/>
            </a:xfrm>
            <a:custGeom>
              <a:rect b="b" l="l" r="r" t="t"/>
              <a:pathLst>
                <a:path extrusionOk="0" h="297" w="395">
                  <a:moveTo>
                    <a:pt x="204" y="1"/>
                  </a:moveTo>
                  <a:cubicBezTo>
                    <a:pt x="201" y="1"/>
                    <a:pt x="198" y="1"/>
                    <a:pt x="195" y="1"/>
                  </a:cubicBezTo>
                  <a:cubicBezTo>
                    <a:pt x="60" y="1"/>
                    <a:pt x="0" y="166"/>
                    <a:pt x="97" y="255"/>
                  </a:cubicBezTo>
                  <a:cubicBezTo>
                    <a:pt x="125" y="284"/>
                    <a:pt x="162" y="297"/>
                    <a:pt x="198" y="297"/>
                  </a:cubicBezTo>
                  <a:cubicBezTo>
                    <a:pt x="239" y="297"/>
                    <a:pt x="279" y="280"/>
                    <a:pt x="307" y="248"/>
                  </a:cubicBezTo>
                  <a:cubicBezTo>
                    <a:pt x="395" y="153"/>
                    <a:pt x="332"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gfaac217dd0_5_54"/>
            <p:cNvSpPr/>
            <p:nvPr/>
          </p:nvSpPr>
          <p:spPr>
            <a:xfrm rot="-2922755">
              <a:off x="7895405" y="2612843"/>
              <a:ext cx="49266" cy="36950"/>
            </a:xfrm>
            <a:custGeom>
              <a:rect b="b" l="l" r="r" t="t"/>
              <a:pathLst>
                <a:path extrusionOk="0" h="297" w="396">
                  <a:moveTo>
                    <a:pt x="204" y="1"/>
                  </a:moveTo>
                  <a:cubicBezTo>
                    <a:pt x="201" y="1"/>
                    <a:pt x="198" y="1"/>
                    <a:pt x="195" y="1"/>
                  </a:cubicBezTo>
                  <a:cubicBezTo>
                    <a:pt x="61" y="1"/>
                    <a:pt x="1" y="165"/>
                    <a:pt x="98" y="255"/>
                  </a:cubicBezTo>
                  <a:cubicBezTo>
                    <a:pt x="126" y="283"/>
                    <a:pt x="162" y="297"/>
                    <a:pt x="198" y="297"/>
                  </a:cubicBezTo>
                  <a:cubicBezTo>
                    <a:pt x="239" y="297"/>
                    <a:pt x="280" y="280"/>
                    <a:pt x="308" y="248"/>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gfaac217dd0_5_54"/>
            <p:cNvSpPr/>
            <p:nvPr/>
          </p:nvSpPr>
          <p:spPr>
            <a:xfrm rot="-2922749">
              <a:off x="7950162" y="3004250"/>
              <a:ext cx="17791" cy="13934"/>
            </a:xfrm>
            <a:custGeom>
              <a:rect b="b" l="l" r="r" t="t"/>
              <a:pathLst>
                <a:path extrusionOk="0" h="112" w="143">
                  <a:moveTo>
                    <a:pt x="68" y="1"/>
                  </a:moveTo>
                  <a:cubicBezTo>
                    <a:pt x="23" y="1"/>
                    <a:pt x="0" y="61"/>
                    <a:pt x="30" y="98"/>
                  </a:cubicBezTo>
                  <a:cubicBezTo>
                    <a:pt x="40" y="107"/>
                    <a:pt x="52" y="112"/>
                    <a:pt x="64" y="112"/>
                  </a:cubicBezTo>
                  <a:cubicBezTo>
                    <a:pt x="82" y="112"/>
                    <a:pt x="100" y="104"/>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gfaac217dd0_5_54"/>
            <p:cNvSpPr/>
            <p:nvPr/>
          </p:nvSpPr>
          <p:spPr>
            <a:xfrm rot="-2922762">
              <a:off x="7946592" y="2973909"/>
              <a:ext cx="18661" cy="13312"/>
            </a:xfrm>
            <a:custGeom>
              <a:rect b="b" l="l" r="r" t="t"/>
              <a:pathLst>
                <a:path extrusionOk="0" h="107" w="150">
                  <a:moveTo>
                    <a:pt x="75" y="0"/>
                  </a:moveTo>
                  <a:cubicBezTo>
                    <a:pt x="23" y="0"/>
                    <a:pt x="0" y="60"/>
                    <a:pt x="37" y="90"/>
                  </a:cubicBezTo>
                  <a:cubicBezTo>
                    <a:pt x="49" y="101"/>
                    <a:pt x="64" y="107"/>
                    <a:pt x="78" y="107"/>
                  </a:cubicBezTo>
                  <a:cubicBezTo>
                    <a:pt x="92" y="107"/>
                    <a:pt x="105"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gfaac217dd0_5_54"/>
            <p:cNvSpPr/>
            <p:nvPr/>
          </p:nvSpPr>
          <p:spPr>
            <a:xfrm rot="-2922801">
              <a:off x="7944075" y="2943349"/>
              <a:ext cx="17542" cy="13561"/>
            </a:xfrm>
            <a:custGeom>
              <a:rect b="b" l="l" r="r" t="t"/>
              <a:pathLst>
                <a:path extrusionOk="0" h="109" w="141">
                  <a:moveTo>
                    <a:pt x="76" y="1"/>
                  </a:moveTo>
                  <a:cubicBezTo>
                    <a:pt x="74" y="1"/>
                    <a:pt x="71" y="1"/>
                    <a:pt x="68" y="1"/>
                  </a:cubicBezTo>
                  <a:cubicBezTo>
                    <a:pt x="23" y="1"/>
                    <a:pt x="0" y="61"/>
                    <a:pt x="38" y="91"/>
                  </a:cubicBezTo>
                  <a:cubicBezTo>
                    <a:pt x="45" y="103"/>
                    <a:pt x="58" y="108"/>
                    <a:pt x="72" y="108"/>
                  </a:cubicBezTo>
                  <a:cubicBezTo>
                    <a:pt x="86" y="108"/>
                    <a:pt x="101" y="103"/>
                    <a:pt x="113"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gfaac217dd0_5_54"/>
            <p:cNvSpPr/>
            <p:nvPr/>
          </p:nvSpPr>
          <p:spPr>
            <a:xfrm rot="-2922755">
              <a:off x="7940079" y="2912218"/>
              <a:ext cx="18786" cy="13934"/>
            </a:xfrm>
            <a:custGeom>
              <a:rect b="b" l="l" r="r" t="t"/>
              <a:pathLst>
                <a:path extrusionOk="0" h="112" w="151">
                  <a:moveTo>
                    <a:pt x="76" y="0"/>
                  </a:moveTo>
                  <a:cubicBezTo>
                    <a:pt x="23" y="0"/>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gfaac217dd0_5_54"/>
            <p:cNvSpPr/>
            <p:nvPr/>
          </p:nvSpPr>
          <p:spPr>
            <a:xfrm rot="-2922749">
              <a:off x="7937436" y="2881727"/>
              <a:ext cx="17791" cy="13436"/>
            </a:xfrm>
            <a:custGeom>
              <a:rect b="b" l="l" r="r" t="t"/>
              <a:pathLst>
                <a:path extrusionOk="0" h="108" w="143">
                  <a:moveTo>
                    <a:pt x="67" y="1"/>
                  </a:moveTo>
                  <a:cubicBezTo>
                    <a:pt x="23" y="1"/>
                    <a:pt x="0" y="61"/>
                    <a:pt x="38" y="90"/>
                  </a:cubicBezTo>
                  <a:cubicBezTo>
                    <a:pt x="49" y="102"/>
                    <a:pt x="62" y="107"/>
                    <a:pt x="75" y="107"/>
                  </a:cubicBezTo>
                  <a:cubicBezTo>
                    <a:pt x="88"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gfaac217dd0_5_54"/>
            <p:cNvSpPr/>
            <p:nvPr/>
          </p:nvSpPr>
          <p:spPr>
            <a:xfrm rot="-2922801">
              <a:off x="7934771" y="2850964"/>
              <a:ext cx="17542" cy="13436"/>
            </a:xfrm>
            <a:custGeom>
              <a:rect b="b" l="l" r="r" t="t"/>
              <a:pathLst>
                <a:path extrusionOk="0" h="108" w="141">
                  <a:moveTo>
                    <a:pt x="75" y="0"/>
                  </a:moveTo>
                  <a:cubicBezTo>
                    <a:pt x="73" y="0"/>
                    <a:pt x="70" y="1"/>
                    <a:pt x="68" y="1"/>
                  </a:cubicBezTo>
                  <a:cubicBezTo>
                    <a:pt x="23" y="1"/>
                    <a:pt x="0" y="61"/>
                    <a:pt x="30" y="91"/>
                  </a:cubicBezTo>
                  <a:cubicBezTo>
                    <a:pt x="41" y="102"/>
                    <a:pt x="56" y="108"/>
                    <a:pt x="71" y="108"/>
                  </a:cubicBezTo>
                  <a:cubicBezTo>
                    <a:pt x="86" y="108"/>
                    <a:pt x="101" y="102"/>
                    <a:pt x="113" y="91"/>
                  </a:cubicBezTo>
                  <a:cubicBezTo>
                    <a:pt x="141" y="56"/>
                    <a:pt x="116"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gfaac217dd0_5_54"/>
            <p:cNvSpPr/>
            <p:nvPr/>
          </p:nvSpPr>
          <p:spPr>
            <a:xfrm rot="-2922755">
              <a:off x="7930728" y="2819729"/>
              <a:ext cx="18786" cy="13934"/>
            </a:xfrm>
            <a:custGeom>
              <a:rect b="b" l="l" r="r" t="t"/>
              <a:pathLst>
                <a:path extrusionOk="0" h="112" w="151">
                  <a:moveTo>
                    <a:pt x="76" y="1"/>
                  </a:moveTo>
                  <a:cubicBezTo>
                    <a:pt x="23" y="1"/>
                    <a:pt x="1" y="61"/>
                    <a:pt x="38" y="98"/>
                  </a:cubicBezTo>
                  <a:cubicBezTo>
                    <a:pt x="48" y="108"/>
                    <a:pt x="58" y="112"/>
                    <a:pt x="69" y="112"/>
                  </a:cubicBezTo>
                  <a:cubicBezTo>
                    <a:pt x="85" y="112"/>
                    <a:pt x="100" y="104"/>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gfaac217dd0_5_54"/>
            <p:cNvSpPr/>
            <p:nvPr/>
          </p:nvSpPr>
          <p:spPr>
            <a:xfrm rot="-2922749">
              <a:off x="7928132" y="2789341"/>
              <a:ext cx="17791" cy="13312"/>
            </a:xfrm>
            <a:custGeom>
              <a:rect b="b" l="l" r="r" t="t"/>
              <a:pathLst>
                <a:path extrusionOk="0" h="107" w="143">
                  <a:moveTo>
                    <a:pt x="67" y="0"/>
                  </a:moveTo>
                  <a:cubicBezTo>
                    <a:pt x="23" y="0"/>
                    <a:pt x="0" y="60"/>
                    <a:pt x="30" y="90"/>
                  </a:cubicBezTo>
                  <a:cubicBezTo>
                    <a:pt x="41" y="101"/>
                    <a:pt x="56" y="107"/>
                    <a:pt x="71" y="107"/>
                  </a:cubicBezTo>
                  <a:cubicBezTo>
                    <a:pt x="86" y="107"/>
                    <a:pt x="101" y="101"/>
                    <a:pt x="112" y="90"/>
                  </a:cubicBezTo>
                  <a:cubicBezTo>
                    <a:pt x="142" y="53"/>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gfaac217dd0_5_54"/>
            <p:cNvSpPr/>
            <p:nvPr/>
          </p:nvSpPr>
          <p:spPr>
            <a:xfrm rot="-2922755">
              <a:off x="7924641" y="2758828"/>
              <a:ext cx="18537" cy="13561"/>
            </a:xfrm>
            <a:custGeom>
              <a:rect b="b" l="l" r="r" t="t"/>
              <a:pathLst>
                <a:path extrusionOk="0" h="109" w="149">
                  <a:moveTo>
                    <a:pt x="83" y="1"/>
                  </a:moveTo>
                  <a:cubicBezTo>
                    <a:pt x="81" y="1"/>
                    <a:pt x="78" y="1"/>
                    <a:pt x="76" y="2"/>
                  </a:cubicBezTo>
                  <a:cubicBezTo>
                    <a:pt x="23" y="2"/>
                    <a:pt x="1" y="61"/>
                    <a:pt x="38" y="91"/>
                  </a:cubicBezTo>
                  <a:cubicBezTo>
                    <a:pt x="49" y="103"/>
                    <a:pt x="64" y="108"/>
                    <a:pt x="78" y="108"/>
                  </a:cubicBezTo>
                  <a:cubicBezTo>
                    <a:pt x="92" y="108"/>
                    <a:pt x="106" y="103"/>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gfaac217dd0_5_54"/>
            <p:cNvSpPr/>
            <p:nvPr/>
          </p:nvSpPr>
          <p:spPr>
            <a:xfrm rot="-2922755">
              <a:off x="7921618" y="2727650"/>
              <a:ext cx="17915" cy="13934"/>
            </a:xfrm>
            <a:custGeom>
              <a:rect b="b" l="l" r="r" t="t"/>
              <a:pathLst>
                <a:path extrusionOk="0" h="112" w="144">
                  <a:moveTo>
                    <a:pt x="68" y="0"/>
                  </a:moveTo>
                  <a:cubicBezTo>
                    <a:pt x="23" y="0"/>
                    <a:pt x="1" y="60"/>
                    <a:pt x="38" y="98"/>
                  </a:cubicBezTo>
                  <a:cubicBezTo>
                    <a:pt x="48" y="107"/>
                    <a:pt x="59" y="111"/>
                    <a:pt x="69" y="111"/>
                  </a:cubicBezTo>
                  <a:cubicBezTo>
                    <a:pt x="85"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gfaac217dd0_5_54"/>
            <p:cNvSpPr/>
            <p:nvPr/>
          </p:nvSpPr>
          <p:spPr>
            <a:xfrm rot="-2922755">
              <a:off x="7918001" y="2697206"/>
              <a:ext cx="18786" cy="13436"/>
            </a:xfrm>
            <a:custGeom>
              <a:rect b="b" l="l" r="r" t="t"/>
              <a:pathLst>
                <a:path extrusionOk="0" h="108" w="151">
                  <a:moveTo>
                    <a:pt x="76" y="1"/>
                  </a:moveTo>
                  <a:cubicBezTo>
                    <a:pt x="23" y="1"/>
                    <a:pt x="1" y="61"/>
                    <a:pt x="38" y="91"/>
                  </a:cubicBezTo>
                  <a:cubicBezTo>
                    <a:pt x="49" y="102"/>
                    <a:pt x="64" y="107"/>
                    <a:pt x="78" y="107"/>
                  </a:cubicBezTo>
                  <a:cubicBezTo>
                    <a:pt x="92" y="107"/>
                    <a:pt x="105" y="102"/>
                    <a:pt x="113" y="91"/>
                  </a:cubicBezTo>
                  <a:cubicBezTo>
                    <a:pt x="150" y="53"/>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gfaac217dd0_5_54"/>
            <p:cNvSpPr/>
            <p:nvPr/>
          </p:nvSpPr>
          <p:spPr>
            <a:xfrm rot="-2922755">
              <a:off x="7915485" y="2666770"/>
              <a:ext cx="17666" cy="13436"/>
            </a:xfrm>
            <a:custGeom>
              <a:rect b="b" l="l" r="r" t="t"/>
              <a:pathLst>
                <a:path extrusionOk="0" h="108" w="142">
                  <a:moveTo>
                    <a:pt x="77" y="0"/>
                  </a:moveTo>
                  <a:cubicBezTo>
                    <a:pt x="74" y="0"/>
                    <a:pt x="71" y="1"/>
                    <a:pt x="68" y="1"/>
                  </a:cubicBezTo>
                  <a:cubicBezTo>
                    <a:pt x="23" y="1"/>
                    <a:pt x="1" y="61"/>
                    <a:pt x="38" y="91"/>
                  </a:cubicBezTo>
                  <a:cubicBezTo>
                    <a:pt x="49" y="102"/>
                    <a:pt x="63" y="108"/>
                    <a:pt x="76" y="108"/>
                  </a:cubicBezTo>
                  <a:cubicBezTo>
                    <a:pt x="89"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gfaac217dd0_5_54"/>
            <p:cNvSpPr/>
            <p:nvPr/>
          </p:nvSpPr>
          <p:spPr>
            <a:xfrm rot="-2922755">
              <a:off x="8043302" y="3010450"/>
              <a:ext cx="49266" cy="36950"/>
            </a:xfrm>
            <a:custGeom>
              <a:rect b="b" l="l" r="r" t="t"/>
              <a:pathLst>
                <a:path extrusionOk="0" h="297" w="396">
                  <a:moveTo>
                    <a:pt x="204" y="0"/>
                  </a:moveTo>
                  <a:cubicBezTo>
                    <a:pt x="201" y="0"/>
                    <a:pt x="198" y="0"/>
                    <a:pt x="195" y="1"/>
                  </a:cubicBezTo>
                  <a:cubicBezTo>
                    <a:pt x="61" y="1"/>
                    <a:pt x="1" y="165"/>
                    <a:pt x="98" y="255"/>
                  </a:cubicBezTo>
                  <a:cubicBezTo>
                    <a:pt x="126" y="283"/>
                    <a:pt x="161" y="296"/>
                    <a:pt x="196" y="296"/>
                  </a:cubicBezTo>
                  <a:cubicBezTo>
                    <a:pt x="236" y="296"/>
                    <a:pt x="276" y="279"/>
                    <a:pt x="308" y="248"/>
                  </a:cubicBezTo>
                  <a:cubicBezTo>
                    <a:pt x="395" y="152"/>
                    <a:pt x="326"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gfaac217dd0_5_54"/>
            <p:cNvSpPr/>
            <p:nvPr/>
          </p:nvSpPr>
          <p:spPr>
            <a:xfrm rot="-2922755">
              <a:off x="8005141" y="2644081"/>
              <a:ext cx="50510" cy="37821"/>
            </a:xfrm>
            <a:custGeom>
              <a:rect b="b" l="l" r="r" t="t"/>
              <a:pathLst>
                <a:path extrusionOk="0" h="304" w="406">
                  <a:moveTo>
                    <a:pt x="195" y="1"/>
                  </a:moveTo>
                  <a:cubicBezTo>
                    <a:pt x="61" y="8"/>
                    <a:pt x="1" y="173"/>
                    <a:pt x="98" y="263"/>
                  </a:cubicBezTo>
                  <a:cubicBezTo>
                    <a:pt x="126" y="291"/>
                    <a:pt x="163" y="304"/>
                    <a:pt x="199" y="304"/>
                  </a:cubicBezTo>
                  <a:cubicBezTo>
                    <a:pt x="239" y="304"/>
                    <a:pt x="280" y="287"/>
                    <a:pt x="308" y="255"/>
                  </a:cubicBezTo>
                  <a:cubicBezTo>
                    <a:pt x="405"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gfaac217dd0_5_54"/>
            <p:cNvSpPr/>
            <p:nvPr/>
          </p:nvSpPr>
          <p:spPr>
            <a:xfrm rot="-2922755">
              <a:off x="8054868" y="2985947"/>
              <a:ext cx="18786" cy="13436"/>
            </a:xfrm>
            <a:custGeom>
              <a:rect b="b" l="l" r="r" t="t"/>
              <a:pathLst>
                <a:path extrusionOk="0" h="108" w="151">
                  <a:moveTo>
                    <a:pt x="75" y="1"/>
                  </a:moveTo>
                  <a:cubicBezTo>
                    <a:pt x="23" y="1"/>
                    <a:pt x="1" y="61"/>
                    <a:pt x="38" y="91"/>
                  </a:cubicBezTo>
                  <a:cubicBezTo>
                    <a:pt x="49" y="102"/>
                    <a:pt x="62" y="107"/>
                    <a:pt x="75" y="107"/>
                  </a:cubicBezTo>
                  <a:cubicBezTo>
                    <a:pt x="89" y="107"/>
                    <a:pt x="102" y="102"/>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gfaac217dd0_5_54"/>
            <p:cNvSpPr/>
            <p:nvPr/>
          </p:nvSpPr>
          <p:spPr>
            <a:xfrm rot="-2922801">
              <a:off x="8052670" y="2959400"/>
              <a:ext cx="17542" cy="13561"/>
            </a:xfrm>
            <a:custGeom>
              <a:rect b="b" l="l" r="r" t="t"/>
              <a:pathLst>
                <a:path extrusionOk="0" h="109" w="141">
                  <a:moveTo>
                    <a:pt x="76" y="1"/>
                  </a:moveTo>
                  <a:cubicBezTo>
                    <a:pt x="74" y="1"/>
                    <a:pt x="71" y="1"/>
                    <a:pt x="68" y="2"/>
                  </a:cubicBezTo>
                  <a:cubicBezTo>
                    <a:pt x="23" y="2"/>
                    <a:pt x="0" y="61"/>
                    <a:pt x="38" y="91"/>
                  </a:cubicBezTo>
                  <a:cubicBezTo>
                    <a:pt x="45" y="103"/>
                    <a:pt x="58" y="108"/>
                    <a:pt x="72" y="108"/>
                  </a:cubicBezTo>
                  <a:cubicBezTo>
                    <a:pt x="86" y="108"/>
                    <a:pt x="101" y="103"/>
                    <a:pt x="113" y="91"/>
                  </a:cubicBezTo>
                  <a:cubicBezTo>
                    <a:pt x="141" y="56"/>
                    <a:pt x="123"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gfaac217dd0_5_54"/>
            <p:cNvSpPr/>
            <p:nvPr/>
          </p:nvSpPr>
          <p:spPr>
            <a:xfrm rot="-2922755">
              <a:off x="8049434" y="2932884"/>
              <a:ext cx="18537" cy="13436"/>
            </a:xfrm>
            <a:custGeom>
              <a:rect b="b" l="l" r="r" t="t"/>
              <a:pathLst>
                <a:path extrusionOk="0" h="108" w="149">
                  <a:moveTo>
                    <a:pt x="83" y="1"/>
                  </a:moveTo>
                  <a:cubicBezTo>
                    <a:pt x="81" y="1"/>
                    <a:pt x="78" y="1"/>
                    <a:pt x="75" y="1"/>
                  </a:cubicBezTo>
                  <a:cubicBezTo>
                    <a:pt x="23" y="1"/>
                    <a:pt x="1" y="61"/>
                    <a:pt x="38" y="91"/>
                  </a:cubicBezTo>
                  <a:cubicBezTo>
                    <a:pt x="49" y="102"/>
                    <a:pt x="64" y="108"/>
                    <a:pt x="78" y="108"/>
                  </a:cubicBezTo>
                  <a:cubicBezTo>
                    <a:pt x="92" y="108"/>
                    <a:pt x="105" y="102"/>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gfaac217dd0_5_54"/>
            <p:cNvSpPr/>
            <p:nvPr/>
          </p:nvSpPr>
          <p:spPr>
            <a:xfrm rot="-2922801">
              <a:off x="8047240" y="2906347"/>
              <a:ext cx="17542" cy="13436"/>
            </a:xfrm>
            <a:custGeom>
              <a:rect b="b" l="l" r="r" t="t"/>
              <a:pathLst>
                <a:path extrusionOk="0" h="108" w="141">
                  <a:moveTo>
                    <a:pt x="76" y="0"/>
                  </a:moveTo>
                  <a:cubicBezTo>
                    <a:pt x="74" y="0"/>
                    <a:pt x="71" y="1"/>
                    <a:pt x="68" y="1"/>
                  </a:cubicBezTo>
                  <a:cubicBezTo>
                    <a:pt x="23" y="1"/>
                    <a:pt x="0" y="61"/>
                    <a:pt x="38" y="91"/>
                  </a:cubicBezTo>
                  <a:cubicBezTo>
                    <a:pt x="49" y="102"/>
                    <a:pt x="62" y="108"/>
                    <a:pt x="75" y="108"/>
                  </a:cubicBezTo>
                  <a:cubicBezTo>
                    <a:pt x="88" y="108"/>
                    <a:pt x="101" y="102"/>
                    <a:pt x="113"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gfaac217dd0_5_54"/>
            <p:cNvSpPr/>
            <p:nvPr/>
          </p:nvSpPr>
          <p:spPr>
            <a:xfrm rot="-2922755">
              <a:off x="8044404" y="2878666"/>
              <a:ext cx="17915" cy="14307"/>
            </a:xfrm>
            <a:custGeom>
              <a:rect b="b" l="l" r="r" t="t"/>
              <a:pathLst>
                <a:path extrusionOk="0" h="115" w="144">
                  <a:moveTo>
                    <a:pt x="68" y="0"/>
                  </a:moveTo>
                  <a:cubicBezTo>
                    <a:pt x="16" y="8"/>
                    <a:pt x="1" y="68"/>
                    <a:pt x="31" y="98"/>
                  </a:cubicBezTo>
                  <a:cubicBezTo>
                    <a:pt x="42" y="109"/>
                    <a:pt x="57" y="115"/>
                    <a:pt x="72" y="115"/>
                  </a:cubicBezTo>
                  <a:cubicBezTo>
                    <a:pt x="87" y="115"/>
                    <a:pt x="102" y="109"/>
                    <a:pt x="113" y="98"/>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gfaac217dd0_5_54"/>
            <p:cNvSpPr/>
            <p:nvPr/>
          </p:nvSpPr>
          <p:spPr>
            <a:xfrm rot="-2922762">
              <a:off x="8041199" y="2852192"/>
              <a:ext cx="18661" cy="13934"/>
            </a:xfrm>
            <a:custGeom>
              <a:rect b="b" l="l" r="r" t="t"/>
              <a:pathLst>
                <a:path extrusionOk="0" h="112" w="150">
                  <a:moveTo>
                    <a:pt x="75" y="0"/>
                  </a:moveTo>
                  <a:cubicBezTo>
                    <a:pt x="23" y="8"/>
                    <a:pt x="0" y="60"/>
                    <a:pt x="38" y="98"/>
                  </a:cubicBezTo>
                  <a:cubicBezTo>
                    <a:pt x="47" y="107"/>
                    <a:pt x="58" y="111"/>
                    <a:pt x="69" y="111"/>
                  </a:cubicBezTo>
                  <a:cubicBezTo>
                    <a:pt x="84" y="111"/>
                    <a:pt x="99"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gfaac217dd0_5_54"/>
            <p:cNvSpPr/>
            <p:nvPr/>
          </p:nvSpPr>
          <p:spPr>
            <a:xfrm rot="-2922755">
              <a:off x="8038834" y="2825676"/>
              <a:ext cx="17915" cy="13810"/>
            </a:xfrm>
            <a:custGeom>
              <a:rect b="b" l="l" r="r" t="t"/>
              <a:pathLst>
                <a:path extrusionOk="0" h="111" w="144">
                  <a:moveTo>
                    <a:pt x="68" y="0"/>
                  </a:moveTo>
                  <a:cubicBezTo>
                    <a:pt x="23" y="0"/>
                    <a:pt x="1" y="60"/>
                    <a:pt x="31" y="97"/>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gfaac217dd0_5_54"/>
            <p:cNvSpPr/>
            <p:nvPr/>
          </p:nvSpPr>
          <p:spPr>
            <a:xfrm rot="-2922762">
              <a:off x="8035582" y="2799099"/>
              <a:ext cx="18661" cy="13561"/>
            </a:xfrm>
            <a:custGeom>
              <a:rect b="b" l="l" r="r" t="t"/>
              <a:pathLst>
                <a:path extrusionOk="0" h="109" w="150">
                  <a:moveTo>
                    <a:pt x="75" y="1"/>
                  </a:moveTo>
                  <a:cubicBezTo>
                    <a:pt x="23" y="1"/>
                    <a:pt x="0" y="61"/>
                    <a:pt x="38" y="98"/>
                  </a:cubicBezTo>
                  <a:cubicBezTo>
                    <a:pt x="48" y="105"/>
                    <a:pt x="59" y="109"/>
                    <a:pt x="71" y="109"/>
                  </a:cubicBezTo>
                  <a:cubicBezTo>
                    <a:pt x="85" y="109"/>
                    <a:pt x="100" y="103"/>
                    <a:pt x="112"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gfaac217dd0_5_54"/>
            <p:cNvSpPr/>
            <p:nvPr/>
          </p:nvSpPr>
          <p:spPr>
            <a:xfrm rot="-2922755">
              <a:off x="8033264" y="2772562"/>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0"/>
                  </a:cubicBezTo>
                  <a:cubicBezTo>
                    <a:pt x="143" y="53"/>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gfaac217dd0_5_54"/>
            <p:cNvSpPr/>
            <p:nvPr/>
          </p:nvSpPr>
          <p:spPr>
            <a:xfrm rot="-2922762">
              <a:off x="8030199" y="2746024"/>
              <a:ext cx="18661" cy="13561"/>
            </a:xfrm>
            <a:custGeom>
              <a:rect b="b" l="l" r="r" t="t"/>
              <a:pathLst>
                <a:path extrusionOk="0" h="109" w="150">
                  <a:moveTo>
                    <a:pt x="75" y="0"/>
                  </a:moveTo>
                  <a:cubicBezTo>
                    <a:pt x="23" y="0"/>
                    <a:pt x="0" y="60"/>
                    <a:pt x="38" y="98"/>
                  </a:cubicBezTo>
                  <a:cubicBezTo>
                    <a:pt x="48" y="105"/>
                    <a:pt x="61" y="108"/>
                    <a:pt x="73" y="108"/>
                  </a:cubicBezTo>
                  <a:cubicBezTo>
                    <a:pt x="89" y="108"/>
                    <a:pt x="104" y="103"/>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gfaac217dd0_5_54"/>
            <p:cNvSpPr/>
            <p:nvPr/>
          </p:nvSpPr>
          <p:spPr>
            <a:xfrm rot="-2922755">
              <a:off x="8027787" y="2719529"/>
              <a:ext cx="17915" cy="13312"/>
            </a:xfrm>
            <a:custGeom>
              <a:rect b="b" l="l" r="r" t="t"/>
              <a:pathLst>
                <a:path extrusionOk="0" h="107" w="144">
                  <a:moveTo>
                    <a:pt x="68" y="0"/>
                  </a:moveTo>
                  <a:cubicBezTo>
                    <a:pt x="23" y="0"/>
                    <a:pt x="1" y="60"/>
                    <a:pt x="38" y="90"/>
                  </a:cubicBezTo>
                  <a:cubicBezTo>
                    <a:pt x="49"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gfaac217dd0_5_54"/>
            <p:cNvSpPr/>
            <p:nvPr/>
          </p:nvSpPr>
          <p:spPr>
            <a:xfrm rot="-2922749">
              <a:off x="8025445" y="2692665"/>
              <a:ext cx="17791" cy="13312"/>
            </a:xfrm>
            <a:custGeom>
              <a:rect b="b" l="l" r="r" t="t"/>
              <a:pathLst>
                <a:path extrusionOk="0" h="107" w="143">
                  <a:moveTo>
                    <a:pt x="68" y="0"/>
                  </a:moveTo>
                  <a:cubicBezTo>
                    <a:pt x="15" y="0"/>
                    <a:pt x="0" y="60"/>
                    <a:pt x="30" y="90"/>
                  </a:cubicBezTo>
                  <a:cubicBezTo>
                    <a:pt x="42" y="101"/>
                    <a:pt x="57" y="107"/>
                    <a:pt x="72" y="107"/>
                  </a:cubicBezTo>
                  <a:cubicBezTo>
                    <a:pt x="87" y="107"/>
                    <a:pt x="102" y="101"/>
                    <a:pt x="113" y="90"/>
                  </a:cubicBezTo>
                  <a:cubicBezTo>
                    <a:pt x="143" y="52"/>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gfaac217dd0_5_54"/>
            <p:cNvSpPr/>
            <p:nvPr/>
          </p:nvSpPr>
          <p:spPr>
            <a:xfrm rot="-2922755">
              <a:off x="8143185" y="2984114"/>
              <a:ext cx="37323" cy="37323"/>
            </a:xfrm>
            <a:custGeom>
              <a:rect b="b" l="l" r="r" t="t"/>
              <a:pathLst>
                <a:path extrusionOk="0" h="300" w="300">
                  <a:moveTo>
                    <a:pt x="150" y="0"/>
                  </a:moveTo>
                  <a:cubicBezTo>
                    <a:pt x="68" y="0"/>
                    <a:pt x="0" y="68"/>
                    <a:pt x="0" y="150"/>
                  </a:cubicBezTo>
                  <a:cubicBezTo>
                    <a:pt x="0" y="232"/>
                    <a:pt x="68" y="300"/>
                    <a:pt x="150" y="300"/>
                  </a:cubicBezTo>
                  <a:cubicBezTo>
                    <a:pt x="232" y="300"/>
                    <a:pt x="300" y="232"/>
                    <a:pt x="300" y="150"/>
                  </a:cubicBezTo>
                  <a:cubicBezTo>
                    <a:pt x="300" y="68"/>
                    <a:pt x="232" y="0"/>
                    <a:pt x="15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gfaac217dd0_5_54"/>
            <p:cNvSpPr/>
            <p:nvPr/>
          </p:nvSpPr>
          <p:spPr>
            <a:xfrm rot="-2922755">
              <a:off x="8104931" y="2675021"/>
              <a:ext cx="49142" cy="37572"/>
            </a:xfrm>
            <a:custGeom>
              <a:rect b="b" l="l" r="r" t="t"/>
              <a:pathLst>
                <a:path extrusionOk="0" h="302" w="395">
                  <a:moveTo>
                    <a:pt x="204" y="1"/>
                  </a:moveTo>
                  <a:cubicBezTo>
                    <a:pt x="201" y="1"/>
                    <a:pt x="198" y="1"/>
                    <a:pt x="195" y="1"/>
                  </a:cubicBezTo>
                  <a:cubicBezTo>
                    <a:pt x="60" y="9"/>
                    <a:pt x="0" y="173"/>
                    <a:pt x="98" y="263"/>
                  </a:cubicBezTo>
                  <a:cubicBezTo>
                    <a:pt x="126" y="289"/>
                    <a:pt x="164" y="302"/>
                    <a:pt x="201" y="302"/>
                  </a:cubicBezTo>
                  <a:cubicBezTo>
                    <a:pt x="241" y="302"/>
                    <a:pt x="280" y="287"/>
                    <a:pt x="307" y="256"/>
                  </a:cubicBezTo>
                  <a:cubicBezTo>
                    <a:pt x="395" y="161"/>
                    <a:pt x="332"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gfaac217dd0_5_54"/>
            <p:cNvSpPr/>
            <p:nvPr/>
          </p:nvSpPr>
          <p:spPr>
            <a:xfrm rot="-2922755">
              <a:off x="8148757" y="2965325"/>
              <a:ext cx="18786" cy="13934"/>
            </a:xfrm>
            <a:custGeom>
              <a:rect b="b" l="l" r="r" t="t"/>
              <a:pathLst>
                <a:path extrusionOk="0" h="112" w="151">
                  <a:moveTo>
                    <a:pt x="76" y="0"/>
                  </a:moveTo>
                  <a:cubicBezTo>
                    <a:pt x="23" y="8"/>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gfaac217dd0_5_54"/>
            <p:cNvSpPr/>
            <p:nvPr/>
          </p:nvSpPr>
          <p:spPr>
            <a:xfrm rot="-2922749">
              <a:off x="8146954" y="2942587"/>
              <a:ext cx="17791" cy="14307"/>
            </a:xfrm>
            <a:custGeom>
              <a:rect b="b" l="l" r="r" t="t"/>
              <a:pathLst>
                <a:path extrusionOk="0" h="115" w="143">
                  <a:moveTo>
                    <a:pt x="68" y="1"/>
                  </a:moveTo>
                  <a:cubicBezTo>
                    <a:pt x="23" y="8"/>
                    <a:pt x="0" y="68"/>
                    <a:pt x="38" y="98"/>
                  </a:cubicBezTo>
                  <a:cubicBezTo>
                    <a:pt x="49" y="109"/>
                    <a:pt x="62" y="115"/>
                    <a:pt x="75" y="115"/>
                  </a:cubicBezTo>
                  <a:cubicBezTo>
                    <a:pt x="88" y="115"/>
                    <a:pt x="101" y="109"/>
                    <a:pt x="112" y="98"/>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gfaac217dd0_5_54"/>
            <p:cNvSpPr/>
            <p:nvPr/>
          </p:nvSpPr>
          <p:spPr>
            <a:xfrm rot="-2922801">
              <a:off x="8145176" y="2920427"/>
              <a:ext cx="17542" cy="13561"/>
            </a:xfrm>
            <a:custGeom>
              <a:rect b="b" l="l" r="r" t="t"/>
              <a:pathLst>
                <a:path extrusionOk="0" h="109" w="141">
                  <a:moveTo>
                    <a:pt x="75" y="1"/>
                  </a:moveTo>
                  <a:cubicBezTo>
                    <a:pt x="73" y="1"/>
                    <a:pt x="70" y="1"/>
                    <a:pt x="68" y="1"/>
                  </a:cubicBezTo>
                  <a:cubicBezTo>
                    <a:pt x="15" y="1"/>
                    <a:pt x="0" y="61"/>
                    <a:pt x="30" y="91"/>
                  </a:cubicBezTo>
                  <a:cubicBezTo>
                    <a:pt x="42" y="102"/>
                    <a:pt x="57" y="108"/>
                    <a:pt x="72" y="108"/>
                  </a:cubicBezTo>
                  <a:cubicBezTo>
                    <a:pt x="87" y="108"/>
                    <a:pt x="101" y="102"/>
                    <a:pt x="113"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gfaac217dd0_5_54"/>
            <p:cNvSpPr/>
            <p:nvPr/>
          </p:nvSpPr>
          <p:spPr>
            <a:xfrm rot="-2922749">
              <a:off x="8142411" y="2898136"/>
              <a:ext cx="17791" cy="13436"/>
            </a:xfrm>
            <a:custGeom>
              <a:rect b="b" l="l" r="r" t="t"/>
              <a:pathLst>
                <a:path extrusionOk="0" h="108" w="143">
                  <a:moveTo>
                    <a:pt x="75" y="1"/>
                  </a:moveTo>
                  <a:cubicBezTo>
                    <a:pt x="23" y="1"/>
                    <a:pt x="0" y="61"/>
                    <a:pt x="38" y="90"/>
                  </a:cubicBezTo>
                  <a:cubicBezTo>
                    <a:pt x="49" y="102"/>
                    <a:pt x="62" y="107"/>
                    <a:pt x="75" y="107"/>
                  </a:cubicBezTo>
                  <a:cubicBezTo>
                    <a:pt x="88" y="107"/>
                    <a:pt x="101" y="102"/>
                    <a:pt x="112" y="90"/>
                  </a:cubicBezTo>
                  <a:cubicBezTo>
                    <a:pt x="142"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gfaac217dd0_5_54"/>
            <p:cNvSpPr/>
            <p:nvPr/>
          </p:nvSpPr>
          <p:spPr>
            <a:xfrm rot="-2922749">
              <a:off x="8140263" y="2875160"/>
              <a:ext cx="17791" cy="13561"/>
            </a:xfrm>
            <a:custGeom>
              <a:rect b="b" l="l" r="r" t="t"/>
              <a:pathLst>
                <a:path extrusionOk="0" h="109" w="143">
                  <a:moveTo>
                    <a:pt x="68" y="1"/>
                  </a:moveTo>
                  <a:cubicBezTo>
                    <a:pt x="23" y="1"/>
                    <a:pt x="0" y="61"/>
                    <a:pt x="30" y="98"/>
                  </a:cubicBezTo>
                  <a:cubicBezTo>
                    <a:pt x="40" y="105"/>
                    <a:pt x="54" y="109"/>
                    <a:pt x="67" y="109"/>
                  </a:cubicBezTo>
                  <a:cubicBezTo>
                    <a:pt x="83" y="109"/>
                    <a:pt x="100"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gfaac217dd0_5_54"/>
            <p:cNvSpPr/>
            <p:nvPr/>
          </p:nvSpPr>
          <p:spPr>
            <a:xfrm rot="-2922762">
              <a:off x="8137392" y="2852635"/>
              <a:ext cx="18661" cy="13436"/>
            </a:xfrm>
            <a:custGeom>
              <a:rect b="b" l="l" r="r" t="t"/>
              <a:pathLst>
                <a:path extrusionOk="0" h="108" w="150">
                  <a:moveTo>
                    <a:pt x="75" y="0"/>
                  </a:moveTo>
                  <a:cubicBezTo>
                    <a:pt x="23" y="0"/>
                    <a:pt x="0" y="60"/>
                    <a:pt x="38" y="97"/>
                  </a:cubicBezTo>
                  <a:cubicBezTo>
                    <a:pt x="48" y="104"/>
                    <a:pt x="59" y="108"/>
                    <a:pt x="71" y="108"/>
                  </a:cubicBezTo>
                  <a:cubicBezTo>
                    <a:pt x="86" y="108"/>
                    <a:pt x="100"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gfaac217dd0_5_54"/>
            <p:cNvSpPr/>
            <p:nvPr/>
          </p:nvSpPr>
          <p:spPr>
            <a:xfrm rot="-2922749">
              <a:off x="8135533" y="2829922"/>
              <a:ext cx="17791" cy="13934"/>
            </a:xfrm>
            <a:custGeom>
              <a:rect b="b" l="l" r="r" t="t"/>
              <a:pathLst>
                <a:path extrusionOk="0" h="112" w="143">
                  <a:moveTo>
                    <a:pt x="68" y="0"/>
                  </a:moveTo>
                  <a:cubicBezTo>
                    <a:pt x="23" y="8"/>
                    <a:pt x="0" y="60"/>
                    <a:pt x="30" y="98"/>
                  </a:cubicBezTo>
                  <a:cubicBezTo>
                    <a:pt x="40" y="107"/>
                    <a:pt x="52" y="111"/>
                    <a:pt x="64" y="111"/>
                  </a:cubicBezTo>
                  <a:cubicBezTo>
                    <a:pt x="82"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gfaac217dd0_5_54"/>
            <p:cNvSpPr/>
            <p:nvPr/>
          </p:nvSpPr>
          <p:spPr>
            <a:xfrm rot="-2922762">
              <a:off x="8132755" y="2807231"/>
              <a:ext cx="18661" cy="14307"/>
            </a:xfrm>
            <a:custGeom>
              <a:rect b="b" l="l" r="r" t="t"/>
              <a:pathLst>
                <a:path extrusionOk="0" h="115" w="150">
                  <a:moveTo>
                    <a:pt x="75" y="1"/>
                  </a:moveTo>
                  <a:cubicBezTo>
                    <a:pt x="23" y="8"/>
                    <a:pt x="0" y="68"/>
                    <a:pt x="38" y="98"/>
                  </a:cubicBezTo>
                  <a:cubicBezTo>
                    <a:pt x="49" y="109"/>
                    <a:pt x="64" y="115"/>
                    <a:pt x="78" y="115"/>
                  </a:cubicBezTo>
                  <a:cubicBezTo>
                    <a:pt x="92" y="115"/>
                    <a:pt x="105" y="109"/>
                    <a:pt x="113"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gfaac217dd0_5_54"/>
            <p:cNvSpPr/>
            <p:nvPr/>
          </p:nvSpPr>
          <p:spPr>
            <a:xfrm rot="-2922801">
              <a:off x="8131125" y="2785398"/>
              <a:ext cx="17542" cy="13561"/>
            </a:xfrm>
            <a:custGeom>
              <a:rect b="b" l="l" r="r" t="t"/>
              <a:pathLst>
                <a:path extrusionOk="0" h="109"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gfaac217dd0_5_54"/>
            <p:cNvSpPr/>
            <p:nvPr/>
          </p:nvSpPr>
          <p:spPr>
            <a:xfrm rot="-2922749">
              <a:off x="8128255" y="2762874"/>
              <a:ext cx="18413" cy="13436"/>
            </a:xfrm>
            <a:custGeom>
              <a:rect b="b" l="l" r="r" t="t"/>
              <a:pathLst>
                <a:path extrusionOk="0" h="108" w="148">
                  <a:moveTo>
                    <a:pt x="83" y="0"/>
                  </a:moveTo>
                  <a:cubicBezTo>
                    <a:pt x="80" y="0"/>
                    <a:pt x="78" y="0"/>
                    <a:pt x="75" y="1"/>
                  </a:cubicBezTo>
                  <a:cubicBezTo>
                    <a:pt x="23" y="1"/>
                    <a:pt x="0" y="61"/>
                    <a:pt x="38" y="90"/>
                  </a:cubicBezTo>
                  <a:cubicBezTo>
                    <a:pt x="49" y="102"/>
                    <a:pt x="64" y="107"/>
                    <a:pt x="78" y="107"/>
                  </a:cubicBezTo>
                  <a:cubicBezTo>
                    <a:pt x="92" y="107"/>
                    <a:pt x="105" y="102"/>
                    <a:pt x="113" y="90"/>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gfaac217dd0_5_54"/>
            <p:cNvSpPr/>
            <p:nvPr/>
          </p:nvSpPr>
          <p:spPr>
            <a:xfrm rot="-2922749">
              <a:off x="8126166" y="2740152"/>
              <a:ext cx="17791" cy="13436"/>
            </a:xfrm>
            <a:custGeom>
              <a:rect b="b" l="l" r="r" t="t"/>
              <a:pathLst>
                <a:path extrusionOk="0" h="108" w="143">
                  <a:moveTo>
                    <a:pt x="68" y="1"/>
                  </a:moveTo>
                  <a:cubicBezTo>
                    <a:pt x="23" y="1"/>
                    <a:pt x="1" y="61"/>
                    <a:pt x="38" y="91"/>
                  </a:cubicBezTo>
                  <a:cubicBezTo>
                    <a:pt x="49" y="102"/>
                    <a:pt x="62" y="108"/>
                    <a:pt x="75" y="108"/>
                  </a:cubicBezTo>
                  <a:cubicBezTo>
                    <a:pt x="88" y="108"/>
                    <a:pt x="102"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gfaac217dd0_5_54"/>
            <p:cNvSpPr/>
            <p:nvPr/>
          </p:nvSpPr>
          <p:spPr>
            <a:xfrm rot="-2922755">
              <a:off x="8124043" y="2717232"/>
              <a:ext cx="17915" cy="13436"/>
            </a:xfrm>
            <a:custGeom>
              <a:rect b="b" l="l" r="r" t="t"/>
              <a:pathLst>
                <a:path extrusionOk="0" h="108" w="144">
                  <a:moveTo>
                    <a:pt x="68" y="0"/>
                  </a:moveTo>
                  <a:cubicBezTo>
                    <a:pt x="16" y="0"/>
                    <a:pt x="1" y="60"/>
                    <a:pt x="31" y="97"/>
                  </a:cubicBezTo>
                  <a:cubicBezTo>
                    <a:pt x="41" y="104"/>
                    <a:pt x="54" y="108"/>
                    <a:pt x="67" y="108"/>
                  </a:cubicBezTo>
                  <a:cubicBezTo>
                    <a:pt x="84" y="108"/>
                    <a:pt x="101" y="102"/>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gfaac217dd0_5_54"/>
            <p:cNvSpPr/>
            <p:nvPr/>
          </p:nvSpPr>
          <p:spPr>
            <a:xfrm rot="-2922755">
              <a:off x="8221283" y="2957291"/>
              <a:ext cx="49266" cy="36950"/>
            </a:xfrm>
            <a:custGeom>
              <a:rect b="b" l="l" r="r" t="t"/>
              <a:pathLst>
                <a:path extrusionOk="0" h="297" w="396">
                  <a:moveTo>
                    <a:pt x="204" y="1"/>
                  </a:moveTo>
                  <a:cubicBezTo>
                    <a:pt x="201" y="1"/>
                    <a:pt x="198" y="1"/>
                    <a:pt x="195" y="1"/>
                  </a:cubicBezTo>
                  <a:cubicBezTo>
                    <a:pt x="61" y="1"/>
                    <a:pt x="1" y="166"/>
                    <a:pt x="98" y="255"/>
                  </a:cubicBezTo>
                  <a:cubicBezTo>
                    <a:pt x="126" y="284"/>
                    <a:pt x="162" y="297"/>
                    <a:pt x="199" y="297"/>
                  </a:cubicBezTo>
                  <a:cubicBezTo>
                    <a:pt x="239" y="297"/>
                    <a:pt x="280" y="280"/>
                    <a:pt x="308" y="248"/>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gfaac217dd0_5_54"/>
            <p:cNvSpPr/>
            <p:nvPr/>
          </p:nvSpPr>
          <p:spPr>
            <a:xfrm rot="-2922755">
              <a:off x="8195203" y="2703468"/>
              <a:ext cx="49391" cy="37448"/>
            </a:xfrm>
            <a:custGeom>
              <a:rect b="b" l="l" r="r" t="t"/>
              <a:pathLst>
                <a:path extrusionOk="0" h="301" w="397">
                  <a:moveTo>
                    <a:pt x="195" y="0"/>
                  </a:moveTo>
                  <a:cubicBezTo>
                    <a:pt x="60" y="8"/>
                    <a:pt x="0" y="173"/>
                    <a:pt x="97" y="262"/>
                  </a:cubicBezTo>
                  <a:cubicBezTo>
                    <a:pt x="126" y="288"/>
                    <a:pt x="162" y="301"/>
                    <a:pt x="198" y="301"/>
                  </a:cubicBezTo>
                  <a:cubicBezTo>
                    <a:pt x="237" y="301"/>
                    <a:pt x="276" y="286"/>
                    <a:pt x="307" y="255"/>
                  </a:cubicBezTo>
                  <a:cubicBezTo>
                    <a:pt x="397" y="158"/>
                    <a:pt x="322"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gfaac217dd0_5_54"/>
            <p:cNvSpPr/>
            <p:nvPr/>
          </p:nvSpPr>
          <p:spPr>
            <a:xfrm rot="-2922755">
              <a:off x="8233953" y="2943257"/>
              <a:ext cx="18786" cy="14307"/>
            </a:xfrm>
            <a:custGeom>
              <a:rect b="b" l="l" r="r" t="t"/>
              <a:pathLst>
                <a:path extrusionOk="0" h="115" w="151">
                  <a:moveTo>
                    <a:pt x="76" y="0"/>
                  </a:moveTo>
                  <a:cubicBezTo>
                    <a:pt x="23" y="8"/>
                    <a:pt x="1" y="67"/>
                    <a:pt x="38" y="97"/>
                  </a:cubicBezTo>
                  <a:cubicBezTo>
                    <a:pt x="49" y="109"/>
                    <a:pt x="63" y="114"/>
                    <a:pt x="76" y="114"/>
                  </a:cubicBezTo>
                  <a:cubicBezTo>
                    <a:pt x="89" y="114"/>
                    <a:pt x="102" y="109"/>
                    <a:pt x="113" y="97"/>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gfaac217dd0_5_54"/>
            <p:cNvSpPr/>
            <p:nvPr/>
          </p:nvSpPr>
          <p:spPr>
            <a:xfrm rot="-2922749">
              <a:off x="8232552" y="2925364"/>
              <a:ext cx="17791" cy="13312"/>
            </a:xfrm>
            <a:custGeom>
              <a:rect b="b" l="l" r="r" t="t"/>
              <a:pathLst>
                <a:path extrusionOk="0" h="107" w="143">
                  <a:moveTo>
                    <a:pt x="68" y="0"/>
                  </a:moveTo>
                  <a:cubicBezTo>
                    <a:pt x="23" y="0"/>
                    <a:pt x="1" y="60"/>
                    <a:pt x="31" y="90"/>
                  </a:cubicBezTo>
                  <a:cubicBezTo>
                    <a:pt x="42" y="101"/>
                    <a:pt x="57" y="107"/>
                    <a:pt x="72" y="107"/>
                  </a:cubicBezTo>
                  <a:cubicBezTo>
                    <a:pt x="87" y="107"/>
                    <a:pt x="102" y="101"/>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gfaac217dd0_5_54"/>
            <p:cNvSpPr/>
            <p:nvPr/>
          </p:nvSpPr>
          <p:spPr>
            <a:xfrm rot="-2922755">
              <a:off x="8230063" y="2906643"/>
              <a:ext cx="18786" cy="13810"/>
            </a:xfrm>
            <a:custGeom>
              <a:rect b="b" l="l" r="r" t="t"/>
              <a:pathLst>
                <a:path extrusionOk="0" h="111" w="151">
                  <a:moveTo>
                    <a:pt x="76" y="0"/>
                  </a:moveTo>
                  <a:cubicBezTo>
                    <a:pt x="23" y="0"/>
                    <a:pt x="1" y="60"/>
                    <a:pt x="38" y="97"/>
                  </a:cubicBezTo>
                  <a:cubicBezTo>
                    <a:pt x="48" y="107"/>
                    <a:pt x="58" y="111"/>
                    <a:pt x="69" y="111"/>
                  </a:cubicBezTo>
                  <a:cubicBezTo>
                    <a:pt x="85" y="111"/>
                    <a:pt x="100"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gfaac217dd0_5_54"/>
            <p:cNvSpPr/>
            <p:nvPr/>
          </p:nvSpPr>
          <p:spPr>
            <a:xfrm rot="-2922755">
              <a:off x="8228823" y="2888610"/>
              <a:ext cx="17666" cy="13436"/>
            </a:xfrm>
            <a:custGeom>
              <a:rect b="b" l="l" r="r" t="t"/>
              <a:pathLst>
                <a:path extrusionOk="0" h="108" w="142">
                  <a:moveTo>
                    <a:pt x="77" y="1"/>
                  </a:moveTo>
                  <a:cubicBezTo>
                    <a:pt x="74" y="1"/>
                    <a:pt x="71" y="1"/>
                    <a:pt x="68" y="1"/>
                  </a:cubicBezTo>
                  <a:cubicBezTo>
                    <a:pt x="23" y="1"/>
                    <a:pt x="1" y="61"/>
                    <a:pt x="38" y="91"/>
                  </a:cubicBezTo>
                  <a:cubicBezTo>
                    <a:pt x="46" y="102"/>
                    <a:pt x="59" y="108"/>
                    <a:pt x="73" y="108"/>
                  </a:cubicBezTo>
                  <a:cubicBezTo>
                    <a:pt x="87"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gfaac217dd0_5_54"/>
            <p:cNvSpPr/>
            <p:nvPr/>
          </p:nvSpPr>
          <p:spPr>
            <a:xfrm rot="-2922762">
              <a:off x="8226275" y="2869859"/>
              <a:ext cx="18661" cy="13561"/>
            </a:xfrm>
            <a:custGeom>
              <a:rect b="b" l="l" r="r" t="t"/>
              <a:pathLst>
                <a:path extrusionOk="0" h="109" w="150">
                  <a:moveTo>
                    <a:pt x="75" y="1"/>
                  </a:moveTo>
                  <a:cubicBezTo>
                    <a:pt x="22" y="1"/>
                    <a:pt x="0" y="61"/>
                    <a:pt x="37" y="98"/>
                  </a:cubicBezTo>
                  <a:cubicBezTo>
                    <a:pt x="48" y="105"/>
                    <a:pt x="61" y="109"/>
                    <a:pt x="73" y="109"/>
                  </a:cubicBezTo>
                  <a:cubicBezTo>
                    <a:pt x="89" y="109"/>
                    <a:pt x="104" y="103"/>
                    <a:pt x="112"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gfaac217dd0_5_54"/>
            <p:cNvSpPr/>
            <p:nvPr/>
          </p:nvSpPr>
          <p:spPr>
            <a:xfrm rot="-2922755">
              <a:off x="8224750" y="2851096"/>
              <a:ext cx="17915" cy="14307"/>
            </a:xfrm>
            <a:custGeom>
              <a:rect b="b" l="l" r="r" t="t"/>
              <a:pathLst>
                <a:path extrusionOk="0" h="115" w="144">
                  <a:moveTo>
                    <a:pt x="68" y="1"/>
                  </a:moveTo>
                  <a:cubicBezTo>
                    <a:pt x="23" y="8"/>
                    <a:pt x="1" y="68"/>
                    <a:pt x="38" y="98"/>
                  </a:cubicBezTo>
                  <a:cubicBezTo>
                    <a:pt x="49" y="109"/>
                    <a:pt x="63" y="115"/>
                    <a:pt x="76" y="115"/>
                  </a:cubicBezTo>
                  <a:cubicBezTo>
                    <a:pt x="89"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gfaac217dd0_5_54"/>
            <p:cNvSpPr/>
            <p:nvPr/>
          </p:nvSpPr>
          <p:spPr>
            <a:xfrm rot="-2922762">
              <a:off x="8222525" y="2833182"/>
              <a:ext cx="18661" cy="13436"/>
            </a:xfrm>
            <a:custGeom>
              <a:rect b="b" l="l" r="r" t="t"/>
              <a:pathLst>
                <a:path extrusionOk="0" h="108" w="150">
                  <a:moveTo>
                    <a:pt x="75" y="1"/>
                  </a:moveTo>
                  <a:cubicBezTo>
                    <a:pt x="23" y="1"/>
                    <a:pt x="0" y="61"/>
                    <a:pt x="38" y="91"/>
                  </a:cubicBezTo>
                  <a:cubicBezTo>
                    <a:pt x="49" y="102"/>
                    <a:pt x="64" y="108"/>
                    <a:pt x="78" y="108"/>
                  </a:cubicBezTo>
                  <a:cubicBezTo>
                    <a:pt x="92" y="108"/>
                    <a:pt x="105" y="102"/>
                    <a:pt x="112"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gfaac217dd0_5_54"/>
            <p:cNvSpPr/>
            <p:nvPr/>
          </p:nvSpPr>
          <p:spPr>
            <a:xfrm rot="-2922755">
              <a:off x="8220907" y="2814461"/>
              <a:ext cx="17915" cy="13934"/>
            </a:xfrm>
            <a:custGeom>
              <a:rect b="b" l="l" r="r" t="t"/>
              <a:pathLst>
                <a:path extrusionOk="0" h="112" w="144">
                  <a:moveTo>
                    <a:pt x="68" y="1"/>
                  </a:moveTo>
                  <a:cubicBezTo>
                    <a:pt x="23" y="1"/>
                    <a:pt x="1" y="60"/>
                    <a:pt x="38" y="98"/>
                  </a:cubicBezTo>
                  <a:cubicBezTo>
                    <a:pt x="48" y="107"/>
                    <a:pt x="58" y="111"/>
                    <a:pt x="69" y="111"/>
                  </a:cubicBezTo>
                  <a:cubicBezTo>
                    <a:pt x="85" y="111"/>
                    <a:pt x="100" y="103"/>
                    <a:pt x="113" y="90"/>
                  </a:cubicBezTo>
                  <a:cubicBezTo>
                    <a:pt x="143" y="60"/>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gfaac217dd0_5_54"/>
            <p:cNvSpPr/>
            <p:nvPr/>
          </p:nvSpPr>
          <p:spPr>
            <a:xfrm rot="-2922755">
              <a:off x="8219566" y="2796203"/>
              <a:ext cx="17666" cy="13436"/>
            </a:xfrm>
            <a:custGeom>
              <a:rect b="b" l="l" r="r" t="t"/>
              <a:pathLst>
                <a:path extrusionOk="0" h="108" w="142">
                  <a:moveTo>
                    <a:pt x="76" y="0"/>
                  </a:moveTo>
                  <a:cubicBezTo>
                    <a:pt x="73" y="0"/>
                    <a:pt x="71" y="0"/>
                    <a:pt x="68" y="1"/>
                  </a:cubicBezTo>
                  <a:cubicBezTo>
                    <a:pt x="16" y="1"/>
                    <a:pt x="1" y="61"/>
                    <a:pt x="31" y="91"/>
                  </a:cubicBezTo>
                  <a:cubicBezTo>
                    <a:pt x="42" y="102"/>
                    <a:pt x="57" y="107"/>
                    <a:pt x="72" y="107"/>
                  </a:cubicBezTo>
                  <a:cubicBezTo>
                    <a:pt x="87" y="107"/>
                    <a:pt x="102" y="102"/>
                    <a:pt x="113" y="91"/>
                  </a:cubicBezTo>
                  <a:cubicBezTo>
                    <a:pt x="141" y="55"/>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gfaac217dd0_5_54"/>
            <p:cNvSpPr/>
            <p:nvPr/>
          </p:nvSpPr>
          <p:spPr>
            <a:xfrm rot="-2922749">
              <a:off x="8217166" y="2777780"/>
              <a:ext cx="17791" cy="13561"/>
            </a:xfrm>
            <a:custGeom>
              <a:rect b="b" l="l" r="r" t="t"/>
              <a:pathLst>
                <a:path extrusionOk="0" h="109" w="143">
                  <a:moveTo>
                    <a:pt x="75" y="0"/>
                  </a:moveTo>
                  <a:cubicBezTo>
                    <a:pt x="22" y="0"/>
                    <a:pt x="0" y="60"/>
                    <a:pt x="37" y="98"/>
                  </a:cubicBezTo>
                  <a:cubicBezTo>
                    <a:pt x="48" y="105"/>
                    <a:pt x="59" y="108"/>
                    <a:pt x="71" y="108"/>
                  </a:cubicBezTo>
                  <a:cubicBezTo>
                    <a:pt x="85" y="108"/>
                    <a:pt x="100" y="103"/>
                    <a:pt x="112" y="90"/>
                  </a:cubicBezTo>
                  <a:cubicBezTo>
                    <a:pt x="142"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gfaac217dd0_5_54"/>
            <p:cNvSpPr/>
            <p:nvPr/>
          </p:nvSpPr>
          <p:spPr>
            <a:xfrm rot="-2922755">
              <a:off x="8215493" y="2758689"/>
              <a:ext cx="17915" cy="14307"/>
            </a:xfrm>
            <a:custGeom>
              <a:rect b="b" l="l" r="r" t="t"/>
              <a:pathLst>
                <a:path extrusionOk="0" h="115" w="144">
                  <a:moveTo>
                    <a:pt x="68" y="0"/>
                  </a:moveTo>
                  <a:cubicBezTo>
                    <a:pt x="23" y="8"/>
                    <a:pt x="1" y="68"/>
                    <a:pt x="31" y="98"/>
                  </a:cubicBezTo>
                  <a:cubicBezTo>
                    <a:pt x="42" y="109"/>
                    <a:pt x="57" y="114"/>
                    <a:pt x="72" y="114"/>
                  </a:cubicBezTo>
                  <a:cubicBezTo>
                    <a:pt x="87" y="114"/>
                    <a:pt x="102" y="109"/>
                    <a:pt x="113" y="98"/>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gfaac217dd0_5_54"/>
            <p:cNvSpPr/>
            <p:nvPr/>
          </p:nvSpPr>
          <p:spPr>
            <a:xfrm rot="-2922762">
              <a:off x="8213268" y="2740776"/>
              <a:ext cx="18661" cy="13436"/>
            </a:xfrm>
            <a:custGeom>
              <a:rect b="b" l="l" r="r" t="t"/>
              <a:pathLst>
                <a:path extrusionOk="0" h="108" w="150">
                  <a:moveTo>
                    <a:pt x="75" y="0"/>
                  </a:moveTo>
                  <a:cubicBezTo>
                    <a:pt x="23" y="0"/>
                    <a:pt x="0" y="60"/>
                    <a:pt x="38" y="90"/>
                  </a:cubicBezTo>
                  <a:cubicBezTo>
                    <a:pt x="49" y="101"/>
                    <a:pt x="62" y="107"/>
                    <a:pt x="75" y="107"/>
                  </a:cubicBezTo>
                  <a:cubicBezTo>
                    <a:pt x="88" y="107"/>
                    <a:pt x="101"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gfaac217dd0_5_54"/>
            <p:cNvSpPr/>
            <p:nvPr/>
          </p:nvSpPr>
          <p:spPr>
            <a:xfrm rot="-2922755">
              <a:off x="8303816" y="2928047"/>
              <a:ext cx="37447" cy="37448"/>
            </a:xfrm>
            <a:custGeom>
              <a:rect b="b" l="l" r="r" t="t"/>
              <a:pathLst>
                <a:path extrusionOk="0" h="301" w="301">
                  <a:moveTo>
                    <a:pt x="150" y="1"/>
                  </a:moveTo>
                  <a:cubicBezTo>
                    <a:pt x="68" y="1"/>
                    <a:pt x="1" y="68"/>
                    <a:pt x="1" y="151"/>
                  </a:cubicBezTo>
                  <a:cubicBezTo>
                    <a:pt x="1" y="233"/>
                    <a:pt x="68" y="300"/>
                    <a:pt x="150" y="300"/>
                  </a:cubicBezTo>
                  <a:cubicBezTo>
                    <a:pt x="233" y="300"/>
                    <a:pt x="300" y="233"/>
                    <a:pt x="300" y="151"/>
                  </a:cubicBezTo>
                  <a:cubicBezTo>
                    <a:pt x="300" y="68"/>
                    <a:pt x="233"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gfaac217dd0_5_54"/>
            <p:cNvSpPr/>
            <p:nvPr/>
          </p:nvSpPr>
          <p:spPr>
            <a:xfrm rot="-2922755">
              <a:off x="8277979" y="2731894"/>
              <a:ext cx="49266" cy="36950"/>
            </a:xfrm>
            <a:custGeom>
              <a:rect b="b" l="l" r="r" t="t"/>
              <a:pathLst>
                <a:path extrusionOk="0" h="297" w="396">
                  <a:moveTo>
                    <a:pt x="204" y="0"/>
                  </a:moveTo>
                  <a:cubicBezTo>
                    <a:pt x="201" y="0"/>
                    <a:pt x="198" y="0"/>
                    <a:pt x="195" y="1"/>
                  </a:cubicBezTo>
                  <a:cubicBezTo>
                    <a:pt x="60" y="1"/>
                    <a:pt x="1" y="165"/>
                    <a:pt x="98" y="255"/>
                  </a:cubicBezTo>
                  <a:cubicBezTo>
                    <a:pt x="126" y="283"/>
                    <a:pt x="162" y="296"/>
                    <a:pt x="198" y="296"/>
                  </a:cubicBezTo>
                  <a:cubicBezTo>
                    <a:pt x="239" y="296"/>
                    <a:pt x="280" y="279"/>
                    <a:pt x="308" y="248"/>
                  </a:cubicBezTo>
                  <a:cubicBezTo>
                    <a:pt x="395" y="153"/>
                    <a:pt x="326"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gfaac217dd0_5_54"/>
            <p:cNvSpPr/>
            <p:nvPr/>
          </p:nvSpPr>
          <p:spPr>
            <a:xfrm rot="-2922749">
              <a:off x="8311407" y="2921223"/>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gfaac217dd0_5_54"/>
            <p:cNvSpPr/>
            <p:nvPr/>
          </p:nvSpPr>
          <p:spPr>
            <a:xfrm rot="-2922749">
              <a:off x="8310065" y="2906421"/>
              <a:ext cx="17791" cy="13810"/>
            </a:xfrm>
            <a:custGeom>
              <a:rect b="b" l="l" r="r" t="t"/>
              <a:pathLst>
                <a:path extrusionOk="0" h="111" w="143">
                  <a:moveTo>
                    <a:pt x="68" y="0"/>
                  </a:moveTo>
                  <a:cubicBezTo>
                    <a:pt x="23" y="8"/>
                    <a:pt x="1" y="60"/>
                    <a:pt x="38" y="97"/>
                  </a:cubicBezTo>
                  <a:cubicBezTo>
                    <a:pt x="47" y="107"/>
                    <a:pt x="58" y="111"/>
                    <a:pt x="69" y="111"/>
                  </a:cubicBezTo>
                  <a:cubicBezTo>
                    <a:pt x="84"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gfaac217dd0_5_54"/>
            <p:cNvSpPr/>
            <p:nvPr/>
          </p:nvSpPr>
          <p:spPr>
            <a:xfrm rot="-2922755">
              <a:off x="8308922" y="2891938"/>
              <a:ext cx="17915" cy="13561"/>
            </a:xfrm>
            <a:custGeom>
              <a:rect b="b" l="l" r="r" t="t"/>
              <a:pathLst>
                <a:path extrusionOk="0" h="109" w="144">
                  <a:moveTo>
                    <a:pt x="68" y="1"/>
                  </a:moveTo>
                  <a:cubicBezTo>
                    <a:pt x="16" y="1"/>
                    <a:pt x="1" y="61"/>
                    <a:pt x="31" y="98"/>
                  </a:cubicBezTo>
                  <a:cubicBezTo>
                    <a:pt x="41" y="105"/>
                    <a:pt x="54" y="108"/>
                    <a:pt x="68" y="108"/>
                  </a:cubicBezTo>
                  <a:cubicBezTo>
                    <a:pt x="84" y="108"/>
                    <a:pt x="101"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gfaac217dd0_5_54"/>
            <p:cNvSpPr/>
            <p:nvPr/>
          </p:nvSpPr>
          <p:spPr>
            <a:xfrm rot="-2922755">
              <a:off x="8307362" y="2878206"/>
              <a:ext cx="17666" cy="13561"/>
            </a:xfrm>
            <a:custGeom>
              <a:rect b="b" l="l" r="r" t="t"/>
              <a:pathLst>
                <a:path extrusionOk="0" h="109"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gfaac217dd0_5_54"/>
            <p:cNvSpPr/>
            <p:nvPr/>
          </p:nvSpPr>
          <p:spPr>
            <a:xfrm rot="-2922749">
              <a:off x="8305975" y="2863030"/>
              <a:ext cx="17791" cy="13934"/>
            </a:xfrm>
            <a:custGeom>
              <a:rect b="b" l="l" r="r" t="t"/>
              <a:pathLst>
                <a:path extrusionOk="0" h="112" w="143">
                  <a:moveTo>
                    <a:pt x="67" y="1"/>
                  </a:moveTo>
                  <a:cubicBezTo>
                    <a:pt x="23" y="8"/>
                    <a:pt x="0" y="60"/>
                    <a:pt x="30" y="98"/>
                  </a:cubicBezTo>
                  <a:cubicBezTo>
                    <a:pt x="39" y="107"/>
                    <a:pt x="52" y="111"/>
                    <a:pt x="64" y="111"/>
                  </a:cubicBezTo>
                  <a:cubicBezTo>
                    <a:pt x="81" y="111"/>
                    <a:pt x="99" y="103"/>
                    <a:pt x="112" y="90"/>
                  </a:cubicBezTo>
                  <a:cubicBezTo>
                    <a:pt x="142" y="60"/>
                    <a:pt x="112"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gfaac217dd0_5_54"/>
            <p:cNvSpPr/>
            <p:nvPr/>
          </p:nvSpPr>
          <p:spPr>
            <a:xfrm rot="-2922755">
              <a:off x="8303981" y="2849113"/>
              <a:ext cx="18786" cy="13312"/>
            </a:xfrm>
            <a:custGeom>
              <a:rect b="b" l="l" r="r" t="t"/>
              <a:pathLst>
                <a:path extrusionOk="0" h="107" w="151">
                  <a:moveTo>
                    <a:pt x="76" y="0"/>
                  </a:moveTo>
                  <a:cubicBezTo>
                    <a:pt x="23" y="0"/>
                    <a:pt x="1" y="60"/>
                    <a:pt x="38" y="90"/>
                  </a:cubicBezTo>
                  <a:cubicBezTo>
                    <a:pt x="50" y="101"/>
                    <a:pt x="63" y="107"/>
                    <a:pt x="76" y="107"/>
                  </a:cubicBezTo>
                  <a:cubicBezTo>
                    <a:pt x="89" y="107"/>
                    <a:pt x="102" y="101"/>
                    <a:pt x="113" y="90"/>
                  </a:cubicBezTo>
                  <a:cubicBezTo>
                    <a:pt x="151"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gfaac217dd0_5_54"/>
            <p:cNvSpPr/>
            <p:nvPr/>
          </p:nvSpPr>
          <p:spPr>
            <a:xfrm rot="-2922801">
              <a:off x="8303294" y="2834986"/>
              <a:ext cx="17542" cy="13436"/>
            </a:xfrm>
            <a:custGeom>
              <a:rect b="b" l="l" r="r" t="t"/>
              <a:pathLst>
                <a:path extrusionOk="0" h="108" w="141">
                  <a:moveTo>
                    <a:pt x="76" y="0"/>
                  </a:moveTo>
                  <a:cubicBezTo>
                    <a:pt x="74" y="0"/>
                    <a:pt x="71" y="0"/>
                    <a:pt x="68" y="1"/>
                  </a:cubicBezTo>
                  <a:cubicBezTo>
                    <a:pt x="23" y="1"/>
                    <a:pt x="0" y="61"/>
                    <a:pt x="30" y="91"/>
                  </a:cubicBezTo>
                  <a:cubicBezTo>
                    <a:pt x="41" y="102"/>
                    <a:pt x="56" y="108"/>
                    <a:pt x="71" y="108"/>
                  </a:cubicBezTo>
                  <a:cubicBezTo>
                    <a:pt x="86" y="108"/>
                    <a:pt x="101" y="102"/>
                    <a:pt x="113" y="91"/>
                  </a:cubicBezTo>
                  <a:cubicBezTo>
                    <a:pt x="141" y="55"/>
                    <a:pt x="123"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gfaac217dd0_5_54"/>
            <p:cNvSpPr/>
            <p:nvPr/>
          </p:nvSpPr>
          <p:spPr>
            <a:xfrm rot="-2922762">
              <a:off x="8301081" y="2820184"/>
              <a:ext cx="18661" cy="13810"/>
            </a:xfrm>
            <a:custGeom>
              <a:rect b="b" l="l" r="r" t="t"/>
              <a:pathLst>
                <a:path extrusionOk="0" h="111" w="150">
                  <a:moveTo>
                    <a:pt x="75" y="0"/>
                  </a:moveTo>
                  <a:cubicBezTo>
                    <a:pt x="23" y="0"/>
                    <a:pt x="0" y="60"/>
                    <a:pt x="38" y="97"/>
                  </a:cubicBezTo>
                  <a:cubicBezTo>
                    <a:pt x="47" y="107"/>
                    <a:pt x="58" y="111"/>
                    <a:pt x="69" y="111"/>
                  </a:cubicBezTo>
                  <a:cubicBezTo>
                    <a:pt x="84" y="111"/>
                    <a:pt x="99"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gfaac217dd0_5_54"/>
            <p:cNvSpPr/>
            <p:nvPr/>
          </p:nvSpPr>
          <p:spPr>
            <a:xfrm rot="-2922749">
              <a:off x="8300061" y="2806095"/>
              <a:ext cx="17791" cy="13436"/>
            </a:xfrm>
            <a:custGeom>
              <a:rect b="b" l="l" r="r" t="t"/>
              <a:pathLst>
                <a:path extrusionOk="0" h="108" w="143">
                  <a:moveTo>
                    <a:pt x="68" y="1"/>
                  </a:moveTo>
                  <a:cubicBezTo>
                    <a:pt x="23" y="1"/>
                    <a:pt x="1" y="61"/>
                    <a:pt x="30" y="91"/>
                  </a:cubicBezTo>
                  <a:cubicBezTo>
                    <a:pt x="42" y="102"/>
                    <a:pt x="57" y="107"/>
                    <a:pt x="72" y="107"/>
                  </a:cubicBezTo>
                  <a:cubicBezTo>
                    <a:pt x="87" y="107"/>
                    <a:pt x="102"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gfaac217dd0_5_54"/>
            <p:cNvSpPr/>
            <p:nvPr/>
          </p:nvSpPr>
          <p:spPr>
            <a:xfrm rot="-2922749">
              <a:off x="8298400" y="2792016"/>
              <a:ext cx="18413" cy="13561"/>
            </a:xfrm>
            <a:custGeom>
              <a:rect b="b" l="l" r="r" t="t"/>
              <a:pathLst>
                <a:path extrusionOk="0" h="109" w="148">
                  <a:moveTo>
                    <a:pt x="83" y="1"/>
                  </a:moveTo>
                  <a:cubicBezTo>
                    <a:pt x="80" y="1"/>
                    <a:pt x="78" y="1"/>
                    <a:pt x="75" y="1"/>
                  </a:cubicBezTo>
                  <a:cubicBezTo>
                    <a:pt x="23" y="1"/>
                    <a:pt x="0" y="61"/>
                    <a:pt x="38" y="91"/>
                  </a:cubicBezTo>
                  <a:cubicBezTo>
                    <a:pt x="49" y="102"/>
                    <a:pt x="64" y="108"/>
                    <a:pt x="78" y="108"/>
                  </a:cubicBezTo>
                  <a:cubicBezTo>
                    <a:pt x="92" y="108"/>
                    <a:pt x="105"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gfaac217dd0_5_54"/>
            <p:cNvSpPr/>
            <p:nvPr/>
          </p:nvSpPr>
          <p:spPr>
            <a:xfrm rot="-2922749">
              <a:off x="8296917" y="2777277"/>
              <a:ext cx="17791" cy="13561"/>
            </a:xfrm>
            <a:custGeom>
              <a:rect b="b" l="l" r="r" t="t"/>
              <a:pathLst>
                <a:path extrusionOk="0" h="109" w="143">
                  <a:moveTo>
                    <a:pt x="68" y="1"/>
                  </a:moveTo>
                  <a:cubicBezTo>
                    <a:pt x="23" y="1"/>
                    <a:pt x="1" y="60"/>
                    <a:pt x="38" y="98"/>
                  </a:cubicBezTo>
                  <a:cubicBezTo>
                    <a:pt x="45" y="105"/>
                    <a:pt x="56" y="108"/>
                    <a:pt x="69" y="108"/>
                  </a:cubicBezTo>
                  <a:cubicBezTo>
                    <a:pt x="84" y="108"/>
                    <a:pt x="101" y="103"/>
                    <a:pt x="113" y="90"/>
                  </a:cubicBezTo>
                  <a:cubicBezTo>
                    <a:pt x="143" y="60"/>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gfaac217dd0_5_54"/>
            <p:cNvSpPr/>
            <p:nvPr/>
          </p:nvSpPr>
          <p:spPr>
            <a:xfrm rot="-2922755">
              <a:off x="8295145" y="2763203"/>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gfaac217dd0_5_54"/>
            <p:cNvSpPr/>
            <p:nvPr/>
          </p:nvSpPr>
          <p:spPr>
            <a:xfrm rot="-2922755">
              <a:off x="8368811" y="2899068"/>
              <a:ext cx="50137" cy="37572"/>
            </a:xfrm>
            <a:custGeom>
              <a:rect b="b" l="l" r="r" t="t"/>
              <a:pathLst>
                <a:path extrusionOk="0" h="302" w="403">
                  <a:moveTo>
                    <a:pt x="204" y="1"/>
                  </a:moveTo>
                  <a:cubicBezTo>
                    <a:pt x="201" y="1"/>
                    <a:pt x="198" y="1"/>
                    <a:pt x="195" y="1"/>
                  </a:cubicBezTo>
                  <a:cubicBezTo>
                    <a:pt x="60" y="8"/>
                    <a:pt x="0" y="166"/>
                    <a:pt x="97" y="263"/>
                  </a:cubicBezTo>
                  <a:cubicBezTo>
                    <a:pt x="126" y="288"/>
                    <a:pt x="164" y="301"/>
                    <a:pt x="201" y="301"/>
                  </a:cubicBezTo>
                  <a:cubicBezTo>
                    <a:pt x="241" y="301"/>
                    <a:pt x="280" y="286"/>
                    <a:pt x="307" y="255"/>
                  </a:cubicBezTo>
                  <a:cubicBezTo>
                    <a:pt x="402" y="153"/>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gfaac217dd0_5_54"/>
            <p:cNvSpPr/>
            <p:nvPr/>
          </p:nvSpPr>
          <p:spPr>
            <a:xfrm rot="-2922755">
              <a:off x="8354185" y="2758878"/>
              <a:ext cx="50137" cy="36950"/>
            </a:xfrm>
            <a:custGeom>
              <a:rect b="b" l="l" r="r" t="t"/>
              <a:pathLst>
                <a:path extrusionOk="0" h="297" w="403">
                  <a:moveTo>
                    <a:pt x="204" y="1"/>
                  </a:moveTo>
                  <a:cubicBezTo>
                    <a:pt x="201" y="1"/>
                    <a:pt x="198" y="1"/>
                    <a:pt x="195" y="1"/>
                  </a:cubicBezTo>
                  <a:cubicBezTo>
                    <a:pt x="68" y="1"/>
                    <a:pt x="0" y="166"/>
                    <a:pt x="97" y="255"/>
                  </a:cubicBezTo>
                  <a:cubicBezTo>
                    <a:pt x="129" y="284"/>
                    <a:pt x="166" y="297"/>
                    <a:pt x="202" y="297"/>
                  </a:cubicBezTo>
                  <a:cubicBezTo>
                    <a:pt x="242" y="297"/>
                    <a:pt x="283" y="280"/>
                    <a:pt x="315" y="248"/>
                  </a:cubicBezTo>
                  <a:cubicBezTo>
                    <a:pt x="402" y="153"/>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gfaac217dd0_5_54"/>
            <p:cNvSpPr/>
            <p:nvPr/>
          </p:nvSpPr>
          <p:spPr>
            <a:xfrm rot="-2922749">
              <a:off x="8383124" y="2897439"/>
              <a:ext cx="18413" cy="13436"/>
            </a:xfrm>
            <a:custGeom>
              <a:rect b="b" l="l" r="r" t="t"/>
              <a:pathLst>
                <a:path extrusionOk="0" h="108" w="148">
                  <a:moveTo>
                    <a:pt x="83" y="0"/>
                  </a:moveTo>
                  <a:cubicBezTo>
                    <a:pt x="80" y="0"/>
                    <a:pt x="78" y="0"/>
                    <a:pt x="75" y="1"/>
                  </a:cubicBezTo>
                  <a:cubicBezTo>
                    <a:pt x="23" y="1"/>
                    <a:pt x="0" y="61"/>
                    <a:pt x="38" y="91"/>
                  </a:cubicBezTo>
                  <a:cubicBezTo>
                    <a:pt x="49" y="102"/>
                    <a:pt x="64" y="108"/>
                    <a:pt x="78" y="108"/>
                  </a:cubicBezTo>
                  <a:cubicBezTo>
                    <a:pt x="92" y="108"/>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gfaac217dd0_5_54"/>
            <p:cNvSpPr/>
            <p:nvPr/>
          </p:nvSpPr>
          <p:spPr>
            <a:xfrm rot="-2922801">
              <a:off x="8382588" y="2887232"/>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gfaac217dd0_5_54"/>
            <p:cNvSpPr/>
            <p:nvPr/>
          </p:nvSpPr>
          <p:spPr>
            <a:xfrm rot="-2922755">
              <a:off x="8380709" y="2876255"/>
              <a:ext cx="18786" cy="14307"/>
            </a:xfrm>
            <a:custGeom>
              <a:rect b="b" l="l" r="r" t="t"/>
              <a:pathLst>
                <a:path extrusionOk="0" h="115" w="151">
                  <a:moveTo>
                    <a:pt x="75" y="1"/>
                  </a:moveTo>
                  <a:cubicBezTo>
                    <a:pt x="23" y="8"/>
                    <a:pt x="1" y="68"/>
                    <a:pt x="38" y="98"/>
                  </a:cubicBezTo>
                  <a:cubicBezTo>
                    <a:pt x="49" y="109"/>
                    <a:pt x="64" y="115"/>
                    <a:pt x="78" y="115"/>
                  </a:cubicBezTo>
                  <a:cubicBezTo>
                    <a:pt x="92" y="115"/>
                    <a:pt x="105" y="109"/>
                    <a:pt x="113" y="98"/>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gfaac217dd0_5_54"/>
            <p:cNvSpPr/>
            <p:nvPr/>
          </p:nvSpPr>
          <p:spPr>
            <a:xfrm rot="-2922749">
              <a:off x="8380102" y="2866137"/>
              <a:ext cx="17791" cy="14058"/>
            </a:xfrm>
            <a:custGeom>
              <a:rect b="b" l="l" r="r" t="t"/>
              <a:pathLst>
                <a:path extrusionOk="0" h="113" w="143">
                  <a:moveTo>
                    <a:pt x="68" y="1"/>
                  </a:moveTo>
                  <a:cubicBezTo>
                    <a:pt x="23" y="8"/>
                    <a:pt x="0" y="68"/>
                    <a:pt x="38" y="98"/>
                  </a:cubicBezTo>
                  <a:cubicBezTo>
                    <a:pt x="48" y="108"/>
                    <a:pt x="60" y="112"/>
                    <a:pt x="71" y="112"/>
                  </a:cubicBezTo>
                  <a:cubicBezTo>
                    <a:pt x="86" y="112"/>
                    <a:pt x="100" y="106"/>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gfaac217dd0_5_54"/>
            <p:cNvSpPr/>
            <p:nvPr/>
          </p:nvSpPr>
          <p:spPr>
            <a:xfrm rot="-2922755">
              <a:off x="8378545" y="2855997"/>
              <a:ext cx="18786" cy="13934"/>
            </a:xfrm>
            <a:custGeom>
              <a:rect b="b" l="l" r="r" t="t"/>
              <a:pathLst>
                <a:path extrusionOk="0" h="112" w="151">
                  <a:moveTo>
                    <a:pt x="76" y="1"/>
                  </a:moveTo>
                  <a:cubicBezTo>
                    <a:pt x="23" y="1"/>
                    <a:pt x="1" y="61"/>
                    <a:pt x="38" y="98"/>
                  </a:cubicBezTo>
                  <a:cubicBezTo>
                    <a:pt x="48" y="108"/>
                    <a:pt x="60" y="112"/>
                    <a:pt x="72" y="112"/>
                  </a:cubicBezTo>
                  <a:cubicBezTo>
                    <a:pt x="88" y="112"/>
                    <a:pt x="104" y="104"/>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gfaac217dd0_5_54"/>
            <p:cNvSpPr/>
            <p:nvPr/>
          </p:nvSpPr>
          <p:spPr>
            <a:xfrm rot="-2922749">
              <a:off x="8377891" y="2845900"/>
              <a:ext cx="17791" cy="13561"/>
            </a:xfrm>
            <a:custGeom>
              <a:rect b="b" l="l" r="r" t="t"/>
              <a:pathLst>
                <a:path extrusionOk="0" h="109" w="143">
                  <a:moveTo>
                    <a:pt x="68" y="1"/>
                  </a:moveTo>
                  <a:cubicBezTo>
                    <a:pt x="23" y="1"/>
                    <a:pt x="1" y="61"/>
                    <a:pt x="38" y="98"/>
                  </a:cubicBezTo>
                  <a:cubicBezTo>
                    <a:pt x="48" y="105"/>
                    <a:pt x="60" y="109"/>
                    <a:pt x="72" y="109"/>
                  </a:cubicBezTo>
                  <a:cubicBezTo>
                    <a:pt x="86" y="109"/>
                    <a:pt x="101" y="103"/>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gfaac217dd0_5_54"/>
            <p:cNvSpPr/>
            <p:nvPr/>
          </p:nvSpPr>
          <p:spPr>
            <a:xfrm rot="-2922749">
              <a:off x="8377254" y="2835468"/>
              <a:ext cx="17791" cy="13436"/>
            </a:xfrm>
            <a:custGeom>
              <a:rect b="b" l="l" r="r" t="t"/>
              <a:pathLst>
                <a:path extrusionOk="0" h="108" w="143">
                  <a:moveTo>
                    <a:pt x="68" y="0"/>
                  </a:moveTo>
                  <a:cubicBezTo>
                    <a:pt x="16" y="0"/>
                    <a:pt x="1" y="60"/>
                    <a:pt x="31" y="97"/>
                  </a:cubicBezTo>
                  <a:cubicBezTo>
                    <a:pt x="41" y="104"/>
                    <a:pt x="54" y="108"/>
                    <a:pt x="67" y="108"/>
                  </a:cubicBezTo>
                  <a:cubicBezTo>
                    <a:pt x="84" y="108"/>
                    <a:pt x="100" y="102"/>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gfaac217dd0_5_54"/>
            <p:cNvSpPr/>
            <p:nvPr/>
          </p:nvSpPr>
          <p:spPr>
            <a:xfrm rot="-2922755">
              <a:off x="8375846" y="2825656"/>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gfaac217dd0_5_54"/>
            <p:cNvSpPr/>
            <p:nvPr/>
          </p:nvSpPr>
          <p:spPr>
            <a:xfrm rot="-2922755">
              <a:off x="8375162" y="2815121"/>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gfaac217dd0_5_54"/>
            <p:cNvSpPr/>
            <p:nvPr/>
          </p:nvSpPr>
          <p:spPr>
            <a:xfrm rot="-2922749">
              <a:off x="8373820" y="2804930"/>
              <a:ext cx="18413" cy="13561"/>
            </a:xfrm>
            <a:custGeom>
              <a:rect b="b" l="l" r="r" t="t"/>
              <a:pathLst>
                <a:path extrusionOk="0" h="109"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gfaac217dd0_5_54"/>
            <p:cNvSpPr/>
            <p:nvPr/>
          </p:nvSpPr>
          <p:spPr>
            <a:xfrm rot="-2922801">
              <a:off x="8373284" y="2794722"/>
              <a:ext cx="17542" cy="13561"/>
            </a:xfrm>
            <a:custGeom>
              <a:rect b="b" l="l" r="r" t="t"/>
              <a:pathLst>
                <a:path extrusionOk="0" h="109" w="141">
                  <a:moveTo>
                    <a:pt x="75" y="1"/>
                  </a:moveTo>
                  <a:cubicBezTo>
                    <a:pt x="73" y="1"/>
                    <a:pt x="70" y="1"/>
                    <a:pt x="68" y="1"/>
                  </a:cubicBezTo>
                  <a:cubicBezTo>
                    <a:pt x="23" y="1"/>
                    <a:pt x="0" y="61"/>
                    <a:pt x="30" y="91"/>
                  </a:cubicBezTo>
                  <a:cubicBezTo>
                    <a:pt x="41" y="103"/>
                    <a:pt x="56" y="108"/>
                    <a:pt x="71" y="108"/>
                  </a:cubicBezTo>
                  <a:cubicBezTo>
                    <a:pt x="86" y="108"/>
                    <a:pt x="101" y="103"/>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gfaac217dd0_5_54"/>
            <p:cNvSpPr/>
            <p:nvPr/>
          </p:nvSpPr>
          <p:spPr>
            <a:xfrm rot="-2922755">
              <a:off x="8371452" y="2783849"/>
              <a:ext cx="18786" cy="14307"/>
            </a:xfrm>
            <a:custGeom>
              <a:rect b="b" l="l" r="r" t="t"/>
              <a:pathLst>
                <a:path extrusionOk="0" h="115" w="151">
                  <a:moveTo>
                    <a:pt x="75" y="0"/>
                  </a:moveTo>
                  <a:cubicBezTo>
                    <a:pt x="23" y="8"/>
                    <a:pt x="1" y="67"/>
                    <a:pt x="38" y="97"/>
                  </a:cubicBezTo>
                  <a:cubicBezTo>
                    <a:pt x="49" y="109"/>
                    <a:pt x="62" y="114"/>
                    <a:pt x="75" y="114"/>
                  </a:cubicBezTo>
                  <a:cubicBezTo>
                    <a:pt x="89" y="114"/>
                    <a:pt x="102" y="109"/>
                    <a:pt x="113"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gfaac217dd0_5_54"/>
            <p:cNvSpPr/>
            <p:nvPr/>
          </p:nvSpPr>
          <p:spPr>
            <a:xfrm rot="-2922755">
              <a:off x="8441976" y="2869585"/>
              <a:ext cx="37323" cy="37448"/>
            </a:xfrm>
            <a:custGeom>
              <a:rect b="b" l="l" r="r" t="t"/>
              <a:pathLst>
                <a:path extrusionOk="0" h="301" w="300">
                  <a:moveTo>
                    <a:pt x="150" y="1"/>
                  </a:moveTo>
                  <a:cubicBezTo>
                    <a:pt x="67" y="1"/>
                    <a:pt x="0" y="68"/>
                    <a:pt x="0" y="151"/>
                  </a:cubicBezTo>
                  <a:cubicBezTo>
                    <a:pt x="0" y="233"/>
                    <a:pt x="67" y="300"/>
                    <a:pt x="150" y="300"/>
                  </a:cubicBezTo>
                  <a:cubicBezTo>
                    <a:pt x="232" y="300"/>
                    <a:pt x="299" y="233"/>
                    <a:pt x="299" y="151"/>
                  </a:cubicBezTo>
                  <a:cubicBezTo>
                    <a:pt x="299"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gfaac217dd0_5_54"/>
            <p:cNvSpPr/>
            <p:nvPr/>
          </p:nvSpPr>
          <p:spPr>
            <a:xfrm rot="-2922755">
              <a:off x="8427527" y="2784846"/>
              <a:ext cx="49142" cy="37448"/>
            </a:xfrm>
            <a:custGeom>
              <a:rect b="b" l="l" r="r" t="t"/>
              <a:pathLst>
                <a:path extrusionOk="0" h="301" w="395">
                  <a:moveTo>
                    <a:pt x="203" y="0"/>
                  </a:moveTo>
                  <a:cubicBezTo>
                    <a:pt x="200" y="0"/>
                    <a:pt x="198" y="0"/>
                    <a:pt x="195" y="0"/>
                  </a:cubicBezTo>
                  <a:cubicBezTo>
                    <a:pt x="60" y="8"/>
                    <a:pt x="0" y="173"/>
                    <a:pt x="98" y="262"/>
                  </a:cubicBezTo>
                  <a:cubicBezTo>
                    <a:pt x="126" y="288"/>
                    <a:pt x="164" y="301"/>
                    <a:pt x="201" y="301"/>
                  </a:cubicBezTo>
                  <a:cubicBezTo>
                    <a:pt x="241" y="301"/>
                    <a:pt x="280" y="286"/>
                    <a:pt x="307" y="255"/>
                  </a:cubicBezTo>
                  <a:cubicBezTo>
                    <a:pt x="395" y="160"/>
                    <a:pt x="325" y="0"/>
                    <a:pt x="20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gfaac217dd0_5_54"/>
            <p:cNvSpPr/>
            <p:nvPr/>
          </p:nvSpPr>
          <p:spPr>
            <a:xfrm rot="-2922749">
              <a:off x="8450957" y="2872808"/>
              <a:ext cx="17791" cy="13561"/>
            </a:xfrm>
            <a:custGeom>
              <a:rect b="b" l="l" r="r" t="t"/>
              <a:pathLst>
                <a:path extrusionOk="0" h="109" w="143">
                  <a:moveTo>
                    <a:pt x="68" y="1"/>
                  </a:moveTo>
                  <a:cubicBezTo>
                    <a:pt x="23" y="1"/>
                    <a:pt x="0" y="61"/>
                    <a:pt x="38" y="98"/>
                  </a:cubicBezTo>
                  <a:cubicBezTo>
                    <a:pt x="48" y="105"/>
                    <a:pt x="59" y="109"/>
                    <a:pt x="71" y="109"/>
                  </a:cubicBezTo>
                  <a:cubicBezTo>
                    <a:pt x="86" y="109"/>
                    <a:pt x="100" y="103"/>
                    <a:pt x="113" y="91"/>
                  </a:cubicBezTo>
                  <a:cubicBezTo>
                    <a:pt x="142"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gfaac217dd0_5_54"/>
            <p:cNvSpPr/>
            <p:nvPr/>
          </p:nvSpPr>
          <p:spPr>
            <a:xfrm rot="-2922762">
              <a:off x="8449812" y="2866639"/>
              <a:ext cx="18661" cy="13561"/>
            </a:xfrm>
            <a:custGeom>
              <a:rect b="b" l="l" r="r" t="t"/>
              <a:pathLst>
                <a:path extrusionOk="0" h="109" w="150">
                  <a:moveTo>
                    <a:pt x="75" y="0"/>
                  </a:moveTo>
                  <a:cubicBezTo>
                    <a:pt x="23" y="0"/>
                    <a:pt x="0" y="60"/>
                    <a:pt x="38" y="98"/>
                  </a:cubicBezTo>
                  <a:cubicBezTo>
                    <a:pt x="48" y="104"/>
                    <a:pt x="61" y="108"/>
                    <a:pt x="74" y="108"/>
                  </a:cubicBezTo>
                  <a:cubicBezTo>
                    <a:pt x="89" y="108"/>
                    <a:pt x="104"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gfaac217dd0_5_54"/>
            <p:cNvSpPr/>
            <p:nvPr/>
          </p:nvSpPr>
          <p:spPr>
            <a:xfrm rot="-2922749">
              <a:off x="8449586" y="2860324"/>
              <a:ext cx="17791" cy="13934"/>
            </a:xfrm>
            <a:custGeom>
              <a:rect b="b" l="l" r="r" t="t"/>
              <a:pathLst>
                <a:path extrusionOk="0" h="112" w="143">
                  <a:moveTo>
                    <a:pt x="68" y="1"/>
                  </a:moveTo>
                  <a:cubicBezTo>
                    <a:pt x="23" y="1"/>
                    <a:pt x="1" y="61"/>
                    <a:pt x="38" y="98"/>
                  </a:cubicBezTo>
                  <a:cubicBezTo>
                    <a:pt x="47" y="108"/>
                    <a:pt x="58" y="112"/>
                    <a:pt x="69" y="112"/>
                  </a:cubicBezTo>
                  <a:cubicBezTo>
                    <a:pt x="84" y="112"/>
                    <a:pt x="100" y="104"/>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gfaac217dd0_5_54"/>
            <p:cNvSpPr/>
            <p:nvPr/>
          </p:nvSpPr>
          <p:spPr>
            <a:xfrm rot="-2922755">
              <a:off x="8448420" y="2854108"/>
              <a:ext cx="18786" cy="13934"/>
            </a:xfrm>
            <a:custGeom>
              <a:rect b="b" l="l" r="r" t="t"/>
              <a:pathLst>
                <a:path extrusionOk="0" h="112" w="151">
                  <a:moveTo>
                    <a:pt x="75" y="1"/>
                  </a:moveTo>
                  <a:cubicBezTo>
                    <a:pt x="23" y="8"/>
                    <a:pt x="1" y="60"/>
                    <a:pt x="38" y="98"/>
                  </a:cubicBezTo>
                  <a:cubicBezTo>
                    <a:pt x="47" y="107"/>
                    <a:pt x="59" y="111"/>
                    <a:pt x="71" y="111"/>
                  </a:cubicBezTo>
                  <a:cubicBezTo>
                    <a:pt x="88" y="111"/>
                    <a:pt x="104" y="103"/>
                    <a:pt x="113"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gfaac217dd0_5_54"/>
            <p:cNvSpPr/>
            <p:nvPr/>
          </p:nvSpPr>
          <p:spPr>
            <a:xfrm rot="-2922749">
              <a:off x="8448391" y="2847829"/>
              <a:ext cx="17791" cy="14307"/>
            </a:xfrm>
            <a:custGeom>
              <a:rect b="b" l="l" r="r" t="t"/>
              <a:pathLst>
                <a:path extrusionOk="0" h="115" w="143">
                  <a:moveTo>
                    <a:pt x="67" y="0"/>
                  </a:moveTo>
                  <a:cubicBezTo>
                    <a:pt x="22" y="8"/>
                    <a:pt x="0" y="67"/>
                    <a:pt x="37" y="97"/>
                  </a:cubicBezTo>
                  <a:cubicBezTo>
                    <a:pt x="49" y="109"/>
                    <a:pt x="62" y="114"/>
                    <a:pt x="75" y="114"/>
                  </a:cubicBezTo>
                  <a:cubicBezTo>
                    <a:pt x="88" y="114"/>
                    <a:pt x="101" y="109"/>
                    <a:pt x="112" y="97"/>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gfaac217dd0_5_54"/>
            <p:cNvSpPr/>
            <p:nvPr/>
          </p:nvSpPr>
          <p:spPr>
            <a:xfrm rot="-2922801">
              <a:off x="8448245" y="2842066"/>
              <a:ext cx="17542" cy="13436"/>
            </a:xfrm>
            <a:custGeom>
              <a:rect b="b" l="l" r="r" t="t"/>
              <a:pathLst>
                <a:path extrusionOk="0" h="108" w="141">
                  <a:moveTo>
                    <a:pt x="75" y="1"/>
                  </a:moveTo>
                  <a:cubicBezTo>
                    <a:pt x="73" y="1"/>
                    <a:pt x="70" y="1"/>
                    <a:pt x="68" y="1"/>
                  </a:cubicBezTo>
                  <a:cubicBezTo>
                    <a:pt x="15" y="1"/>
                    <a:pt x="0" y="61"/>
                    <a:pt x="30" y="91"/>
                  </a:cubicBezTo>
                  <a:cubicBezTo>
                    <a:pt x="42" y="102"/>
                    <a:pt x="57" y="108"/>
                    <a:pt x="72" y="108"/>
                  </a:cubicBezTo>
                  <a:cubicBezTo>
                    <a:pt x="87" y="108"/>
                    <a:pt x="101" y="102"/>
                    <a:pt x="113"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gfaac217dd0_5_54"/>
            <p:cNvSpPr/>
            <p:nvPr/>
          </p:nvSpPr>
          <p:spPr>
            <a:xfrm rot="-2922749">
              <a:off x="8447207" y="2836131"/>
              <a:ext cx="17791" cy="13436"/>
            </a:xfrm>
            <a:custGeom>
              <a:rect b="b" l="l" r="r" t="t"/>
              <a:pathLst>
                <a:path extrusionOk="0" h="108" w="143">
                  <a:moveTo>
                    <a:pt x="68" y="1"/>
                  </a:moveTo>
                  <a:cubicBezTo>
                    <a:pt x="23" y="1"/>
                    <a:pt x="0" y="61"/>
                    <a:pt x="38" y="91"/>
                  </a:cubicBezTo>
                  <a:cubicBezTo>
                    <a:pt x="49" y="102"/>
                    <a:pt x="62" y="107"/>
                    <a:pt x="75" y="107"/>
                  </a:cubicBezTo>
                  <a:cubicBezTo>
                    <a:pt x="88" y="107"/>
                    <a:pt x="101" y="102"/>
                    <a:pt x="113" y="91"/>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gfaac217dd0_5_54"/>
            <p:cNvSpPr/>
            <p:nvPr/>
          </p:nvSpPr>
          <p:spPr>
            <a:xfrm rot="-2922755">
              <a:off x="8446717" y="2829609"/>
              <a:ext cx="17915" cy="13312"/>
            </a:xfrm>
            <a:custGeom>
              <a:rect b="b" l="l" r="r" t="t"/>
              <a:pathLst>
                <a:path extrusionOk="0" h="107" w="144">
                  <a:moveTo>
                    <a:pt x="68" y="0"/>
                  </a:moveTo>
                  <a:cubicBezTo>
                    <a:pt x="16" y="0"/>
                    <a:pt x="1" y="60"/>
                    <a:pt x="31" y="90"/>
                  </a:cubicBezTo>
                  <a:cubicBezTo>
                    <a:pt x="42" y="101"/>
                    <a:pt x="57" y="107"/>
                    <a:pt x="72" y="107"/>
                  </a:cubicBezTo>
                  <a:cubicBezTo>
                    <a:pt x="87" y="107"/>
                    <a:pt x="102" y="101"/>
                    <a:pt x="113" y="90"/>
                  </a:cubicBezTo>
                  <a:cubicBezTo>
                    <a:pt x="143" y="53"/>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gfaac217dd0_5_54"/>
            <p:cNvSpPr/>
            <p:nvPr/>
          </p:nvSpPr>
          <p:spPr>
            <a:xfrm rot="-2922749">
              <a:off x="8445742" y="2823689"/>
              <a:ext cx="17791" cy="13561"/>
            </a:xfrm>
            <a:custGeom>
              <a:rect b="b" l="l" r="r" t="t"/>
              <a:pathLst>
                <a:path extrusionOk="0" h="109" w="143">
                  <a:moveTo>
                    <a:pt x="76" y="1"/>
                  </a:moveTo>
                  <a:cubicBezTo>
                    <a:pt x="23" y="1"/>
                    <a:pt x="1" y="61"/>
                    <a:pt x="38" y="98"/>
                  </a:cubicBezTo>
                  <a:cubicBezTo>
                    <a:pt x="48" y="105"/>
                    <a:pt x="60" y="109"/>
                    <a:pt x="72" y="109"/>
                  </a:cubicBezTo>
                  <a:cubicBezTo>
                    <a:pt x="86" y="109"/>
                    <a:pt x="101" y="103"/>
                    <a:pt x="113" y="91"/>
                  </a:cubicBezTo>
                  <a:cubicBezTo>
                    <a:pt x="143" y="53"/>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gfaac217dd0_5_54"/>
            <p:cNvSpPr/>
            <p:nvPr/>
          </p:nvSpPr>
          <p:spPr>
            <a:xfrm rot="-2922749">
              <a:off x="8445403" y="2817099"/>
              <a:ext cx="17791" cy="13561"/>
            </a:xfrm>
            <a:custGeom>
              <a:rect b="b" l="l" r="r" t="t"/>
              <a:pathLst>
                <a:path extrusionOk="0" h="109" w="143">
                  <a:moveTo>
                    <a:pt x="68" y="0"/>
                  </a:moveTo>
                  <a:cubicBezTo>
                    <a:pt x="23" y="0"/>
                    <a:pt x="0" y="60"/>
                    <a:pt x="30" y="98"/>
                  </a:cubicBezTo>
                  <a:cubicBezTo>
                    <a:pt x="40" y="104"/>
                    <a:pt x="53" y="108"/>
                    <a:pt x="67" y="108"/>
                  </a:cubicBezTo>
                  <a:cubicBezTo>
                    <a:pt x="83" y="108"/>
                    <a:pt x="100" y="103"/>
                    <a:pt x="112" y="90"/>
                  </a:cubicBezTo>
                  <a:cubicBezTo>
                    <a:pt x="142" y="60"/>
                    <a:pt x="112"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gfaac217dd0_5_54"/>
            <p:cNvSpPr/>
            <p:nvPr/>
          </p:nvSpPr>
          <p:spPr>
            <a:xfrm rot="-2922749">
              <a:off x="8444500" y="2811215"/>
              <a:ext cx="17791" cy="13810"/>
            </a:xfrm>
            <a:custGeom>
              <a:rect b="b" l="l" r="r" t="t"/>
              <a:pathLst>
                <a:path extrusionOk="0" h="111" w="143">
                  <a:moveTo>
                    <a:pt x="67" y="0"/>
                  </a:moveTo>
                  <a:cubicBezTo>
                    <a:pt x="23" y="7"/>
                    <a:pt x="0" y="60"/>
                    <a:pt x="38" y="97"/>
                  </a:cubicBezTo>
                  <a:cubicBezTo>
                    <a:pt x="47" y="107"/>
                    <a:pt x="58" y="111"/>
                    <a:pt x="69" y="111"/>
                  </a:cubicBezTo>
                  <a:cubicBezTo>
                    <a:pt x="84" y="111"/>
                    <a:pt x="99" y="103"/>
                    <a:pt x="112" y="90"/>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gfaac217dd0_5_54"/>
            <p:cNvSpPr/>
            <p:nvPr/>
          </p:nvSpPr>
          <p:spPr>
            <a:xfrm rot="-2922749">
              <a:off x="8444172" y="2804552"/>
              <a:ext cx="17791" cy="14307"/>
            </a:xfrm>
            <a:custGeom>
              <a:rect b="b" l="l" r="r" t="t"/>
              <a:pathLst>
                <a:path extrusionOk="0" h="115" w="143">
                  <a:moveTo>
                    <a:pt x="68" y="1"/>
                  </a:moveTo>
                  <a:cubicBezTo>
                    <a:pt x="23" y="8"/>
                    <a:pt x="1" y="68"/>
                    <a:pt x="30" y="98"/>
                  </a:cubicBezTo>
                  <a:cubicBezTo>
                    <a:pt x="42" y="109"/>
                    <a:pt x="57" y="115"/>
                    <a:pt x="72" y="115"/>
                  </a:cubicBezTo>
                  <a:cubicBezTo>
                    <a:pt x="87" y="115"/>
                    <a:pt x="102" y="109"/>
                    <a:pt x="113" y="98"/>
                  </a:cubicBezTo>
                  <a:cubicBezTo>
                    <a:pt x="143" y="60"/>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gfaac217dd0_5_54"/>
            <p:cNvSpPr/>
            <p:nvPr/>
          </p:nvSpPr>
          <p:spPr>
            <a:xfrm rot="-2922755">
              <a:off x="8500251" y="2838305"/>
              <a:ext cx="50386" cy="37821"/>
            </a:xfrm>
            <a:custGeom>
              <a:rect b="b" l="l" r="r" t="t"/>
              <a:pathLst>
                <a:path extrusionOk="0" h="304" w="405">
                  <a:moveTo>
                    <a:pt x="195" y="0"/>
                  </a:moveTo>
                  <a:cubicBezTo>
                    <a:pt x="60" y="8"/>
                    <a:pt x="0" y="173"/>
                    <a:pt x="97" y="262"/>
                  </a:cubicBezTo>
                  <a:cubicBezTo>
                    <a:pt x="125" y="291"/>
                    <a:pt x="162" y="304"/>
                    <a:pt x="198" y="304"/>
                  </a:cubicBezTo>
                  <a:cubicBezTo>
                    <a:pt x="239" y="304"/>
                    <a:pt x="279" y="287"/>
                    <a:pt x="307" y="255"/>
                  </a:cubicBezTo>
                  <a:cubicBezTo>
                    <a:pt x="404" y="158"/>
                    <a:pt x="329"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gfaac217dd0_5_54"/>
            <p:cNvSpPr/>
            <p:nvPr/>
          </p:nvSpPr>
          <p:spPr>
            <a:xfrm rot="-2922755">
              <a:off x="8497770" y="2810452"/>
              <a:ext cx="49515" cy="37572"/>
            </a:xfrm>
            <a:custGeom>
              <a:rect b="b" l="l" r="r" t="t"/>
              <a:pathLst>
                <a:path extrusionOk="0" h="302" w="398">
                  <a:moveTo>
                    <a:pt x="195" y="1"/>
                  </a:moveTo>
                  <a:cubicBezTo>
                    <a:pt x="60" y="8"/>
                    <a:pt x="0" y="173"/>
                    <a:pt x="98" y="263"/>
                  </a:cubicBezTo>
                  <a:cubicBezTo>
                    <a:pt x="127" y="288"/>
                    <a:pt x="164" y="301"/>
                    <a:pt x="201" y="301"/>
                  </a:cubicBezTo>
                  <a:cubicBezTo>
                    <a:pt x="241" y="301"/>
                    <a:pt x="280" y="286"/>
                    <a:pt x="307"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gfaac217dd0_5_54"/>
            <p:cNvSpPr/>
            <p:nvPr/>
          </p:nvSpPr>
          <p:spPr>
            <a:xfrm rot="-2922755">
              <a:off x="8515834" y="2847760"/>
              <a:ext cx="18786" cy="13561"/>
            </a:xfrm>
            <a:custGeom>
              <a:rect b="b" l="l" r="r" t="t"/>
              <a:pathLst>
                <a:path extrusionOk="0" h="109" w="151">
                  <a:moveTo>
                    <a:pt x="75" y="1"/>
                  </a:moveTo>
                  <a:cubicBezTo>
                    <a:pt x="23" y="1"/>
                    <a:pt x="0" y="61"/>
                    <a:pt x="38" y="98"/>
                  </a:cubicBezTo>
                  <a:cubicBezTo>
                    <a:pt x="48" y="105"/>
                    <a:pt x="59" y="109"/>
                    <a:pt x="71" y="109"/>
                  </a:cubicBezTo>
                  <a:cubicBezTo>
                    <a:pt x="86" y="109"/>
                    <a:pt x="100" y="103"/>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gfaac217dd0_5_54"/>
            <p:cNvSpPr/>
            <p:nvPr/>
          </p:nvSpPr>
          <p:spPr>
            <a:xfrm rot="-2922749">
              <a:off x="8516113" y="2845374"/>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gfaac217dd0_5_54"/>
            <p:cNvSpPr/>
            <p:nvPr/>
          </p:nvSpPr>
          <p:spPr>
            <a:xfrm rot="-2922755">
              <a:off x="8515490" y="2843940"/>
              <a:ext cx="18786" cy="13312"/>
            </a:xfrm>
            <a:custGeom>
              <a:rect b="b" l="l" r="r" t="t"/>
              <a:pathLst>
                <a:path extrusionOk="0" h="107" w="151">
                  <a:moveTo>
                    <a:pt x="76" y="0"/>
                  </a:moveTo>
                  <a:cubicBezTo>
                    <a:pt x="23" y="0"/>
                    <a:pt x="1" y="60"/>
                    <a:pt x="38" y="90"/>
                  </a:cubicBezTo>
                  <a:cubicBezTo>
                    <a:pt x="49" y="101"/>
                    <a:pt x="63" y="107"/>
                    <a:pt x="76" y="107"/>
                  </a:cubicBezTo>
                  <a:cubicBezTo>
                    <a:pt x="89" y="107"/>
                    <a:pt x="102" y="101"/>
                    <a:pt x="113" y="90"/>
                  </a:cubicBezTo>
                  <a:cubicBezTo>
                    <a:pt x="150" y="53"/>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gfaac217dd0_5_54"/>
            <p:cNvSpPr/>
            <p:nvPr/>
          </p:nvSpPr>
          <p:spPr>
            <a:xfrm rot="-2922749">
              <a:off x="8515582" y="2841638"/>
              <a:ext cx="17791" cy="13561"/>
            </a:xfrm>
            <a:custGeom>
              <a:rect b="b" l="l" r="r" t="t"/>
              <a:pathLst>
                <a:path extrusionOk="0" h="109" w="143">
                  <a:moveTo>
                    <a:pt x="68" y="0"/>
                  </a:moveTo>
                  <a:cubicBezTo>
                    <a:pt x="23" y="0"/>
                    <a:pt x="1" y="60"/>
                    <a:pt x="31" y="98"/>
                  </a:cubicBezTo>
                  <a:cubicBezTo>
                    <a:pt x="41" y="104"/>
                    <a:pt x="54" y="108"/>
                    <a:pt x="67" y="108"/>
                  </a:cubicBezTo>
                  <a:cubicBezTo>
                    <a:pt x="84" y="108"/>
                    <a:pt x="101"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gfaac217dd0_5_54"/>
            <p:cNvSpPr/>
            <p:nvPr/>
          </p:nvSpPr>
          <p:spPr>
            <a:xfrm rot="-2922749">
              <a:off x="8515338" y="2840021"/>
              <a:ext cx="18413" cy="13436"/>
            </a:xfrm>
            <a:custGeom>
              <a:rect b="b" l="l" r="r" t="t"/>
              <a:pathLst>
                <a:path extrusionOk="0" h="108" w="148">
                  <a:moveTo>
                    <a:pt x="83" y="0"/>
                  </a:moveTo>
                  <a:cubicBezTo>
                    <a:pt x="80" y="0"/>
                    <a:pt x="78" y="0"/>
                    <a:pt x="75" y="1"/>
                  </a:cubicBezTo>
                  <a:cubicBezTo>
                    <a:pt x="23" y="1"/>
                    <a:pt x="0" y="61"/>
                    <a:pt x="38" y="91"/>
                  </a:cubicBezTo>
                  <a:cubicBezTo>
                    <a:pt x="49" y="102"/>
                    <a:pt x="62" y="108"/>
                    <a:pt x="75" y="108"/>
                  </a:cubicBezTo>
                  <a:cubicBezTo>
                    <a:pt x="88" y="108"/>
                    <a:pt x="101"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gfaac217dd0_5_54"/>
            <p:cNvSpPr/>
            <p:nvPr/>
          </p:nvSpPr>
          <p:spPr>
            <a:xfrm rot="-2922749">
              <a:off x="8515320" y="2837600"/>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2" y="91"/>
                  </a:cubicBezTo>
                  <a:cubicBezTo>
                    <a:pt x="142" y="53"/>
                    <a:pt x="112"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gfaac217dd0_5_54"/>
            <p:cNvSpPr/>
            <p:nvPr/>
          </p:nvSpPr>
          <p:spPr>
            <a:xfrm rot="-2922755">
              <a:off x="8514463" y="2835277"/>
              <a:ext cx="18786" cy="13934"/>
            </a:xfrm>
            <a:custGeom>
              <a:rect b="b" l="l" r="r" t="t"/>
              <a:pathLst>
                <a:path extrusionOk="0" h="112" w="151">
                  <a:moveTo>
                    <a:pt x="76" y="1"/>
                  </a:moveTo>
                  <a:cubicBezTo>
                    <a:pt x="23" y="8"/>
                    <a:pt x="1" y="61"/>
                    <a:pt x="38" y="98"/>
                  </a:cubicBezTo>
                  <a:cubicBezTo>
                    <a:pt x="48" y="108"/>
                    <a:pt x="58" y="112"/>
                    <a:pt x="69" y="112"/>
                  </a:cubicBezTo>
                  <a:cubicBezTo>
                    <a:pt x="84" y="112"/>
                    <a:pt x="100" y="104"/>
                    <a:pt x="113" y="91"/>
                  </a:cubicBezTo>
                  <a:cubicBezTo>
                    <a:pt x="150" y="61"/>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gfaac217dd0_5_54"/>
            <p:cNvSpPr/>
            <p:nvPr/>
          </p:nvSpPr>
          <p:spPr>
            <a:xfrm rot="-2922755">
              <a:off x="8514997" y="2833702"/>
              <a:ext cx="17666" cy="13561"/>
            </a:xfrm>
            <a:custGeom>
              <a:rect b="b" l="l" r="r" t="t"/>
              <a:pathLst>
                <a:path extrusionOk="0" h="109" w="142">
                  <a:moveTo>
                    <a:pt x="77" y="1"/>
                  </a:moveTo>
                  <a:cubicBezTo>
                    <a:pt x="74" y="1"/>
                    <a:pt x="71" y="1"/>
                    <a:pt x="68" y="1"/>
                  </a:cubicBezTo>
                  <a:cubicBezTo>
                    <a:pt x="23" y="1"/>
                    <a:pt x="1" y="61"/>
                    <a:pt x="31" y="91"/>
                  </a:cubicBezTo>
                  <a:cubicBezTo>
                    <a:pt x="42" y="103"/>
                    <a:pt x="57" y="108"/>
                    <a:pt x="72" y="108"/>
                  </a:cubicBezTo>
                  <a:cubicBezTo>
                    <a:pt x="87"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gfaac217dd0_5_54"/>
            <p:cNvSpPr/>
            <p:nvPr/>
          </p:nvSpPr>
          <p:spPr>
            <a:xfrm rot="-2922762">
              <a:off x="8514176" y="2831431"/>
              <a:ext cx="18661" cy="13561"/>
            </a:xfrm>
            <a:custGeom>
              <a:rect b="b" l="l" r="r" t="t"/>
              <a:pathLst>
                <a:path extrusionOk="0" h="109" w="150">
                  <a:moveTo>
                    <a:pt x="75" y="0"/>
                  </a:moveTo>
                  <a:cubicBezTo>
                    <a:pt x="23" y="0"/>
                    <a:pt x="0" y="60"/>
                    <a:pt x="38" y="98"/>
                  </a:cubicBezTo>
                  <a:cubicBezTo>
                    <a:pt x="48" y="105"/>
                    <a:pt x="59" y="108"/>
                    <a:pt x="71" y="108"/>
                  </a:cubicBezTo>
                  <a:cubicBezTo>
                    <a:pt x="85" y="108"/>
                    <a:pt x="100" y="103"/>
                    <a:pt x="112"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gfaac217dd0_5_54"/>
            <p:cNvSpPr/>
            <p:nvPr/>
          </p:nvSpPr>
          <p:spPr>
            <a:xfrm rot="-2922749">
              <a:off x="8514434" y="2828997"/>
              <a:ext cx="17791" cy="14307"/>
            </a:xfrm>
            <a:custGeom>
              <a:rect b="b" l="l" r="r" t="t"/>
              <a:pathLst>
                <a:path extrusionOk="0" h="115" w="143">
                  <a:moveTo>
                    <a:pt x="67" y="1"/>
                  </a:moveTo>
                  <a:cubicBezTo>
                    <a:pt x="23" y="8"/>
                    <a:pt x="0" y="68"/>
                    <a:pt x="30" y="98"/>
                  </a:cubicBezTo>
                  <a:cubicBezTo>
                    <a:pt x="41" y="109"/>
                    <a:pt x="56" y="115"/>
                    <a:pt x="71" y="115"/>
                  </a:cubicBezTo>
                  <a:cubicBezTo>
                    <a:pt x="86" y="115"/>
                    <a:pt x="101" y="109"/>
                    <a:pt x="112" y="98"/>
                  </a:cubicBezTo>
                  <a:cubicBezTo>
                    <a:pt x="142" y="60"/>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gfaac217dd0_5_54"/>
            <p:cNvSpPr/>
            <p:nvPr/>
          </p:nvSpPr>
          <p:spPr>
            <a:xfrm rot="-2922755">
              <a:off x="8513811" y="2827563"/>
              <a:ext cx="18786" cy="13312"/>
            </a:xfrm>
            <a:custGeom>
              <a:rect b="b" l="l" r="r" t="t"/>
              <a:pathLst>
                <a:path extrusionOk="0" h="107" w="151">
                  <a:moveTo>
                    <a:pt x="75" y="0"/>
                  </a:moveTo>
                  <a:cubicBezTo>
                    <a:pt x="23" y="0"/>
                    <a:pt x="1" y="60"/>
                    <a:pt x="38" y="90"/>
                  </a:cubicBezTo>
                  <a:cubicBezTo>
                    <a:pt x="49" y="101"/>
                    <a:pt x="62" y="107"/>
                    <a:pt x="75" y="107"/>
                  </a:cubicBezTo>
                  <a:cubicBezTo>
                    <a:pt x="89" y="107"/>
                    <a:pt x="102"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gfaac217dd0_5_54"/>
            <p:cNvSpPr/>
            <p:nvPr/>
          </p:nvSpPr>
          <p:spPr>
            <a:xfrm rot="-2922749">
              <a:off x="8513996" y="2825219"/>
              <a:ext cx="17791" cy="13810"/>
            </a:xfrm>
            <a:custGeom>
              <a:rect b="b" l="l" r="r" t="t"/>
              <a:pathLst>
                <a:path extrusionOk="0" h="111" w="143">
                  <a:moveTo>
                    <a:pt x="68" y="0"/>
                  </a:moveTo>
                  <a:cubicBezTo>
                    <a:pt x="23" y="0"/>
                    <a:pt x="1" y="60"/>
                    <a:pt x="31" y="97"/>
                  </a:cubicBezTo>
                  <a:cubicBezTo>
                    <a:pt x="40" y="107"/>
                    <a:pt x="52" y="111"/>
                    <a:pt x="64" y="111"/>
                  </a:cubicBezTo>
                  <a:cubicBezTo>
                    <a:pt x="82" y="111"/>
                    <a:pt x="100"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gfaac217dd0_5_54"/>
            <p:cNvSpPr/>
            <p:nvPr/>
          </p:nvSpPr>
          <p:spPr>
            <a:xfrm rot="-2922755">
              <a:off x="8564841" y="2808980"/>
              <a:ext cx="49142" cy="36950"/>
            </a:xfrm>
            <a:custGeom>
              <a:rect b="b" l="l" r="r" t="t"/>
              <a:pathLst>
                <a:path extrusionOk="0" h="297" w="395">
                  <a:moveTo>
                    <a:pt x="204" y="0"/>
                  </a:moveTo>
                  <a:cubicBezTo>
                    <a:pt x="201" y="0"/>
                    <a:pt x="198" y="0"/>
                    <a:pt x="195" y="1"/>
                  </a:cubicBezTo>
                  <a:cubicBezTo>
                    <a:pt x="60" y="1"/>
                    <a:pt x="0" y="165"/>
                    <a:pt x="97" y="255"/>
                  </a:cubicBezTo>
                  <a:cubicBezTo>
                    <a:pt x="125" y="283"/>
                    <a:pt x="162" y="296"/>
                    <a:pt x="198" y="296"/>
                  </a:cubicBezTo>
                  <a:cubicBezTo>
                    <a:pt x="239" y="296"/>
                    <a:pt x="279" y="279"/>
                    <a:pt x="307" y="248"/>
                  </a:cubicBezTo>
                  <a:cubicBezTo>
                    <a:pt x="395" y="152"/>
                    <a:pt x="332"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gfaac217dd0_5_54"/>
            <p:cNvSpPr/>
            <p:nvPr/>
          </p:nvSpPr>
          <p:spPr>
            <a:xfrm rot="-2922755">
              <a:off x="8567198" y="2836709"/>
              <a:ext cx="50261" cy="37448"/>
            </a:xfrm>
            <a:custGeom>
              <a:rect b="b" l="l" r="r" t="t"/>
              <a:pathLst>
                <a:path extrusionOk="0" h="301" w="404">
                  <a:moveTo>
                    <a:pt x="205" y="1"/>
                  </a:moveTo>
                  <a:cubicBezTo>
                    <a:pt x="202" y="1"/>
                    <a:pt x="199" y="1"/>
                    <a:pt x="196" y="1"/>
                  </a:cubicBezTo>
                  <a:cubicBezTo>
                    <a:pt x="61" y="9"/>
                    <a:pt x="1" y="166"/>
                    <a:pt x="98" y="263"/>
                  </a:cubicBezTo>
                  <a:cubicBezTo>
                    <a:pt x="130" y="288"/>
                    <a:pt x="166" y="301"/>
                    <a:pt x="202" y="301"/>
                  </a:cubicBezTo>
                  <a:cubicBezTo>
                    <a:pt x="243" y="301"/>
                    <a:pt x="283" y="284"/>
                    <a:pt x="315" y="248"/>
                  </a:cubicBezTo>
                  <a:cubicBezTo>
                    <a:pt x="403" y="153"/>
                    <a:pt x="334" y="1"/>
                    <a:pt x="2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gfaac217dd0_5_54"/>
            <p:cNvSpPr/>
            <p:nvPr/>
          </p:nvSpPr>
          <p:spPr>
            <a:xfrm rot="-2922801">
              <a:off x="8581046" y="2823576"/>
              <a:ext cx="17542" cy="13436"/>
            </a:xfrm>
            <a:custGeom>
              <a:rect b="b" l="l" r="r" t="t"/>
              <a:pathLst>
                <a:path extrusionOk="0" h="108" w="141">
                  <a:moveTo>
                    <a:pt x="77" y="0"/>
                  </a:moveTo>
                  <a:cubicBezTo>
                    <a:pt x="74" y="0"/>
                    <a:pt x="71" y="0"/>
                    <a:pt x="68" y="1"/>
                  </a:cubicBezTo>
                  <a:cubicBezTo>
                    <a:pt x="23" y="1"/>
                    <a:pt x="0" y="61"/>
                    <a:pt x="38" y="91"/>
                  </a:cubicBezTo>
                  <a:cubicBezTo>
                    <a:pt x="49" y="102"/>
                    <a:pt x="62" y="107"/>
                    <a:pt x="75" y="107"/>
                  </a:cubicBezTo>
                  <a:cubicBezTo>
                    <a:pt x="88" y="107"/>
                    <a:pt x="101" y="102"/>
                    <a:pt x="113" y="91"/>
                  </a:cubicBezTo>
                  <a:cubicBezTo>
                    <a:pt x="141" y="55"/>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gfaac217dd0_5_54"/>
            <p:cNvSpPr/>
            <p:nvPr/>
          </p:nvSpPr>
          <p:spPr>
            <a:xfrm rot="-2922755">
              <a:off x="8580398" y="2825146"/>
              <a:ext cx="18786" cy="13561"/>
            </a:xfrm>
            <a:custGeom>
              <a:rect b="b" l="l" r="r" t="t"/>
              <a:pathLst>
                <a:path extrusionOk="0" h="109" w="151">
                  <a:moveTo>
                    <a:pt x="75" y="0"/>
                  </a:moveTo>
                  <a:cubicBezTo>
                    <a:pt x="23" y="0"/>
                    <a:pt x="0" y="60"/>
                    <a:pt x="38" y="98"/>
                  </a:cubicBezTo>
                  <a:cubicBezTo>
                    <a:pt x="48" y="104"/>
                    <a:pt x="61" y="108"/>
                    <a:pt x="74" y="108"/>
                  </a:cubicBezTo>
                  <a:cubicBezTo>
                    <a:pt x="89" y="108"/>
                    <a:pt x="104"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gfaac217dd0_5_54"/>
            <p:cNvSpPr/>
            <p:nvPr/>
          </p:nvSpPr>
          <p:spPr>
            <a:xfrm rot="-2922755">
              <a:off x="8581198" y="2827495"/>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gfaac217dd0_5_54"/>
            <p:cNvSpPr/>
            <p:nvPr/>
          </p:nvSpPr>
          <p:spPr>
            <a:xfrm rot="-2922755">
              <a:off x="8580847" y="2828975"/>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gfaac217dd0_5_54"/>
            <p:cNvSpPr/>
            <p:nvPr/>
          </p:nvSpPr>
          <p:spPr>
            <a:xfrm rot="-2922749">
              <a:off x="8581563" y="2831362"/>
              <a:ext cx="17791" cy="13561"/>
            </a:xfrm>
            <a:custGeom>
              <a:rect b="b" l="l" r="r" t="t"/>
              <a:pathLst>
                <a:path extrusionOk="0" h="109" w="143">
                  <a:moveTo>
                    <a:pt x="68" y="1"/>
                  </a:moveTo>
                  <a:cubicBezTo>
                    <a:pt x="23" y="1"/>
                    <a:pt x="0" y="61"/>
                    <a:pt x="38" y="98"/>
                  </a:cubicBezTo>
                  <a:cubicBezTo>
                    <a:pt x="48" y="105"/>
                    <a:pt x="60" y="108"/>
                    <a:pt x="71" y="108"/>
                  </a:cubicBezTo>
                  <a:cubicBezTo>
                    <a:pt x="86" y="108"/>
                    <a:pt x="100" y="103"/>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gfaac217dd0_5_54"/>
            <p:cNvSpPr/>
            <p:nvPr/>
          </p:nvSpPr>
          <p:spPr>
            <a:xfrm rot="-2922755">
              <a:off x="8581560" y="2833736"/>
              <a:ext cx="18537" cy="13436"/>
            </a:xfrm>
            <a:custGeom>
              <a:rect b="b" l="l" r="r" t="t"/>
              <a:pathLst>
                <a:path extrusionOk="0" h="108" w="149">
                  <a:moveTo>
                    <a:pt x="83" y="0"/>
                  </a:moveTo>
                  <a:cubicBezTo>
                    <a:pt x="80" y="0"/>
                    <a:pt x="78" y="0"/>
                    <a:pt x="75" y="1"/>
                  </a:cubicBezTo>
                  <a:cubicBezTo>
                    <a:pt x="23" y="1"/>
                    <a:pt x="0" y="61"/>
                    <a:pt x="38" y="91"/>
                  </a:cubicBezTo>
                  <a:cubicBezTo>
                    <a:pt x="49" y="102"/>
                    <a:pt x="64" y="107"/>
                    <a:pt x="78" y="107"/>
                  </a:cubicBezTo>
                  <a:cubicBezTo>
                    <a:pt x="92" y="107"/>
                    <a:pt x="105" y="102"/>
                    <a:pt x="113" y="91"/>
                  </a:cubicBezTo>
                  <a:cubicBezTo>
                    <a:pt x="148" y="55"/>
                    <a:pt x="123" y="0"/>
                    <a:pt x="83"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gfaac217dd0_5_54"/>
            <p:cNvSpPr/>
            <p:nvPr/>
          </p:nvSpPr>
          <p:spPr>
            <a:xfrm rot="-2922755">
              <a:off x="8581944" y="2835290"/>
              <a:ext cx="17915" cy="13934"/>
            </a:xfrm>
            <a:custGeom>
              <a:rect b="b" l="l" r="r" t="t"/>
              <a:pathLst>
                <a:path extrusionOk="0" h="112" w="144">
                  <a:moveTo>
                    <a:pt x="68" y="0"/>
                  </a:moveTo>
                  <a:cubicBezTo>
                    <a:pt x="23" y="8"/>
                    <a:pt x="1" y="60"/>
                    <a:pt x="38" y="97"/>
                  </a:cubicBezTo>
                  <a:cubicBezTo>
                    <a:pt x="49" y="108"/>
                    <a:pt x="60" y="112"/>
                    <a:pt x="72" y="112"/>
                  </a:cubicBezTo>
                  <a:cubicBezTo>
                    <a:pt x="86" y="112"/>
                    <a:pt x="101" y="106"/>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gfaac217dd0_5_54"/>
            <p:cNvSpPr/>
            <p:nvPr/>
          </p:nvSpPr>
          <p:spPr>
            <a:xfrm rot="-2922762">
              <a:off x="8581883" y="2837634"/>
              <a:ext cx="18661" cy="13436"/>
            </a:xfrm>
            <a:custGeom>
              <a:rect b="b" l="l" r="r" t="t"/>
              <a:pathLst>
                <a:path extrusionOk="0" h="108" w="150">
                  <a:moveTo>
                    <a:pt x="75" y="0"/>
                  </a:moveTo>
                  <a:cubicBezTo>
                    <a:pt x="22" y="0"/>
                    <a:pt x="0" y="60"/>
                    <a:pt x="37" y="97"/>
                  </a:cubicBezTo>
                  <a:cubicBezTo>
                    <a:pt x="48" y="104"/>
                    <a:pt x="61" y="108"/>
                    <a:pt x="73" y="108"/>
                  </a:cubicBezTo>
                  <a:cubicBezTo>
                    <a:pt x="89" y="108"/>
                    <a:pt x="104" y="102"/>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gfaac217dd0_5_54"/>
            <p:cNvSpPr/>
            <p:nvPr/>
          </p:nvSpPr>
          <p:spPr>
            <a:xfrm rot="-2922755">
              <a:off x="8582705" y="2839905"/>
              <a:ext cx="17666" cy="13436"/>
            </a:xfrm>
            <a:custGeom>
              <a:rect b="b" l="l" r="r" t="t"/>
              <a:pathLst>
                <a:path extrusionOk="0" h="108" w="142">
                  <a:moveTo>
                    <a:pt x="77" y="0"/>
                  </a:moveTo>
                  <a:cubicBezTo>
                    <a:pt x="74" y="0"/>
                    <a:pt x="71" y="1"/>
                    <a:pt x="68" y="1"/>
                  </a:cubicBezTo>
                  <a:cubicBezTo>
                    <a:pt x="23" y="1"/>
                    <a:pt x="1" y="61"/>
                    <a:pt x="38" y="91"/>
                  </a:cubicBezTo>
                  <a:cubicBezTo>
                    <a:pt x="49" y="102"/>
                    <a:pt x="62" y="108"/>
                    <a:pt x="75" y="108"/>
                  </a:cubicBezTo>
                  <a:cubicBezTo>
                    <a:pt x="88"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gfaac217dd0_5_54"/>
            <p:cNvSpPr/>
            <p:nvPr/>
          </p:nvSpPr>
          <p:spPr>
            <a:xfrm rot="-2922755">
              <a:off x="8582077" y="2841523"/>
              <a:ext cx="18786" cy="13561"/>
            </a:xfrm>
            <a:custGeom>
              <a:rect b="b" l="l" r="r" t="t"/>
              <a:pathLst>
                <a:path extrusionOk="0" h="109" w="151">
                  <a:moveTo>
                    <a:pt x="75" y="1"/>
                  </a:moveTo>
                  <a:cubicBezTo>
                    <a:pt x="23" y="1"/>
                    <a:pt x="1" y="60"/>
                    <a:pt x="38" y="98"/>
                  </a:cubicBezTo>
                  <a:cubicBezTo>
                    <a:pt x="48" y="105"/>
                    <a:pt x="61" y="108"/>
                    <a:pt x="74" y="108"/>
                  </a:cubicBezTo>
                  <a:cubicBezTo>
                    <a:pt x="90" y="108"/>
                    <a:pt x="105" y="103"/>
                    <a:pt x="113"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gfaac217dd0_5_54"/>
            <p:cNvSpPr/>
            <p:nvPr/>
          </p:nvSpPr>
          <p:spPr>
            <a:xfrm rot="-2922749">
              <a:off x="8583028" y="2843804"/>
              <a:ext cx="17791" cy="13436"/>
            </a:xfrm>
            <a:custGeom>
              <a:rect b="b" l="l" r="r" t="t"/>
              <a:pathLst>
                <a:path extrusionOk="0" h="108" w="143">
                  <a:moveTo>
                    <a:pt x="67" y="1"/>
                  </a:moveTo>
                  <a:cubicBezTo>
                    <a:pt x="23" y="1"/>
                    <a:pt x="0" y="60"/>
                    <a:pt x="38" y="90"/>
                  </a:cubicBezTo>
                  <a:cubicBezTo>
                    <a:pt x="49" y="102"/>
                    <a:pt x="62" y="107"/>
                    <a:pt x="75" y="107"/>
                  </a:cubicBezTo>
                  <a:cubicBezTo>
                    <a:pt x="88"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gfaac217dd0_5_54"/>
            <p:cNvSpPr/>
            <p:nvPr/>
          </p:nvSpPr>
          <p:spPr>
            <a:xfrm rot="-2922762">
              <a:off x="8582723" y="2845387"/>
              <a:ext cx="18661" cy="14307"/>
            </a:xfrm>
            <a:custGeom>
              <a:rect b="b" l="l" r="r" t="t"/>
              <a:pathLst>
                <a:path extrusionOk="0" h="115" w="150">
                  <a:moveTo>
                    <a:pt x="75" y="0"/>
                  </a:moveTo>
                  <a:cubicBezTo>
                    <a:pt x="23" y="8"/>
                    <a:pt x="0" y="67"/>
                    <a:pt x="38" y="97"/>
                  </a:cubicBezTo>
                  <a:cubicBezTo>
                    <a:pt x="49" y="109"/>
                    <a:pt x="64" y="114"/>
                    <a:pt x="78" y="114"/>
                  </a:cubicBezTo>
                  <a:cubicBezTo>
                    <a:pt x="92" y="114"/>
                    <a:pt x="105" y="109"/>
                    <a:pt x="112"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gfaac217dd0_5_54"/>
            <p:cNvSpPr/>
            <p:nvPr/>
          </p:nvSpPr>
          <p:spPr>
            <a:xfrm rot="-2922755">
              <a:off x="8630100" y="2778338"/>
              <a:ext cx="49266" cy="36950"/>
            </a:xfrm>
            <a:custGeom>
              <a:rect b="b" l="l" r="r" t="t"/>
              <a:pathLst>
                <a:path extrusionOk="0" h="297" w="396">
                  <a:moveTo>
                    <a:pt x="197" y="0"/>
                  </a:moveTo>
                  <a:cubicBezTo>
                    <a:pt x="194" y="0"/>
                    <a:pt x="191" y="0"/>
                    <a:pt x="188" y="1"/>
                  </a:cubicBezTo>
                  <a:cubicBezTo>
                    <a:pt x="60" y="1"/>
                    <a:pt x="1" y="165"/>
                    <a:pt x="98" y="255"/>
                  </a:cubicBezTo>
                  <a:cubicBezTo>
                    <a:pt x="126" y="283"/>
                    <a:pt x="161" y="296"/>
                    <a:pt x="196" y="296"/>
                  </a:cubicBezTo>
                  <a:cubicBezTo>
                    <a:pt x="235" y="296"/>
                    <a:pt x="276" y="279"/>
                    <a:pt x="307" y="248"/>
                  </a:cubicBezTo>
                  <a:cubicBezTo>
                    <a:pt x="395" y="153"/>
                    <a:pt x="326" y="0"/>
                    <a:pt x="1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gfaac217dd0_5_54"/>
            <p:cNvSpPr/>
            <p:nvPr/>
          </p:nvSpPr>
          <p:spPr>
            <a:xfrm rot="-2922755">
              <a:off x="8638474" y="2862027"/>
              <a:ext cx="49515" cy="37821"/>
            </a:xfrm>
            <a:custGeom>
              <a:rect b="b" l="l" r="r" t="t"/>
              <a:pathLst>
                <a:path extrusionOk="0" h="304" w="398">
                  <a:moveTo>
                    <a:pt x="195" y="1"/>
                  </a:moveTo>
                  <a:cubicBezTo>
                    <a:pt x="60" y="8"/>
                    <a:pt x="0" y="173"/>
                    <a:pt x="98" y="263"/>
                  </a:cubicBezTo>
                  <a:cubicBezTo>
                    <a:pt x="126" y="291"/>
                    <a:pt x="161" y="304"/>
                    <a:pt x="196" y="304"/>
                  </a:cubicBezTo>
                  <a:cubicBezTo>
                    <a:pt x="235" y="304"/>
                    <a:pt x="276" y="287"/>
                    <a:pt x="307" y="255"/>
                  </a:cubicBezTo>
                  <a:cubicBezTo>
                    <a:pt x="397" y="158"/>
                    <a:pt x="322"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gfaac217dd0_5_54"/>
            <p:cNvSpPr/>
            <p:nvPr/>
          </p:nvSpPr>
          <p:spPr>
            <a:xfrm rot="-2922755">
              <a:off x="8645928" y="2798414"/>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gfaac217dd0_5_54"/>
            <p:cNvSpPr/>
            <p:nvPr/>
          </p:nvSpPr>
          <p:spPr>
            <a:xfrm rot="-2922749">
              <a:off x="8647140" y="2804733"/>
              <a:ext cx="17791" cy="13436"/>
            </a:xfrm>
            <a:custGeom>
              <a:rect b="b" l="l" r="r" t="t"/>
              <a:pathLst>
                <a:path extrusionOk="0" h="108" w="143">
                  <a:moveTo>
                    <a:pt x="68" y="0"/>
                  </a:moveTo>
                  <a:cubicBezTo>
                    <a:pt x="23" y="0"/>
                    <a:pt x="0" y="60"/>
                    <a:pt x="38" y="98"/>
                  </a:cubicBezTo>
                  <a:cubicBezTo>
                    <a:pt x="48" y="104"/>
                    <a:pt x="60" y="108"/>
                    <a:pt x="71" y="108"/>
                  </a:cubicBezTo>
                  <a:cubicBezTo>
                    <a:pt x="86" y="108"/>
                    <a:pt x="100" y="102"/>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gfaac217dd0_5_54"/>
            <p:cNvSpPr/>
            <p:nvPr/>
          </p:nvSpPr>
          <p:spPr>
            <a:xfrm rot="-2922762">
              <a:off x="8647414" y="2810902"/>
              <a:ext cx="18661" cy="13436"/>
            </a:xfrm>
            <a:custGeom>
              <a:rect b="b" l="l" r="r" t="t"/>
              <a:pathLst>
                <a:path extrusionOk="0" h="108" w="150">
                  <a:moveTo>
                    <a:pt x="75" y="1"/>
                  </a:moveTo>
                  <a:cubicBezTo>
                    <a:pt x="23" y="1"/>
                    <a:pt x="0" y="61"/>
                    <a:pt x="37" y="90"/>
                  </a:cubicBezTo>
                  <a:cubicBezTo>
                    <a:pt x="49" y="102"/>
                    <a:pt x="64" y="107"/>
                    <a:pt x="78" y="107"/>
                  </a:cubicBezTo>
                  <a:cubicBezTo>
                    <a:pt x="92" y="107"/>
                    <a:pt x="105" y="102"/>
                    <a:pt x="112"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gfaac217dd0_5_54"/>
            <p:cNvSpPr/>
            <p:nvPr/>
          </p:nvSpPr>
          <p:spPr>
            <a:xfrm rot="-2922801">
              <a:off x="8648600" y="2817165"/>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gfaac217dd0_5_54"/>
            <p:cNvSpPr/>
            <p:nvPr/>
          </p:nvSpPr>
          <p:spPr>
            <a:xfrm rot="-2922755">
              <a:off x="8648817" y="2823359"/>
              <a:ext cx="18537" cy="13561"/>
            </a:xfrm>
            <a:custGeom>
              <a:rect b="b" l="l" r="r" t="t"/>
              <a:pathLst>
                <a:path extrusionOk="0" h="109" w="149">
                  <a:moveTo>
                    <a:pt x="83" y="1"/>
                  </a:moveTo>
                  <a:cubicBezTo>
                    <a:pt x="81" y="1"/>
                    <a:pt x="78" y="1"/>
                    <a:pt x="76" y="2"/>
                  </a:cubicBezTo>
                  <a:cubicBezTo>
                    <a:pt x="23" y="2"/>
                    <a:pt x="1" y="61"/>
                    <a:pt x="38" y="91"/>
                  </a:cubicBezTo>
                  <a:cubicBezTo>
                    <a:pt x="49" y="103"/>
                    <a:pt x="64" y="108"/>
                    <a:pt x="78" y="108"/>
                  </a:cubicBezTo>
                  <a:cubicBezTo>
                    <a:pt x="92" y="108"/>
                    <a:pt x="105" y="103"/>
                    <a:pt x="113" y="91"/>
                  </a:cubicBezTo>
                  <a:cubicBezTo>
                    <a:pt x="148" y="56"/>
                    <a:pt x="124"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gfaac217dd0_5_54"/>
            <p:cNvSpPr/>
            <p:nvPr/>
          </p:nvSpPr>
          <p:spPr>
            <a:xfrm rot="-2922749">
              <a:off x="8649660" y="2828862"/>
              <a:ext cx="17791" cy="14307"/>
            </a:xfrm>
            <a:custGeom>
              <a:rect b="b" l="l" r="r" t="t"/>
              <a:pathLst>
                <a:path extrusionOk="0" h="115" w="143">
                  <a:moveTo>
                    <a:pt x="68" y="0"/>
                  </a:moveTo>
                  <a:cubicBezTo>
                    <a:pt x="23" y="8"/>
                    <a:pt x="1" y="68"/>
                    <a:pt x="38" y="98"/>
                  </a:cubicBezTo>
                  <a:cubicBezTo>
                    <a:pt x="49" y="109"/>
                    <a:pt x="62" y="115"/>
                    <a:pt x="76" y="115"/>
                  </a:cubicBezTo>
                  <a:cubicBezTo>
                    <a:pt x="89" y="115"/>
                    <a:pt x="102" y="109"/>
                    <a:pt x="113" y="98"/>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gfaac217dd0_5_54"/>
            <p:cNvSpPr/>
            <p:nvPr/>
          </p:nvSpPr>
          <p:spPr>
            <a:xfrm rot="-2922755">
              <a:off x="8649772" y="2835048"/>
              <a:ext cx="18786" cy="13934"/>
            </a:xfrm>
            <a:custGeom>
              <a:rect b="b" l="l" r="r" t="t"/>
              <a:pathLst>
                <a:path extrusionOk="0" h="112" w="151">
                  <a:moveTo>
                    <a:pt x="75" y="1"/>
                  </a:moveTo>
                  <a:cubicBezTo>
                    <a:pt x="23" y="8"/>
                    <a:pt x="0" y="61"/>
                    <a:pt x="38" y="98"/>
                  </a:cubicBezTo>
                  <a:cubicBezTo>
                    <a:pt x="47" y="108"/>
                    <a:pt x="59" y="112"/>
                    <a:pt x="71" y="112"/>
                  </a:cubicBezTo>
                  <a:cubicBezTo>
                    <a:pt x="88" y="112"/>
                    <a:pt x="104" y="104"/>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gfaac217dd0_5_54"/>
            <p:cNvSpPr/>
            <p:nvPr/>
          </p:nvSpPr>
          <p:spPr>
            <a:xfrm rot="-2922749">
              <a:off x="8650890" y="2841410"/>
              <a:ext cx="17791" cy="13561"/>
            </a:xfrm>
            <a:custGeom>
              <a:rect b="b" l="l" r="r" t="t"/>
              <a:pathLst>
                <a:path extrusionOk="0" h="109" w="143">
                  <a:moveTo>
                    <a:pt x="68" y="0"/>
                  </a:moveTo>
                  <a:cubicBezTo>
                    <a:pt x="23" y="0"/>
                    <a:pt x="0" y="60"/>
                    <a:pt x="38" y="98"/>
                  </a:cubicBezTo>
                  <a:cubicBezTo>
                    <a:pt x="45" y="104"/>
                    <a:pt x="56" y="108"/>
                    <a:pt x="68" y="108"/>
                  </a:cubicBezTo>
                  <a:cubicBezTo>
                    <a:pt x="83" y="108"/>
                    <a:pt x="100" y="102"/>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gfaac217dd0_5_54"/>
            <p:cNvSpPr/>
            <p:nvPr/>
          </p:nvSpPr>
          <p:spPr>
            <a:xfrm rot="-2922755">
              <a:off x="8651061" y="2847626"/>
              <a:ext cx="18786" cy="13561"/>
            </a:xfrm>
            <a:custGeom>
              <a:rect b="b" l="l" r="r" t="t"/>
              <a:pathLst>
                <a:path extrusionOk="0" h="109" w="151">
                  <a:moveTo>
                    <a:pt x="76" y="1"/>
                  </a:moveTo>
                  <a:cubicBezTo>
                    <a:pt x="23" y="1"/>
                    <a:pt x="1" y="61"/>
                    <a:pt x="38" y="98"/>
                  </a:cubicBezTo>
                  <a:cubicBezTo>
                    <a:pt x="48" y="105"/>
                    <a:pt x="62" y="108"/>
                    <a:pt x="74" y="108"/>
                  </a:cubicBezTo>
                  <a:cubicBezTo>
                    <a:pt x="90" y="108"/>
                    <a:pt x="105" y="103"/>
                    <a:pt x="113" y="91"/>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gfaac217dd0_5_54"/>
            <p:cNvSpPr/>
            <p:nvPr/>
          </p:nvSpPr>
          <p:spPr>
            <a:xfrm rot="-2922755">
              <a:off x="8652205" y="2853919"/>
              <a:ext cx="17915" cy="13312"/>
            </a:xfrm>
            <a:custGeom>
              <a:rect b="b" l="l" r="r" t="t"/>
              <a:pathLst>
                <a:path extrusionOk="0" h="107" w="144">
                  <a:moveTo>
                    <a:pt x="68" y="0"/>
                  </a:moveTo>
                  <a:cubicBezTo>
                    <a:pt x="23" y="0"/>
                    <a:pt x="1" y="60"/>
                    <a:pt x="38" y="90"/>
                  </a:cubicBezTo>
                  <a:cubicBezTo>
                    <a:pt x="46" y="101"/>
                    <a:pt x="59" y="107"/>
                    <a:pt x="73"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gfaac217dd0_5_54"/>
            <p:cNvSpPr/>
            <p:nvPr/>
          </p:nvSpPr>
          <p:spPr>
            <a:xfrm rot="-2922755">
              <a:off x="8652525" y="2860067"/>
              <a:ext cx="18786" cy="13436"/>
            </a:xfrm>
            <a:custGeom>
              <a:rect b="b" l="l" r="r" t="t"/>
              <a:pathLst>
                <a:path extrusionOk="0" h="108" w="151">
                  <a:moveTo>
                    <a:pt x="75" y="1"/>
                  </a:moveTo>
                  <a:cubicBezTo>
                    <a:pt x="23" y="1"/>
                    <a:pt x="1" y="60"/>
                    <a:pt x="38" y="90"/>
                  </a:cubicBezTo>
                  <a:cubicBezTo>
                    <a:pt x="49" y="102"/>
                    <a:pt x="64" y="107"/>
                    <a:pt x="78" y="107"/>
                  </a:cubicBezTo>
                  <a:cubicBezTo>
                    <a:pt x="92" y="107"/>
                    <a:pt x="105" y="102"/>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gfaac217dd0_5_54"/>
            <p:cNvSpPr/>
            <p:nvPr/>
          </p:nvSpPr>
          <p:spPr>
            <a:xfrm rot="-2922755">
              <a:off x="8653712" y="2866330"/>
              <a:ext cx="17666" cy="13436"/>
            </a:xfrm>
            <a:custGeom>
              <a:rect b="b" l="l" r="r" t="t"/>
              <a:pathLst>
                <a:path extrusionOk="0" h="108" w="142">
                  <a:moveTo>
                    <a:pt x="77" y="0"/>
                  </a:moveTo>
                  <a:cubicBezTo>
                    <a:pt x="74" y="0"/>
                    <a:pt x="71" y="1"/>
                    <a:pt x="68" y="1"/>
                  </a:cubicBezTo>
                  <a:cubicBezTo>
                    <a:pt x="23" y="1"/>
                    <a:pt x="1" y="61"/>
                    <a:pt x="38" y="91"/>
                  </a:cubicBezTo>
                  <a:cubicBezTo>
                    <a:pt x="46" y="102"/>
                    <a:pt x="59" y="108"/>
                    <a:pt x="73" y="108"/>
                  </a:cubicBezTo>
                  <a:cubicBezTo>
                    <a:pt x="87" y="108"/>
                    <a:pt x="102" y="102"/>
                    <a:pt x="113" y="91"/>
                  </a:cubicBezTo>
                  <a:cubicBezTo>
                    <a:pt x="141" y="56"/>
                    <a:pt x="123" y="0"/>
                    <a:pt x="7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gfaac217dd0_5_54"/>
            <p:cNvSpPr/>
            <p:nvPr/>
          </p:nvSpPr>
          <p:spPr>
            <a:xfrm rot="-2922755">
              <a:off x="8697723" y="2747985"/>
              <a:ext cx="49515" cy="37821"/>
            </a:xfrm>
            <a:custGeom>
              <a:rect b="b" l="l" r="r" t="t"/>
              <a:pathLst>
                <a:path extrusionOk="0" h="304" w="398">
                  <a:moveTo>
                    <a:pt x="195" y="1"/>
                  </a:moveTo>
                  <a:cubicBezTo>
                    <a:pt x="60" y="8"/>
                    <a:pt x="1" y="173"/>
                    <a:pt x="98" y="263"/>
                  </a:cubicBezTo>
                  <a:cubicBezTo>
                    <a:pt x="126" y="291"/>
                    <a:pt x="162" y="304"/>
                    <a:pt x="198" y="304"/>
                  </a:cubicBezTo>
                  <a:cubicBezTo>
                    <a:pt x="239" y="304"/>
                    <a:pt x="280" y="287"/>
                    <a:pt x="307"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gfaac217dd0_5_54"/>
            <p:cNvSpPr/>
            <p:nvPr/>
          </p:nvSpPr>
          <p:spPr>
            <a:xfrm rot="-2922755">
              <a:off x="8712485" y="2889097"/>
              <a:ext cx="49266" cy="36950"/>
            </a:xfrm>
            <a:custGeom>
              <a:rect b="b" l="l" r="r" t="t"/>
              <a:pathLst>
                <a:path extrusionOk="0" h="297" w="396">
                  <a:moveTo>
                    <a:pt x="197" y="1"/>
                  </a:moveTo>
                  <a:cubicBezTo>
                    <a:pt x="194" y="1"/>
                    <a:pt x="191" y="1"/>
                    <a:pt x="188" y="1"/>
                  </a:cubicBezTo>
                  <a:cubicBezTo>
                    <a:pt x="60" y="1"/>
                    <a:pt x="1" y="166"/>
                    <a:pt x="98" y="255"/>
                  </a:cubicBezTo>
                  <a:cubicBezTo>
                    <a:pt x="126" y="284"/>
                    <a:pt x="161" y="297"/>
                    <a:pt x="196" y="297"/>
                  </a:cubicBezTo>
                  <a:cubicBezTo>
                    <a:pt x="235" y="297"/>
                    <a:pt x="276" y="280"/>
                    <a:pt x="307" y="248"/>
                  </a:cubicBezTo>
                  <a:cubicBezTo>
                    <a:pt x="395" y="153"/>
                    <a:pt x="326" y="1"/>
                    <a:pt x="19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gfaac217dd0_5_54"/>
            <p:cNvSpPr/>
            <p:nvPr/>
          </p:nvSpPr>
          <p:spPr>
            <a:xfrm rot="-2922755">
              <a:off x="8715033" y="2773920"/>
              <a:ext cx="17915" cy="13436"/>
            </a:xfrm>
            <a:custGeom>
              <a:rect b="b" l="l" r="r" t="t"/>
              <a:pathLst>
                <a:path extrusionOk="0" h="108" w="144">
                  <a:moveTo>
                    <a:pt x="68" y="0"/>
                  </a:moveTo>
                  <a:cubicBezTo>
                    <a:pt x="23" y="0"/>
                    <a:pt x="1" y="60"/>
                    <a:pt x="31" y="98"/>
                  </a:cubicBezTo>
                  <a:cubicBezTo>
                    <a:pt x="41" y="104"/>
                    <a:pt x="54" y="108"/>
                    <a:pt x="68" y="108"/>
                  </a:cubicBezTo>
                  <a:cubicBezTo>
                    <a:pt x="84" y="108"/>
                    <a:pt x="101" y="102"/>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gfaac217dd0_5_54"/>
            <p:cNvSpPr/>
            <p:nvPr/>
          </p:nvSpPr>
          <p:spPr>
            <a:xfrm rot="-2922749">
              <a:off x="8715960" y="2784344"/>
              <a:ext cx="17791" cy="13810"/>
            </a:xfrm>
            <a:custGeom>
              <a:rect b="b" l="l" r="r" t="t"/>
              <a:pathLst>
                <a:path extrusionOk="0" h="111" w="143">
                  <a:moveTo>
                    <a:pt x="67" y="0"/>
                  </a:moveTo>
                  <a:cubicBezTo>
                    <a:pt x="23" y="8"/>
                    <a:pt x="0" y="60"/>
                    <a:pt x="37" y="97"/>
                  </a:cubicBezTo>
                  <a:cubicBezTo>
                    <a:pt x="47" y="107"/>
                    <a:pt x="58" y="111"/>
                    <a:pt x="69" y="111"/>
                  </a:cubicBezTo>
                  <a:cubicBezTo>
                    <a:pt x="84" y="111"/>
                    <a:pt x="99" y="103"/>
                    <a:pt x="112" y="90"/>
                  </a:cubicBezTo>
                  <a:cubicBezTo>
                    <a:pt x="142" y="60"/>
                    <a:pt x="120"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gfaac217dd0_5_54"/>
            <p:cNvSpPr/>
            <p:nvPr/>
          </p:nvSpPr>
          <p:spPr>
            <a:xfrm rot="-2922749">
              <a:off x="8717405" y="2794140"/>
              <a:ext cx="17791" cy="14307"/>
            </a:xfrm>
            <a:custGeom>
              <a:rect b="b" l="l" r="r" t="t"/>
              <a:pathLst>
                <a:path extrusionOk="0" h="115" w="143">
                  <a:moveTo>
                    <a:pt x="68" y="0"/>
                  </a:moveTo>
                  <a:cubicBezTo>
                    <a:pt x="23" y="8"/>
                    <a:pt x="1" y="67"/>
                    <a:pt x="31" y="97"/>
                  </a:cubicBezTo>
                  <a:cubicBezTo>
                    <a:pt x="42" y="109"/>
                    <a:pt x="57" y="114"/>
                    <a:pt x="72" y="114"/>
                  </a:cubicBezTo>
                  <a:cubicBezTo>
                    <a:pt x="87" y="114"/>
                    <a:pt x="102" y="109"/>
                    <a:pt x="113" y="97"/>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gfaac217dd0_5_54"/>
            <p:cNvSpPr/>
            <p:nvPr/>
          </p:nvSpPr>
          <p:spPr>
            <a:xfrm rot="-2922755">
              <a:off x="8718390" y="2805341"/>
              <a:ext cx="17666" cy="13561"/>
            </a:xfrm>
            <a:custGeom>
              <a:rect b="b" l="l" r="r" t="t"/>
              <a:pathLst>
                <a:path extrusionOk="0" h="109" w="142">
                  <a:moveTo>
                    <a:pt x="77" y="1"/>
                  </a:moveTo>
                  <a:cubicBezTo>
                    <a:pt x="74" y="1"/>
                    <a:pt x="71" y="1"/>
                    <a:pt x="68" y="1"/>
                  </a:cubicBezTo>
                  <a:cubicBezTo>
                    <a:pt x="23" y="1"/>
                    <a:pt x="1" y="61"/>
                    <a:pt x="38" y="91"/>
                  </a:cubicBezTo>
                  <a:cubicBezTo>
                    <a:pt x="49" y="102"/>
                    <a:pt x="63" y="108"/>
                    <a:pt x="76" y="108"/>
                  </a:cubicBezTo>
                  <a:cubicBezTo>
                    <a:pt x="89"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gfaac217dd0_5_54"/>
            <p:cNvSpPr/>
            <p:nvPr/>
          </p:nvSpPr>
          <p:spPr>
            <a:xfrm rot="-2922801">
              <a:off x="8719704" y="2815196"/>
              <a:ext cx="17542" cy="13436"/>
            </a:xfrm>
            <a:custGeom>
              <a:rect b="b" l="l" r="r" t="t"/>
              <a:pathLst>
                <a:path extrusionOk="0" h="108" w="141">
                  <a:moveTo>
                    <a:pt x="75" y="1"/>
                  </a:moveTo>
                  <a:cubicBezTo>
                    <a:pt x="73" y="1"/>
                    <a:pt x="70" y="1"/>
                    <a:pt x="68" y="1"/>
                  </a:cubicBezTo>
                  <a:cubicBezTo>
                    <a:pt x="15" y="1"/>
                    <a:pt x="0" y="61"/>
                    <a:pt x="30" y="91"/>
                  </a:cubicBezTo>
                  <a:cubicBezTo>
                    <a:pt x="42" y="102"/>
                    <a:pt x="57" y="108"/>
                    <a:pt x="71" y="108"/>
                  </a:cubicBezTo>
                  <a:cubicBezTo>
                    <a:pt x="85" y="108"/>
                    <a:pt x="98" y="102"/>
                    <a:pt x="105" y="91"/>
                  </a:cubicBezTo>
                  <a:cubicBezTo>
                    <a:pt x="140"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gfaac217dd0_5_54"/>
            <p:cNvSpPr/>
            <p:nvPr/>
          </p:nvSpPr>
          <p:spPr>
            <a:xfrm rot="-2922801">
              <a:off x="8720388" y="2825730"/>
              <a:ext cx="17542" cy="13436"/>
            </a:xfrm>
            <a:custGeom>
              <a:rect b="b" l="l" r="r" t="t"/>
              <a:pathLst>
                <a:path extrusionOk="0" h="108" w="141">
                  <a:moveTo>
                    <a:pt x="77" y="1"/>
                  </a:moveTo>
                  <a:cubicBezTo>
                    <a:pt x="74" y="1"/>
                    <a:pt x="71" y="1"/>
                    <a:pt x="68" y="1"/>
                  </a:cubicBezTo>
                  <a:cubicBezTo>
                    <a:pt x="23" y="1"/>
                    <a:pt x="0" y="61"/>
                    <a:pt x="38" y="91"/>
                  </a:cubicBezTo>
                  <a:cubicBezTo>
                    <a:pt x="49" y="102"/>
                    <a:pt x="62" y="108"/>
                    <a:pt x="75" y="108"/>
                  </a:cubicBezTo>
                  <a:cubicBezTo>
                    <a:pt x="88"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gfaac217dd0_5_54"/>
            <p:cNvSpPr/>
            <p:nvPr/>
          </p:nvSpPr>
          <p:spPr>
            <a:xfrm rot="-2922755">
              <a:off x="8720907" y="2835901"/>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2"/>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gfaac217dd0_5_54"/>
            <p:cNvSpPr/>
            <p:nvPr/>
          </p:nvSpPr>
          <p:spPr>
            <a:xfrm rot="-2922749">
              <a:off x="8722416" y="2845937"/>
              <a:ext cx="17791" cy="13561"/>
            </a:xfrm>
            <a:custGeom>
              <a:rect b="b" l="l" r="r" t="t"/>
              <a:pathLst>
                <a:path extrusionOk="0" h="109" w="143">
                  <a:moveTo>
                    <a:pt x="68" y="1"/>
                  </a:moveTo>
                  <a:cubicBezTo>
                    <a:pt x="23" y="1"/>
                    <a:pt x="0" y="61"/>
                    <a:pt x="38" y="98"/>
                  </a:cubicBezTo>
                  <a:cubicBezTo>
                    <a:pt x="48" y="105"/>
                    <a:pt x="59" y="109"/>
                    <a:pt x="71" y="109"/>
                  </a:cubicBezTo>
                  <a:cubicBezTo>
                    <a:pt x="85" y="109"/>
                    <a:pt x="100" y="103"/>
                    <a:pt x="112" y="91"/>
                  </a:cubicBezTo>
                  <a:cubicBezTo>
                    <a:pt x="142"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gfaac217dd0_5_54"/>
            <p:cNvSpPr/>
            <p:nvPr/>
          </p:nvSpPr>
          <p:spPr>
            <a:xfrm rot="-2922755">
              <a:off x="8722930" y="2856098"/>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gfaac217dd0_5_54"/>
            <p:cNvSpPr/>
            <p:nvPr/>
          </p:nvSpPr>
          <p:spPr>
            <a:xfrm rot="-2922755">
              <a:off x="8724337" y="2866305"/>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1"/>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gfaac217dd0_5_54"/>
            <p:cNvSpPr/>
            <p:nvPr/>
          </p:nvSpPr>
          <p:spPr>
            <a:xfrm rot="-2922762">
              <a:off x="8725116" y="2876403"/>
              <a:ext cx="18661" cy="13934"/>
            </a:xfrm>
            <a:custGeom>
              <a:rect b="b" l="l" r="r" t="t"/>
              <a:pathLst>
                <a:path extrusionOk="0" h="112" w="150">
                  <a:moveTo>
                    <a:pt x="75" y="1"/>
                  </a:moveTo>
                  <a:cubicBezTo>
                    <a:pt x="22" y="8"/>
                    <a:pt x="0" y="60"/>
                    <a:pt x="37" y="98"/>
                  </a:cubicBezTo>
                  <a:cubicBezTo>
                    <a:pt x="47" y="107"/>
                    <a:pt x="59" y="111"/>
                    <a:pt x="71" y="111"/>
                  </a:cubicBezTo>
                  <a:cubicBezTo>
                    <a:pt x="87" y="111"/>
                    <a:pt x="104" y="103"/>
                    <a:pt x="112" y="90"/>
                  </a:cubicBezTo>
                  <a:cubicBezTo>
                    <a:pt x="150" y="60"/>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gfaac217dd0_5_54"/>
            <p:cNvSpPr/>
            <p:nvPr/>
          </p:nvSpPr>
          <p:spPr>
            <a:xfrm rot="-2922749">
              <a:off x="8726662" y="2886546"/>
              <a:ext cx="17791" cy="14307"/>
            </a:xfrm>
            <a:custGeom>
              <a:rect b="b" l="l" r="r" t="t"/>
              <a:pathLst>
                <a:path extrusionOk="0" h="115" w="143">
                  <a:moveTo>
                    <a:pt x="68" y="0"/>
                  </a:moveTo>
                  <a:cubicBezTo>
                    <a:pt x="23" y="8"/>
                    <a:pt x="1" y="68"/>
                    <a:pt x="38" y="98"/>
                  </a:cubicBezTo>
                  <a:cubicBezTo>
                    <a:pt x="46" y="109"/>
                    <a:pt x="59" y="115"/>
                    <a:pt x="73" y="115"/>
                  </a:cubicBezTo>
                  <a:cubicBezTo>
                    <a:pt x="87" y="115"/>
                    <a:pt x="102" y="109"/>
                    <a:pt x="113" y="98"/>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gfaac217dd0_5_54"/>
            <p:cNvSpPr/>
            <p:nvPr/>
          </p:nvSpPr>
          <p:spPr>
            <a:xfrm rot="-2922755">
              <a:off x="8770280" y="2719000"/>
              <a:ext cx="49515" cy="37448"/>
            </a:xfrm>
            <a:custGeom>
              <a:rect b="b" l="l" r="r" t="t"/>
              <a:pathLst>
                <a:path extrusionOk="0" h="301" w="398">
                  <a:moveTo>
                    <a:pt x="196" y="0"/>
                  </a:moveTo>
                  <a:cubicBezTo>
                    <a:pt x="61" y="8"/>
                    <a:pt x="1" y="172"/>
                    <a:pt x="98" y="262"/>
                  </a:cubicBezTo>
                  <a:cubicBezTo>
                    <a:pt x="127" y="287"/>
                    <a:pt x="165" y="300"/>
                    <a:pt x="202" y="300"/>
                  </a:cubicBezTo>
                  <a:cubicBezTo>
                    <a:pt x="242" y="300"/>
                    <a:pt x="281" y="286"/>
                    <a:pt x="308" y="255"/>
                  </a:cubicBezTo>
                  <a:cubicBezTo>
                    <a:pt x="398" y="157"/>
                    <a:pt x="330" y="0"/>
                    <a:pt x="19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gfaac217dd0_5_54"/>
            <p:cNvSpPr/>
            <p:nvPr/>
          </p:nvSpPr>
          <p:spPr>
            <a:xfrm rot="-2922755">
              <a:off x="8790247" y="2915978"/>
              <a:ext cx="50137" cy="37572"/>
            </a:xfrm>
            <a:custGeom>
              <a:rect b="b" l="l" r="r" t="t"/>
              <a:pathLst>
                <a:path extrusionOk="0" h="302" w="403">
                  <a:moveTo>
                    <a:pt x="204" y="1"/>
                  </a:moveTo>
                  <a:cubicBezTo>
                    <a:pt x="201" y="1"/>
                    <a:pt x="198" y="1"/>
                    <a:pt x="195" y="1"/>
                  </a:cubicBezTo>
                  <a:cubicBezTo>
                    <a:pt x="60" y="8"/>
                    <a:pt x="1" y="173"/>
                    <a:pt x="98" y="263"/>
                  </a:cubicBezTo>
                  <a:cubicBezTo>
                    <a:pt x="127" y="288"/>
                    <a:pt x="164" y="301"/>
                    <a:pt x="202" y="301"/>
                  </a:cubicBezTo>
                  <a:cubicBezTo>
                    <a:pt x="243" y="301"/>
                    <a:pt x="284" y="286"/>
                    <a:pt x="315" y="255"/>
                  </a:cubicBezTo>
                  <a:cubicBezTo>
                    <a:pt x="403"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gfaac217dd0_5_54"/>
            <p:cNvSpPr/>
            <p:nvPr/>
          </p:nvSpPr>
          <p:spPr>
            <a:xfrm rot="-2922755">
              <a:off x="8787582" y="2750236"/>
              <a:ext cx="18786" cy="14307"/>
            </a:xfrm>
            <a:custGeom>
              <a:rect b="b" l="l" r="r" t="t"/>
              <a:pathLst>
                <a:path extrusionOk="0" h="115" w="151">
                  <a:moveTo>
                    <a:pt x="76" y="1"/>
                  </a:moveTo>
                  <a:cubicBezTo>
                    <a:pt x="23" y="8"/>
                    <a:pt x="1" y="68"/>
                    <a:pt x="38" y="98"/>
                  </a:cubicBezTo>
                  <a:cubicBezTo>
                    <a:pt x="50" y="109"/>
                    <a:pt x="65" y="115"/>
                    <a:pt x="79" y="115"/>
                  </a:cubicBezTo>
                  <a:cubicBezTo>
                    <a:pt x="93" y="115"/>
                    <a:pt x="106" y="109"/>
                    <a:pt x="113" y="98"/>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gfaac217dd0_5_54"/>
            <p:cNvSpPr/>
            <p:nvPr/>
          </p:nvSpPr>
          <p:spPr>
            <a:xfrm rot="-2922801">
              <a:off x="8789759" y="2765054"/>
              <a:ext cx="17542" cy="13561"/>
            </a:xfrm>
            <a:custGeom>
              <a:rect b="b" l="l" r="r" t="t"/>
              <a:pathLst>
                <a:path extrusionOk="0" h="109" w="141">
                  <a:moveTo>
                    <a:pt x="76" y="1"/>
                  </a:moveTo>
                  <a:cubicBezTo>
                    <a:pt x="73" y="1"/>
                    <a:pt x="70" y="1"/>
                    <a:pt x="67" y="1"/>
                  </a:cubicBezTo>
                  <a:cubicBezTo>
                    <a:pt x="23" y="1"/>
                    <a:pt x="0" y="61"/>
                    <a:pt x="38" y="91"/>
                  </a:cubicBezTo>
                  <a:cubicBezTo>
                    <a:pt x="49" y="103"/>
                    <a:pt x="62" y="108"/>
                    <a:pt x="75" y="108"/>
                  </a:cubicBezTo>
                  <a:cubicBezTo>
                    <a:pt x="88" y="108"/>
                    <a:pt x="101" y="103"/>
                    <a:pt x="112"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gfaac217dd0_5_54"/>
            <p:cNvSpPr/>
            <p:nvPr/>
          </p:nvSpPr>
          <p:spPr>
            <a:xfrm rot="-2922755">
              <a:off x="8790493" y="2779160"/>
              <a:ext cx="18786" cy="13561"/>
            </a:xfrm>
            <a:custGeom>
              <a:rect b="b" l="l" r="r" t="t"/>
              <a:pathLst>
                <a:path extrusionOk="0" h="109" w="151">
                  <a:moveTo>
                    <a:pt x="76" y="1"/>
                  </a:moveTo>
                  <a:cubicBezTo>
                    <a:pt x="23" y="1"/>
                    <a:pt x="1" y="61"/>
                    <a:pt x="38" y="98"/>
                  </a:cubicBezTo>
                  <a:cubicBezTo>
                    <a:pt x="48" y="105"/>
                    <a:pt x="61" y="109"/>
                    <a:pt x="74" y="109"/>
                  </a:cubicBezTo>
                  <a:cubicBezTo>
                    <a:pt x="90" y="109"/>
                    <a:pt x="105" y="103"/>
                    <a:pt x="113" y="91"/>
                  </a:cubicBezTo>
                  <a:cubicBezTo>
                    <a:pt x="150"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gfaac217dd0_5_54"/>
            <p:cNvSpPr/>
            <p:nvPr/>
          </p:nvSpPr>
          <p:spPr>
            <a:xfrm rot="-2922755">
              <a:off x="8792524" y="2793185"/>
              <a:ext cx="17915" cy="14307"/>
            </a:xfrm>
            <a:custGeom>
              <a:rect b="b" l="l" r="r" t="t"/>
              <a:pathLst>
                <a:path extrusionOk="0" h="115" w="144">
                  <a:moveTo>
                    <a:pt x="68" y="0"/>
                  </a:moveTo>
                  <a:cubicBezTo>
                    <a:pt x="23" y="8"/>
                    <a:pt x="1" y="68"/>
                    <a:pt x="38" y="97"/>
                  </a:cubicBezTo>
                  <a:cubicBezTo>
                    <a:pt x="50" y="109"/>
                    <a:pt x="63" y="114"/>
                    <a:pt x="76" y="114"/>
                  </a:cubicBezTo>
                  <a:cubicBezTo>
                    <a:pt x="89" y="114"/>
                    <a:pt x="102" y="109"/>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gfaac217dd0_5_54"/>
            <p:cNvSpPr/>
            <p:nvPr/>
          </p:nvSpPr>
          <p:spPr>
            <a:xfrm rot="-2922755">
              <a:off x="8793637" y="2807978"/>
              <a:ext cx="18786" cy="13436"/>
            </a:xfrm>
            <a:custGeom>
              <a:rect b="b" l="l" r="r" t="t"/>
              <a:pathLst>
                <a:path extrusionOk="0" h="108" w="151">
                  <a:moveTo>
                    <a:pt x="75" y="1"/>
                  </a:moveTo>
                  <a:cubicBezTo>
                    <a:pt x="23" y="1"/>
                    <a:pt x="1" y="61"/>
                    <a:pt x="38" y="91"/>
                  </a:cubicBezTo>
                  <a:cubicBezTo>
                    <a:pt x="49" y="102"/>
                    <a:pt x="64" y="108"/>
                    <a:pt x="78" y="108"/>
                  </a:cubicBezTo>
                  <a:cubicBezTo>
                    <a:pt x="92" y="108"/>
                    <a:pt x="105" y="102"/>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gfaac217dd0_5_54"/>
            <p:cNvSpPr/>
            <p:nvPr/>
          </p:nvSpPr>
          <p:spPr>
            <a:xfrm rot="-2922749">
              <a:off x="8795455" y="2822156"/>
              <a:ext cx="17791" cy="13561"/>
            </a:xfrm>
            <a:custGeom>
              <a:rect b="b" l="l" r="r" t="t"/>
              <a:pathLst>
                <a:path extrusionOk="0" h="109" w="143">
                  <a:moveTo>
                    <a:pt x="68" y="0"/>
                  </a:moveTo>
                  <a:cubicBezTo>
                    <a:pt x="23" y="0"/>
                    <a:pt x="1" y="60"/>
                    <a:pt x="38" y="98"/>
                  </a:cubicBezTo>
                  <a:cubicBezTo>
                    <a:pt x="45" y="104"/>
                    <a:pt x="56" y="108"/>
                    <a:pt x="69" y="108"/>
                  </a:cubicBezTo>
                  <a:cubicBezTo>
                    <a:pt x="84" y="108"/>
                    <a:pt x="101" y="103"/>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gfaac217dd0_5_54"/>
            <p:cNvSpPr/>
            <p:nvPr/>
          </p:nvSpPr>
          <p:spPr>
            <a:xfrm rot="-2922755">
              <a:off x="8796500" y="2836052"/>
              <a:ext cx="18786" cy="14307"/>
            </a:xfrm>
            <a:custGeom>
              <a:rect b="b" l="l" r="r" t="t"/>
              <a:pathLst>
                <a:path extrusionOk="0" h="115" w="151">
                  <a:moveTo>
                    <a:pt x="75" y="1"/>
                  </a:moveTo>
                  <a:cubicBezTo>
                    <a:pt x="23" y="8"/>
                    <a:pt x="0" y="68"/>
                    <a:pt x="38" y="98"/>
                  </a:cubicBezTo>
                  <a:cubicBezTo>
                    <a:pt x="49" y="109"/>
                    <a:pt x="62" y="115"/>
                    <a:pt x="75" y="115"/>
                  </a:cubicBezTo>
                  <a:cubicBezTo>
                    <a:pt x="88" y="115"/>
                    <a:pt x="101" y="109"/>
                    <a:pt x="113"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gfaac217dd0_5_54"/>
            <p:cNvSpPr/>
            <p:nvPr/>
          </p:nvSpPr>
          <p:spPr>
            <a:xfrm rot="-2922749">
              <a:off x="8798599" y="2850974"/>
              <a:ext cx="17791" cy="13436"/>
            </a:xfrm>
            <a:custGeom>
              <a:rect b="b" l="l" r="r" t="t"/>
              <a:pathLst>
                <a:path extrusionOk="0" h="108" w="143">
                  <a:moveTo>
                    <a:pt x="68" y="0"/>
                  </a:moveTo>
                  <a:cubicBezTo>
                    <a:pt x="23" y="0"/>
                    <a:pt x="0" y="60"/>
                    <a:pt x="30" y="90"/>
                  </a:cubicBezTo>
                  <a:cubicBezTo>
                    <a:pt x="42" y="102"/>
                    <a:pt x="57" y="107"/>
                    <a:pt x="72" y="107"/>
                  </a:cubicBezTo>
                  <a:cubicBezTo>
                    <a:pt x="87" y="107"/>
                    <a:pt x="102" y="102"/>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gfaac217dd0_5_54"/>
            <p:cNvSpPr/>
            <p:nvPr/>
          </p:nvSpPr>
          <p:spPr>
            <a:xfrm rot="-2922762">
              <a:off x="8799572" y="2864959"/>
              <a:ext cx="18661" cy="13934"/>
            </a:xfrm>
            <a:custGeom>
              <a:rect b="b" l="l" r="r" t="t"/>
              <a:pathLst>
                <a:path extrusionOk="0" h="112" w="150">
                  <a:moveTo>
                    <a:pt x="75" y="1"/>
                  </a:moveTo>
                  <a:cubicBezTo>
                    <a:pt x="23" y="1"/>
                    <a:pt x="0" y="61"/>
                    <a:pt x="38" y="98"/>
                  </a:cubicBezTo>
                  <a:cubicBezTo>
                    <a:pt x="47" y="108"/>
                    <a:pt x="58" y="112"/>
                    <a:pt x="69" y="112"/>
                  </a:cubicBezTo>
                  <a:cubicBezTo>
                    <a:pt x="84" y="112"/>
                    <a:pt x="99" y="104"/>
                    <a:pt x="112"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gfaac217dd0_5_54"/>
            <p:cNvSpPr/>
            <p:nvPr/>
          </p:nvSpPr>
          <p:spPr>
            <a:xfrm rot="-2922801">
              <a:off x="8801832" y="2879864"/>
              <a:ext cx="17542" cy="13436"/>
            </a:xfrm>
            <a:custGeom>
              <a:rect b="b" l="l" r="r" t="t"/>
              <a:pathLst>
                <a:path extrusionOk="0" h="108" w="141">
                  <a:moveTo>
                    <a:pt x="75" y="0"/>
                  </a:moveTo>
                  <a:cubicBezTo>
                    <a:pt x="73" y="0"/>
                    <a:pt x="70" y="0"/>
                    <a:pt x="68" y="1"/>
                  </a:cubicBezTo>
                  <a:cubicBezTo>
                    <a:pt x="23" y="1"/>
                    <a:pt x="0" y="61"/>
                    <a:pt x="30" y="90"/>
                  </a:cubicBezTo>
                  <a:cubicBezTo>
                    <a:pt x="41" y="102"/>
                    <a:pt x="56" y="107"/>
                    <a:pt x="71" y="107"/>
                  </a:cubicBezTo>
                  <a:cubicBezTo>
                    <a:pt x="86" y="107"/>
                    <a:pt x="101" y="102"/>
                    <a:pt x="113" y="90"/>
                  </a:cubicBezTo>
                  <a:cubicBezTo>
                    <a:pt x="141" y="55"/>
                    <a:pt x="116"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gfaac217dd0_5_54"/>
            <p:cNvSpPr/>
            <p:nvPr/>
          </p:nvSpPr>
          <p:spPr>
            <a:xfrm rot="-2922755">
              <a:off x="8802714" y="2894297"/>
              <a:ext cx="17915" cy="13436"/>
            </a:xfrm>
            <a:custGeom>
              <a:rect b="b" l="l" r="r" t="t"/>
              <a:pathLst>
                <a:path extrusionOk="0" h="108" w="144">
                  <a:moveTo>
                    <a:pt x="68" y="0"/>
                  </a:moveTo>
                  <a:cubicBezTo>
                    <a:pt x="23" y="0"/>
                    <a:pt x="1" y="60"/>
                    <a:pt x="38" y="97"/>
                  </a:cubicBezTo>
                  <a:cubicBezTo>
                    <a:pt x="48" y="104"/>
                    <a:pt x="60" y="108"/>
                    <a:pt x="72" y="108"/>
                  </a:cubicBezTo>
                  <a:cubicBezTo>
                    <a:pt x="86" y="108"/>
                    <a:pt x="101" y="102"/>
                    <a:pt x="113" y="90"/>
                  </a:cubicBezTo>
                  <a:cubicBezTo>
                    <a:pt x="143" y="52"/>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gfaac217dd0_5_54"/>
            <p:cNvSpPr/>
            <p:nvPr/>
          </p:nvSpPr>
          <p:spPr>
            <a:xfrm rot="-2922749">
              <a:off x="8804513" y="2907909"/>
              <a:ext cx="17791" cy="13934"/>
            </a:xfrm>
            <a:custGeom>
              <a:rect b="b" l="l" r="r" t="t"/>
              <a:pathLst>
                <a:path extrusionOk="0" h="112" w="143">
                  <a:moveTo>
                    <a:pt x="67" y="0"/>
                  </a:moveTo>
                  <a:cubicBezTo>
                    <a:pt x="15" y="8"/>
                    <a:pt x="0" y="60"/>
                    <a:pt x="30" y="98"/>
                  </a:cubicBezTo>
                  <a:cubicBezTo>
                    <a:pt x="40" y="108"/>
                    <a:pt x="53" y="112"/>
                    <a:pt x="67" y="112"/>
                  </a:cubicBezTo>
                  <a:cubicBezTo>
                    <a:pt x="83" y="112"/>
                    <a:pt x="100" y="106"/>
                    <a:pt x="112" y="98"/>
                  </a:cubicBezTo>
                  <a:cubicBezTo>
                    <a:pt x="142" y="60"/>
                    <a:pt x="112"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gfaac217dd0_5_54"/>
            <p:cNvSpPr/>
            <p:nvPr/>
          </p:nvSpPr>
          <p:spPr>
            <a:xfrm rot="-2922755">
              <a:off x="8848686" y="2691264"/>
              <a:ext cx="50137" cy="36950"/>
            </a:xfrm>
            <a:custGeom>
              <a:rect b="b" l="l" r="r" t="t"/>
              <a:pathLst>
                <a:path extrusionOk="0" h="297" w="403">
                  <a:moveTo>
                    <a:pt x="205" y="0"/>
                  </a:moveTo>
                  <a:cubicBezTo>
                    <a:pt x="202" y="0"/>
                    <a:pt x="199" y="0"/>
                    <a:pt x="195" y="0"/>
                  </a:cubicBezTo>
                  <a:cubicBezTo>
                    <a:pt x="68" y="0"/>
                    <a:pt x="1" y="165"/>
                    <a:pt x="106" y="255"/>
                  </a:cubicBezTo>
                  <a:cubicBezTo>
                    <a:pt x="134" y="283"/>
                    <a:pt x="168" y="296"/>
                    <a:pt x="203" y="296"/>
                  </a:cubicBezTo>
                  <a:cubicBezTo>
                    <a:pt x="243" y="296"/>
                    <a:pt x="283" y="279"/>
                    <a:pt x="315" y="247"/>
                  </a:cubicBezTo>
                  <a:cubicBezTo>
                    <a:pt x="403" y="152"/>
                    <a:pt x="334" y="0"/>
                    <a:pt x="2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gfaac217dd0_5_54"/>
            <p:cNvSpPr/>
            <p:nvPr/>
          </p:nvSpPr>
          <p:spPr>
            <a:xfrm rot="-2922755">
              <a:off x="8875269" y="2943876"/>
              <a:ext cx="49266" cy="37448"/>
            </a:xfrm>
            <a:custGeom>
              <a:rect b="b" l="l" r="r" t="t"/>
              <a:pathLst>
                <a:path extrusionOk="0" h="301" w="396">
                  <a:moveTo>
                    <a:pt x="197" y="0"/>
                  </a:moveTo>
                  <a:cubicBezTo>
                    <a:pt x="194" y="0"/>
                    <a:pt x="191" y="0"/>
                    <a:pt x="188" y="1"/>
                  </a:cubicBezTo>
                  <a:cubicBezTo>
                    <a:pt x="61" y="8"/>
                    <a:pt x="1" y="165"/>
                    <a:pt x="98" y="263"/>
                  </a:cubicBezTo>
                  <a:cubicBezTo>
                    <a:pt x="127" y="288"/>
                    <a:pt x="163" y="301"/>
                    <a:pt x="199" y="301"/>
                  </a:cubicBezTo>
                  <a:cubicBezTo>
                    <a:pt x="238" y="301"/>
                    <a:pt x="277" y="286"/>
                    <a:pt x="308" y="255"/>
                  </a:cubicBezTo>
                  <a:cubicBezTo>
                    <a:pt x="396" y="160"/>
                    <a:pt x="326" y="0"/>
                    <a:pt x="19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gfaac217dd0_5_54"/>
            <p:cNvSpPr/>
            <p:nvPr/>
          </p:nvSpPr>
          <p:spPr>
            <a:xfrm rot="-2922749">
              <a:off x="8867309" y="2727606"/>
              <a:ext cx="17791" cy="13934"/>
            </a:xfrm>
            <a:custGeom>
              <a:rect b="b" l="l" r="r" t="t"/>
              <a:pathLst>
                <a:path extrusionOk="0" h="112" w="143">
                  <a:moveTo>
                    <a:pt x="68" y="1"/>
                  </a:moveTo>
                  <a:cubicBezTo>
                    <a:pt x="23" y="8"/>
                    <a:pt x="0" y="61"/>
                    <a:pt x="38" y="98"/>
                  </a:cubicBezTo>
                  <a:cubicBezTo>
                    <a:pt x="47" y="108"/>
                    <a:pt x="58" y="112"/>
                    <a:pt x="69" y="112"/>
                  </a:cubicBezTo>
                  <a:cubicBezTo>
                    <a:pt x="84" y="112"/>
                    <a:pt x="100" y="104"/>
                    <a:pt x="113" y="91"/>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gfaac217dd0_5_54"/>
            <p:cNvSpPr/>
            <p:nvPr/>
          </p:nvSpPr>
          <p:spPr>
            <a:xfrm rot="-2922755">
              <a:off x="8868850" y="2746430"/>
              <a:ext cx="18786" cy="13312"/>
            </a:xfrm>
            <a:custGeom>
              <a:rect b="b" l="l" r="r" t="t"/>
              <a:pathLst>
                <a:path extrusionOk="0" h="107" w="151">
                  <a:moveTo>
                    <a:pt x="75" y="0"/>
                  </a:moveTo>
                  <a:cubicBezTo>
                    <a:pt x="23" y="0"/>
                    <a:pt x="1"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gfaac217dd0_5_54"/>
            <p:cNvSpPr/>
            <p:nvPr/>
          </p:nvSpPr>
          <p:spPr>
            <a:xfrm rot="-2922749">
              <a:off x="8871246" y="2764322"/>
              <a:ext cx="17791" cy="14307"/>
            </a:xfrm>
            <a:custGeom>
              <a:rect b="b" l="l" r="r" t="t"/>
              <a:pathLst>
                <a:path extrusionOk="0" h="115" w="143">
                  <a:moveTo>
                    <a:pt x="68" y="0"/>
                  </a:moveTo>
                  <a:cubicBezTo>
                    <a:pt x="23" y="8"/>
                    <a:pt x="0" y="67"/>
                    <a:pt x="38" y="97"/>
                  </a:cubicBezTo>
                  <a:cubicBezTo>
                    <a:pt x="49" y="109"/>
                    <a:pt x="62" y="114"/>
                    <a:pt x="75" y="114"/>
                  </a:cubicBezTo>
                  <a:cubicBezTo>
                    <a:pt x="88" y="114"/>
                    <a:pt x="101" y="109"/>
                    <a:pt x="113" y="97"/>
                  </a:cubicBezTo>
                  <a:cubicBezTo>
                    <a:pt x="142"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gfaac217dd0_5_54"/>
            <p:cNvSpPr/>
            <p:nvPr/>
          </p:nvSpPr>
          <p:spPr>
            <a:xfrm rot="-2922755">
              <a:off x="8872647" y="2783086"/>
              <a:ext cx="18786" cy="13561"/>
            </a:xfrm>
            <a:custGeom>
              <a:rect b="b" l="l" r="r" t="t"/>
              <a:pathLst>
                <a:path extrusionOk="0" h="109" w="151">
                  <a:moveTo>
                    <a:pt x="75" y="0"/>
                  </a:moveTo>
                  <a:cubicBezTo>
                    <a:pt x="23" y="0"/>
                    <a:pt x="0" y="60"/>
                    <a:pt x="38" y="98"/>
                  </a:cubicBezTo>
                  <a:cubicBezTo>
                    <a:pt x="48" y="104"/>
                    <a:pt x="61" y="108"/>
                    <a:pt x="74" y="108"/>
                  </a:cubicBezTo>
                  <a:cubicBezTo>
                    <a:pt x="89" y="108"/>
                    <a:pt x="104" y="103"/>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gfaac217dd0_5_54"/>
            <p:cNvSpPr/>
            <p:nvPr/>
          </p:nvSpPr>
          <p:spPr>
            <a:xfrm rot="-2922801">
              <a:off x="8875272" y="2801733"/>
              <a:ext cx="17542" cy="13561"/>
            </a:xfrm>
            <a:custGeom>
              <a:rect b="b" l="l" r="r" t="t"/>
              <a:pathLst>
                <a:path extrusionOk="0" h="109" w="141">
                  <a:moveTo>
                    <a:pt x="76" y="1"/>
                  </a:moveTo>
                  <a:cubicBezTo>
                    <a:pt x="73" y="1"/>
                    <a:pt x="71" y="1"/>
                    <a:pt x="67" y="2"/>
                  </a:cubicBezTo>
                  <a:cubicBezTo>
                    <a:pt x="23" y="2"/>
                    <a:pt x="0" y="61"/>
                    <a:pt x="38" y="91"/>
                  </a:cubicBezTo>
                  <a:cubicBezTo>
                    <a:pt x="45" y="103"/>
                    <a:pt x="58" y="108"/>
                    <a:pt x="72" y="108"/>
                  </a:cubicBezTo>
                  <a:cubicBezTo>
                    <a:pt x="86" y="108"/>
                    <a:pt x="101" y="103"/>
                    <a:pt x="112" y="91"/>
                  </a:cubicBezTo>
                  <a:cubicBezTo>
                    <a:pt x="141" y="56"/>
                    <a:pt x="122"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gfaac217dd0_5_54"/>
            <p:cNvSpPr/>
            <p:nvPr/>
          </p:nvSpPr>
          <p:spPr>
            <a:xfrm rot="-2922755">
              <a:off x="8876490" y="2819720"/>
              <a:ext cx="18786" cy="13934"/>
            </a:xfrm>
            <a:custGeom>
              <a:rect b="b" l="l" r="r" t="t"/>
              <a:pathLst>
                <a:path extrusionOk="0" h="112" w="151">
                  <a:moveTo>
                    <a:pt x="75" y="0"/>
                  </a:moveTo>
                  <a:cubicBezTo>
                    <a:pt x="23" y="0"/>
                    <a:pt x="0" y="60"/>
                    <a:pt x="38" y="98"/>
                  </a:cubicBezTo>
                  <a:cubicBezTo>
                    <a:pt x="47" y="107"/>
                    <a:pt x="59" y="111"/>
                    <a:pt x="71" y="111"/>
                  </a:cubicBezTo>
                  <a:cubicBezTo>
                    <a:pt x="88" y="111"/>
                    <a:pt x="104" y="103"/>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gfaac217dd0_5_54"/>
            <p:cNvSpPr/>
            <p:nvPr/>
          </p:nvSpPr>
          <p:spPr>
            <a:xfrm rot="-2922749">
              <a:off x="8878980" y="2838441"/>
              <a:ext cx="17791" cy="13436"/>
            </a:xfrm>
            <a:custGeom>
              <a:rect b="b" l="l" r="r" t="t"/>
              <a:pathLst>
                <a:path extrusionOk="0" h="108" w="143">
                  <a:moveTo>
                    <a:pt x="67" y="1"/>
                  </a:moveTo>
                  <a:cubicBezTo>
                    <a:pt x="22" y="1"/>
                    <a:pt x="0" y="61"/>
                    <a:pt x="30" y="91"/>
                  </a:cubicBezTo>
                  <a:cubicBezTo>
                    <a:pt x="41" y="102"/>
                    <a:pt x="56" y="107"/>
                    <a:pt x="71" y="107"/>
                  </a:cubicBezTo>
                  <a:cubicBezTo>
                    <a:pt x="86" y="107"/>
                    <a:pt x="101" y="102"/>
                    <a:pt x="112" y="91"/>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gfaac217dd0_5_54"/>
            <p:cNvSpPr/>
            <p:nvPr/>
          </p:nvSpPr>
          <p:spPr>
            <a:xfrm rot="-2922762">
              <a:off x="8880355" y="2856401"/>
              <a:ext cx="18661" cy="14307"/>
            </a:xfrm>
            <a:custGeom>
              <a:rect b="b" l="l" r="r" t="t"/>
              <a:pathLst>
                <a:path extrusionOk="0" h="115" w="150">
                  <a:moveTo>
                    <a:pt x="75" y="0"/>
                  </a:moveTo>
                  <a:cubicBezTo>
                    <a:pt x="23" y="8"/>
                    <a:pt x="0" y="68"/>
                    <a:pt x="38" y="98"/>
                  </a:cubicBezTo>
                  <a:cubicBezTo>
                    <a:pt x="49" y="109"/>
                    <a:pt x="62" y="115"/>
                    <a:pt x="75" y="115"/>
                  </a:cubicBezTo>
                  <a:cubicBezTo>
                    <a:pt x="88" y="115"/>
                    <a:pt x="101" y="109"/>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gfaac217dd0_5_54"/>
            <p:cNvSpPr/>
            <p:nvPr/>
          </p:nvSpPr>
          <p:spPr>
            <a:xfrm rot="-2922755">
              <a:off x="8882627" y="2875165"/>
              <a:ext cx="17915" cy="13561"/>
            </a:xfrm>
            <a:custGeom>
              <a:rect b="b" l="l" r="r" t="t"/>
              <a:pathLst>
                <a:path extrusionOk="0" h="109" w="144">
                  <a:moveTo>
                    <a:pt x="68" y="1"/>
                  </a:moveTo>
                  <a:cubicBezTo>
                    <a:pt x="23" y="1"/>
                    <a:pt x="1" y="61"/>
                    <a:pt x="31" y="98"/>
                  </a:cubicBezTo>
                  <a:cubicBezTo>
                    <a:pt x="41" y="105"/>
                    <a:pt x="54" y="109"/>
                    <a:pt x="67" y="109"/>
                  </a:cubicBezTo>
                  <a:cubicBezTo>
                    <a:pt x="84" y="109"/>
                    <a:pt x="101" y="103"/>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gfaac217dd0_5_54"/>
            <p:cNvSpPr/>
            <p:nvPr/>
          </p:nvSpPr>
          <p:spPr>
            <a:xfrm rot="-2922801">
              <a:off x="8884576" y="2894243"/>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gfaac217dd0_5_54"/>
            <p:cNvSpPr/>
            <p:nvPr/>
          </p:nvSpPr>
          <p:spPr>
            <a:xfrm rot="-2922755">
              <a:off x="8886470" y="2911799"/>
              <a:ext cx="17915" cy="13934"/>
            </a:xfrm>
            <a:custGeom>
              <a:rect b="b" l="l" r="r" t="t"/>
              <a:pathLst>
                <a:path extrusionOk="0" h="112" w="144">
                  <a:moveTo>
                    <a:pt x="68" y="1"/>
                  </a:moveTo>
                  <a:cubicBezTo>
                    <a:pt x="16" y="8"/>
                    <a:pt x="1" y="61"/>
                    <a:pt x="31" y="98"/>
                  </a:cubicBezTo>
                  <a:cubicBezTo>
                    <a:pt x="40" y="108"/>
                    <a:pt x="52" y="112"/>
                    <a:pt x="65" y="112"/>
                  </a:cubicBezTo>
                  <a:cubicBezTo>
                    <a:pt x="82" y="112"/>
                    <a:pt x="100" y="104"/>
                    <a:pt x="113" y="91"/>
                  </a:cubicBezTo>
                  <a:cubicBezTo>
                    <a:pt x="143"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gfaac217dd0_5_54"/>
            <p:cNvSpPr/>
            <p:nvPr/>
          </p:nvSpPr>
          <p:spPr>
            <a:xfrm rot="-2922755">
              <a:off x="8888181" y="2930998"/>
              <a:ext cx="17915" cy="13312"/>
            </a:xfrm>
            <a:custGeom>
              <a:rect b="b" l="l" r="r" t="t"/>
              <a:pathLst>
                <a:path extrusionOk="0" h="107" w="144">
                  <a:moveTo>
                    <a:pt x="68" y="0"/>
                  </a:moveTo>
                  <a:cubicBezTo>
                    <a:pt x="23" y="0"/>
                    <a:pt x="1" y="60"/>
                    <a:pt x="38" y="90"/>
                  </a:cubicBezTo>
                  <a:cubicBezTo>
                    <a:pt x="50" y="101"/>
                    <a:pt x="63" y="107"/>
                    <a:pt x="76" y="107"/>
                  </a:cubicBezTo>
                  <a:cubicBezTo>
                    <a:pt x="89"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gfaac217dd0_5_54"/>
            <p:cNvSpPr/>
            <p:nvPr/>
          </p:nvSpPr>
          <p:spPr>
            <a:xfrm rot="-2922755">
              <a:off x="8935766" y="2663229"/>
              <a:ext cx="49515" cy="37945"/>
            </a:xfrm>
            <a:custGeom>
              <a:rect b="b" l="l" r="r" t="t"/>
              <a:pathLst>
                <a:path extrusionOk="0" h="305" w="398">
                  <a:moveTo>
                    <a:pt x="195" y="1"/>
                  </a:moveTo>
                  <a:cubicBezTo>
                    <a:pt x="61" y="8"/>
                    <a:pt x="1" y="173"/>
                    <a:pt x="98" y="263"/>
                  </a:cubicBezTo>
                  <a:cubicBezTo>
                    <a:pt x="126" y="291"/>
                    <a:pt x="162" y="304"/>
                    <a:pt x="198" y="304"/>
                  </a:cubicBezTo>
                  <a:cubicBezTo>
                    <a:pt x="239" y="304"/>
                    <a:pt x="280" y="287"/>
                    <a:pt x="308" y="255"/>
                  </a:cubicBezTo>
                  <a:cubicBezTo>
                    <a:pt x="397" y="158"/>
                    <a:pt x="330" y="1"/>
                    <a:pt x="19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gfaac217dd0_5_54"/>
            <p:cNvSpPr/>
            <p:nvPr/>
          </p:nvSpPr>
          <p:spPr>
            <a:xfrm rot="-2922755">
              <a:off x="8973322" y="2973076"/>
              <a:ext cx="37323" cy="37448"/>
            </a:xfrm>
            <a:custGeom>
              <a:rect b="b" l="l" r="r" t="t"/>
              <a:pathLst>
                <a:path extrusionOk="0" h="301" w="300">
                  <a:moveTo>
                    <a:pt x="150" y="1"/>
                  </a:moveTo>
                  <a:cubicBezTo>
                    <a:pt x="68" y="1"/>
                    <a:pt x="0" y="68"/>
                    <a:pt x="0" y="150"/>
                  </a:cubicBezTo>
                  <a:cubicBezTo>
                    <a:pt x="0" y="233"/>
                    <a:pt x="68" y="300"/>
                    <a:pt x="150" y="300"/>
                  </a:cubicBezTo>
                  <a:cubicBezTo>
                    <a:pt x="232" y="300"/>
                    <a:pt x="300" y="233"/>
                    <a:pt x="300" y="150"/>
                  </a:cubicBezTo>
                  <a:cubicBezTo>
                    <a:pt x="300"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gfaac217dd0_5_54"/>
            <p:cNvSpPr/>
            <p:nvPr/>
          </p:nvSpPr>
          <p:spPr>
            <a:xfrm rot="-2922755">
              <a:off x="8954312" y="2705741"/>
              <a:ext cx="18786" cy="14307"/>
            </a:xfrm>
            <a:custGeom>
              <a:rect b="b" l="l" r="r" t="t"/>
              <a:pathLst>
                <a:path extrusionOk="0" h="115" w="151">
                  <a:moveTo>
                    <a:pt x="76" y="1"/>
                  </a:moveTo>
                  <a:cubicBezTo>
                    <a:pt x="23" y="8"/>
                    <a:pt x="1" y="68"/>
                    <a:pt x="38" y="98"/>
                  </a:cubicBezTo>
                  <a:cubicBezTo>
                    <a:pt x="49" y="109"/>
                    <a:pt x="64" y="115"/>
                    <a:pt x="78" y="115"/>
                  </a:cubicBezTo>
                  <a:cubicBezTo>
                    <a:pt x="92" y="115"/>
                    <a:pt x="106" y="109"/>
                    <a:pt x="113" y="98"/>
                  </a:cubicBezTo>
                  <a:cubicBezTo>
                    <a:pt x="150" y="61"/>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gfaac217dd0_5_54"/>
            <p:cNvSpPr/>
            <p:nvPr/>
          </p:nvSpPr>
          <p:spPr>
            <a:xfrm rot="-2922755">
              <a:off x="8957089" y="2728432"/>
              <a:ext cx="17915" cy="13934"/>
            </a:xfrm>
            <a:custGeom>
              <a:rect b="b" l="l" r="r" t="t"/>
              <a:pathLst>
                <a:path extrusionOk="0" h="112" w="144">
                  <a:moveTo>
                    <a:pt x="68" y="0"/>
                  </a:moveTo>
                  <a:cubicBezTo>
                    <a:pt x="23" y="8"/>
                    <a:pt x="1" y="60"/>
                    <a:pt x="31" y="98"/>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gfaac217dd0_5_54"/>
            <p:cNvSpPr/>
            <p:nvPr/>
          </p:nvSpPr>
          <p:spPr>
            <a:xfrm rot="-2922755">
              <a:off x="8958949" y="2751145"/>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0" y="53"/>
                    <a:pt x="120"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gfaac217dd0_5_54"/>
            <p:cNvSpPr/>
            <p:nvPr/>
          </p:nvSpPr>
          <p:spPr>
            <a:xfrm rot="-2922755">
              <a:off x="8961820" y="2773669"/>
              <a:ext cx="17915" cy="13561"/>
            </a:xfrm>
            <a:custGeom>
              <a:rect b="b" l="l" r="r" t="t"/>
              <a:pathLst>
                <a:path extrusionOk="0" h="109" w="144">
                  <a:moveTo>
                    <a:pt x="68" y="1"/>
                  </a:moveTo>
                  <a:cubicBezTo>
                    <a:pt x="23" y="1"/>
                    <a:pt x="1" y="61"/>
                    <a:pt x="31" y="98"/>
                  </a:cubicBezTo>
                  <a:cubicBezTo>
                    <a:pt x="41" y="105"/>
                    <a:pt x="54" y="109"/>
                    <a:pt x="68" y="109"/>
                  </a:cubicBezTo>
                  <a:cubicBezTo>
                    <a:pt x="84" y="109"/>
                    <a:pt x="101" y="103"/>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gfaac217dd0_5_54"/>
            <p:cNvSpPr/>
            <p:nvPr/>
          </p:nvSpPr>
          <p:spPr>
            <a:xfrm rot="-2922749">
              <a:off x="8963989" y="2796692"/>
              <a:ext cx="17791" cy="13436"/>
            </a:xfrm>
            <a:custGeom>
              <a:rect b="b" l="l" r="r" t="t"/>
              <a:pathLst>
                <a:path extrusionOk="0" h="108" w="143">
                  <a:moveTo>
                    <a:pt x="68" y="1"/>
                  </a:moveTo>
                  <a:cubicBezTo>
                    <a:pt x="23" y="1"/>
                    <a:pt x="1" y="61"/>
                    <a:pt x="38" y="90"/>
                  </a:cubicBezTo>
                  <a:cubicBezTo>
                    <a:pt x="49" y="102"/>
                    <a:pt x="62" y="107"/>
                    <a:pt x="76" y="107"/>
                  </a:cubicBezTo>
                  <a:cubicBezTo>
                    <a:pt x="89" y="107"/>
                    <a:pt x="102" y="102"/>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gfaac217dd0_5_54"/>
            <p:cNvSpPr/>
            <p:nvPr/>
          </p:nvSpPr>
          <p:spPr>
            <a:xfrm rot="-2922749">
              <a:off x="8966031" y="2819310"/>
              <a:ext cx="18413" cy="13561"/>
            </a:xfrm>
            <a:custGeom>
              <a:rect b="b" l="l" r="r" t="t"/>
              <a:pathLst>
                <a:path extrusionOk="0" h="109" w="148">
                  <a:moveTo>
                    <a:pt x="83" y="1"/>
                  </a:moveTo>
                  <a:cubicBezTo>
                    <a:pt x="80" y="1"/>
                    <a:pt x="78" y="1"/>
                    <a:pt x="75" y="1"/>
                  </a:cubicBezTo>
                  <a:cubicBezTo>
                    <a:pt x="23" y="1"/>
                    <a:pt x="0" y="61"/>
                    <a:pt x="38" y="91"/>
                  </a:cubicBezTo>
                  <a:cubicBezTo>
                    <a:pt x="49" y="102"/>
                    <a:pt x="64" y="108"/>
                    <a:pt x="78" y="108"/>
                  </a:cubicBezTo>
                  <a:cubicBezTo>
                    <a:pt x="92" y="108"/>
                    <a:pt x="105"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gfaac217dd0_5_54"/>
            <p:cNvSpPr/>
            <p:nvPr/>
          </p:nvSpPr>
          <p:spPr>
            <a:xfrm rot="-2922749">
              <a:off x="8968532" y="2841143"/>
              <a:ext cx="17791" cy="14307"/>
            </a:xfrm>
            <a:custGeom>
              <a:rect b="b" l="l" r="r" t="t"/>
              <a:pathLst>
                <a:path extrusionOk="0" h="115" w="143">
                  <a:moveTo>
                    <a:pt x="68" y="1"/>
                  </a:moveTo>
                  <a:cubicBezTo>
                    <a:pt x="23" y="8"/>
                    <a:pt x="1" y="68"/>
                    <a:pt x="38" y="98"/>
                  </a:cubicBezTo>
                  <a:cubicBezTo>
                    <a:pt x="49" y="109"/>
                    <a:pt x="62" y="115"/>
                    <a:pt x="75" y="115"/>
                  </a:cubicBezTo>
                  <a:cubicBezTo>
                    <a:pt x="89" y="115"/>
                    <a:pt x="102" y="109"/>
                    <a:pt x="113" y="98"/>
                  </a:cubicBezTo>
                  <a:cubicBezTo>
                    <a:pt x="143"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gfaac217dd0_5_54"/>
            <p:cNvSpPr/>
            <p:nvPr/>
          </p:nvSpPr>
          <p:spPr>
            <a:xfrm rot="-2922755">
              <a:off x="8970417" y="2863788"/>
              <a:ext cx="18786" cy="13934"/>
            </a:xfrm>
            <a:custGeom>
              <a:rect b="b" l="l" r="r" t="t"/>
              <a:pathLst>
                <a:path extrusionOk="0" h="112" w="151">
                  <a:moveTo>
                    <a:pt x="75" y="0"/>
                  </a:moveTo>
                  <a:cubicBezTo>
                    <a:pt x="23" y="8"/>
                    <a:pt x="0" y="68"/>
                    <a:pt x="38" y="98"/>
                  </a:cubicBezTo>
                  <a:cubicBezTo>
                    <a:pt x="48" y="108"/>
                    <a:pt x="61" y="112"/>
                    <a:pt x="74" y="112"/>
                  </a:cubicBezTo>
                  <a:cubicBezTo>
                    <a:pt x="89" y="112"/>
                    <a:pt x="104" y="106"/>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gfaac217dd0_5_54"/>
            <p:cNvSpPr/>
            <p:nvPr/>
          </p:nvSpPr>
          <p:spPr>
            <a:xfrm rot="-2922749">
              <a:off x="8973169" y="2886547"/>
              <a:ext cx="17791" cy="13436"/>
            </a:xfrm>
            <a:custGeom>
              <a:rect b="b" l="l" r="r" t="t"/>
              <a:pathLst>
                <a:path extrusionOk="0" h="108" w="143">
                  <a:moveTo>
                    <a:pt x="68" y="0"/>
                  </a:moveTo>
                  <a:cubicBezTo>
                    <a:pt x="23" y="0"/>
                    <a:pt x="1" y="60"/>
                    <a:pt x="38" y="97"/>
                  </a:cubicBezTo>
                  <a:cubicBezTo>
                    <a:pt x="45" y="104"/>
                    <a:pt x="56" y="108"/>
                    <a:pt x="68" y="108"/>
                  </a:cubicBezTo>
                  <a:cubicBezTo>
                    <a:pt x="84" y="108"/>
                    <a:pt x="101" y="102"/>
                    <a:pt x="113" y="90"/>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gfaac217dd0_5_54"/>
            <p:cNvSpPr/>
            <p:nvPr/>
          </p:nvSpPr>
          <p:spPr>
            <a:xfrm rot="-2922755">
              <a:off x="8975147" y="2909025"/>
              <a:ext cx="18786" cy="13561"/>
            </a:xfrm>
            <a:custGeom>
              <a:rect b="b" l="l" r="r" t="t"/>
              <a:pathLst>
                <a:path extrusionOk="0" h="109" w="151">
                  <a:moveTo>
                    <a:pt x="75" y="1"/>
                  </a:moveTo>
                  <a:cubicBezTo>
                    <a:pt x="23" y="1"/>
                    <a:pt x="0" y="61"/>
                    <a:pt x="38" y="98"/>
                  </a:cubicBezTo>
                  <a:cubicBezTo>
                    <a:pt x="48" y="105"/>
                    <a:pt x="61" y="109"/>
                    <a:pt x="74" y="109"/>
                  </a:cubicBezTo>
                  <a:cubicBezTo>
                    <a:pt x="89" y="109"/>
                    <a:pt x="104" y="103"/>
                    <a:pt x="113" y="91"/>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gfaac217dd0_5_54"/>
            <p:cNvSpPr/>
            <p:nvPr/>
          </p:nvSpPr>
          <p:spPr>
            <a:xfrm rot="-2922749">
              <a:off x="8978039" y="2931721"/>
              <a:ext cx="17791" cy="13436"/>
            </a:xfrm>
            <a:custGeom>
              <a:rect b="b" l="l" r="r" t="t"/>
              <a:pathLst>
                <a:path extrusionOk="0" h="108" w="143">
                  <a:moveTo>
                    <a:pt x="68" y="1"/>
                  </a:moveTo>
                  <a:cubicBezTo>
                    <a:pt x="23" y="1"/>
                    <a:pt x="1" y="60"/>
                    <a:pt x="31" y="90"/>
                  </a:cubicBezTo>
                  <a:cubicBezTo>
                    <a:pt x="42" y="102"/>
                    <a:pt x="57" y="107"/>
                    <a:pt x="72" y="107"/>
                  </a:cubicBezTo>
                  <a:cubicBezTo>
                    <a:pt x="87" y="107"/>
                    <a:pt x="102" y="102"/>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gfaac217dd0_5_54"/>
            <p:cNvSpPr/>
            <p:nvPr/>
          </p:nvSpPr>
          <p:spPr>
            <a:xfrm rot="-2922749">
              <a:off x="8980035" y="2954360"/>
              <a:ext cx="18413" cy="13436"/>
            </a:xfrm>
            <a:custGeom>
              <a:rect b="b" l="l" r="r" t="t"/>
              <a:pathLst>
                <a:path extrusionOk="0" h="108" w="148">
                  <a:moveTo>
                    <a:pt x="83" y="1"/>
                  </a:moveTo>
                  <a:cubicBezTo>
                    <a:pt x="80" y="1"/>
                    <a:pt x="78" y="1"/>
                    <a:pt x="75" y="1"/>
                  </a:cubicBezTo>
                  <a:cubicBezTo>
                    <a:pt x="23" y="1"/>
                    <a:pt x="0" y="61"/>
                    <a:pt x="38" y="91"/>
                  </a:cubicBezTo>
                  <a:cubicBezTo>
                    <a:pt x="49" y="102"/>
                    <a:pt x="62" y="108"/>
                    <a:pt x="75" y="108"/>
                  </a:cubicBezTo>
                  <a:cubicBezTo>
                    <a:pt x="88" y="108"/>
                    <a:pt x="101" y="102"/>
                    <a:pt x="113"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gfaac217dd0_5_54"/>
            <p:cNvSpPr/>
            <p:nvPr/>
          </p:nvSpPr>
          <p:spPr>
            <a:xfrm rot="-2922755">
              <a:off x="9032315" y="2637984"/>
              <a:ext cx="49266" cy="37572"/>
            </a:xfrm>
            <a:custGeom>
              <a:rect b="b" l="l" r="r" t="t"/>
              <a:pathLst>
                <a:path extrusionOk="0" h="302" w="396">
                  <a:moveTo>
                    <a:pt x="204" y="1"/>
                  </a:moveTo>
                  <a:cubicBezTo>
                    <a:pt x="201" y="1"/>
                    <a:pt x="198" y="1"/>
                    <a:pt x="195" y="1"/>
                  </a:cubicBezTo>
                  <a:cubicBezTo>
                    <a:pt x="61" y="8"/>
                    <a:pt x="1" y="173"/>
                    <a:pt x="98" y="263"/>
                  </a:cubicBezTo>
                  <a:cubicBezTo>
                    <a:pt x="127" y="288"/>
                    <a:pt x="165" y="301"/>
                    <a:pt x="202" y="301"/>
                  </a:cubicBezTo>
                  <a:cubicBezTo>
                    <a:pt x="242" y="301"/>
                    <a:pt x="281" y="286"/>
                    <a:pt x="308" y="255"/>
                  </a:cubicBezTo>
                  <a:cubicBezTo>
                    <a:pt x="396" y="160"/>
                    <a:pt x="333"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gfaac217dd0_5_54"/>
            <p:cNvSpPr/>
            <p:nvPr/>
          </p:nvSpPr>
          <p:spPr>
            <a:xfrm rot="-2922755">
              <a:off x="9069127" y="3003418"/>
              <a:ext cx="50386" cy="37448"/>
            </a:xfrm>
            <a:custGeom>
              <a:rect b="b" l="l" r="r" t="t"/>
              <a:pathLst>
                <a:path extrusionOk="0" h="301" w="405">
                  <a:moveTo>
                    <a:pt x="195" y="0"/>
                  </a:moveTo>
                  <a:cubicBezTo>
                    <a:pt x="68" y="8"/>
                    <a:pt x="0" y="172"/>
                    <a:pt x="98" y="262"/>
                  </a:cubicBezTo>
                  <a:cubicBezTo>
                    <a:pt x="130" y="288"/>
                    <a:pt x="168" y="301"/>
                    <a:pt x="205" y="301"/>
                  </a:cubicBezTo>
                  <a:cubicBezTo>
                    <a:pt x="245" y="301"/>
                    <a:pt x="284" y="286"/>
                    <a:pt x="315" y="255"/>
                  </a:cubicBezTo>
                  <a:cubicBezTo>
                    <a:pt x="404" y="157"/>
                    <a:pt x="330"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gfaac217dd0_5_54"/>
            <p:cNvSpPr/>
            <p:nvPr/>
          </p:nvSpPr>
          <p:spPr>
            <a:xfrm rot="-2922762">
              <a:off x="9051406" y="2685560"/>
              <a:ext cx="18661" cy="14307"/>
            </a:xfrm>
            <a:custGeom>
              <a:rect b="b" l="l" r="r" t="t"/>
              <a:pathLst>
                <a:path extrusionOk="0" h="115" w="150">
                  <a:moveTo>
                    <a:pt x="75" y="1"/>
                  </a:moveTo>
                  <a:cubicBezTo>
                    <a:pt x="22" y="8"/>
                    <a:pt x="0" y="68"/>
                    <a:pt x="37" y="98"/>
                  </a:cubicBezTo>
                  <a:cubicBezTo>
                    <a:pt x="49" y="109"/>
                    <a:pt x="64" y="115"/>
                    <a:pt x="78" y="115"/>
                  </a:cubicBezTo>
                  <a:cubicBezTo>
                    <a:pt x="92" y="115"/>
                    <a:pt x="105" y="109"/>
                    <a:pt x="112" y="98"/>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gfaac217dd0_5_54"/>
            <p:cNvSpPr/>
            <p:nvPr/>
          </p:nvSpPr>
          <p:spPr>
            <a:xfrm rot="-2922749">
              <a:off x="9054538" y="2712123"/>
              <a:ext cx="17791" cy="14432"/>
            </a:xfrm>
            <a:custGeom>
              <a:rect b="b" l="l" r="r" t="t"/>
              <a:pathLst>
                <a:path extrusionOk="0" h="116" w="143">
                  <a:moveTo>
                    <a:pt x="68" y="1"/>
                  </a:moveTo>
                  <a:cubicBezTo>
                    <a:pt x="23" y="8"/>
                    <a:pt x="1" y="68"/>
                    <a:pt x="31" y="98"/>
                  </a:cubicBezTo>
                  <a:cubicBezTo>
                    <a:pt x="42" y="109"/>
                    <a:pt x="57" y="115"/>
                    <a:pt x="72" y="115"/>
                  </a:cubicBezTo>
                  <a:cubicBezTo>
                    <a:pt x="87"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gfaac217dd0_5_54"/>
            <p:cNvSpPr/>
            <p:nvPr/>
          </p:nvSpPr>
          <p:spPr>
            <a:xfrm rot="-2922749">
              <a:off x="9057205" y="2739429"/>
              <a:ext cx="18413" cy="13561"/>
            </a:xfrm>
            <a:custGeom>
              <a:rect b="b" l="l" r="r" t="t"/>
              <a:pathLst>
                <a:path extrusionOk="0" h="109" w="148">
                  <a:moveTo>
                    <a:pt x="83" y="1"/>
                  </a:moveTo>
                  <a:cubicBezTo>
                    <a:pt x="80" y="1"/>
                    <a:pt x="78" y="1"/>
                    <a:pt x="75" y="2"/>
                  </a:cubicBezTo>
                  <a:cubicBezTo>
                    <a:pt x="23" y="2"/>
                    <a:pt x="0" y="62"/>
                    <a:pt x="37" y="91"/>
                  </a:cubicBezTo>
                  <a:cubicBezTo>
                    <a:pt x="49" y="103"/>
                    <a:pt x="62" y="108"/>
                    <a:pt x="75" y="108"/>
                  </a:cubicBezTo>
                  <a:cubicBezTo>
                    <a:pt x="88" y="108"/>
                    <a:pt x="101" y="103"/>
                    <a:pt x="112" y="91"/>
                  </a:cubicBezTo>
                  <a:cubicBezTo>
                    <a:pt x="148" y="56"/>
                    <a:pt x="123" y="1"/>
                    <a:pt x="83"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gfaac217dd0_5_54"/>
            <p:cNvSpPr/>
            <p:nvPr/>
          </p:nvSpPr>
          <p:spPr>
            <a:xfrm rot="-2922755">
              <a:off x="9060317" y="2766070"/>
              <a:ext cx="17666" cy="13436"/>
            </a:xfrm>
            <a:custGeom>
              <a:rect b="b" l="l" r="r" t="t"/>
              <a:pathLst>
                <a:path extrusionOk="0" h="108" w="142">
                  <a:moveTo>
                    <a:pt x="76" y="0"/>
                  </a:moveTo>
                  <a:cubicBezTo>
                    <a:pt x="73" y="0"/>
                    <a:pt x="71" y="0"/>
                    <a:pt x="68" y="1"/>
                  </a:cubicBezTo>
                  <a:cubicBezTo>
                    <a:pt x="23" y="1"/>
                    <a:pt x="1" y="61"/>
                    <a:pt x="31" y="91"/>
                  </a:cubicBezTo>
                  <a:cubicBezTo>
                    <a:pt x="42" y="102"/>
                    <a:pt x="57" y="108"/>
                    <a:pt x="72" y="108"/>
                  </a:cubicBezTo>
                  <a:cubicBezTo>
                    <a:pt x="87" y="108"/>
                    <a:pt x="102" y="102"/>
                    <a:pt x="113" y="91"/>
                  </a:cubicBezTo>
                  <a:cubicBezTo>
                    <a:pt x="141" y="55"/>
                    <a:pt x="116"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gfaac217dd0_5_54"/>
            <p:cNvSpPr/>
            <p:nvPr/>
          </p:nvSpPr>
          <p:spPr>
            <a:xfrm rot="-2922801">
              <a:off x="9062783" y="2792935"/>
              <a:ext cx="17542" cy="13436"/>
            </a:xfrm>
            <a:custGeom>
              <a:rect b="b" l="l" r="r" t="t"/>
              <a:pathLst>
                <a:path extrusionOk="0" h="108" w="141">
                  <a:moveTo>
                    <a:pt x="76" y="0"/>
                  </a:moveTo>
                  <a:cubicBezTo>
                    <a:pt x="73" y="0"/>
                    <a:pt x="71" y="1"/>
                    <a:pt x="67" y="1"/>
                  </a:cubicBezTo>
                  <a:cubicBezTo>
                    <a:pt x="23" y="1"/>
                    <a:pt x="0" y="61"/>
                    <a:pt x="38" y="91"/>
                  </a:cubicBezTo>
                  <a:cubicBezTo>
                    <a:pt x="49" y="102"/>
                    <a:pt x="62" y="108"/>
                    <a:pt x="75" y="108"/>
                  </a:cubicBezTo>
                  <a:cubicBezTo>
                    <a:pt x="88" y="108"/>
                    <a:pt x="101" y="102"/>
                    <a:pt x="112" y="91"/>
                  </a:cubicBezTo>
                  <a:cubicBezTo>
                    <a:pt x="141" y="56"/>
                    <a:pt x="122"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gfaac217dd0_5_54"/>
            <p:cNvSpPr/>
            <p:nvPr/>
          </p:nvSpPr>
          <p:spPr>
            <a:xfrm rot="-2922755">
              <a:off x="9064981" y="2819482"/>
              <a:ext cx="18786" cy="13312"/>
            </a:xfrm>
            <a:custGeom>
              <a:rect b="b" l="l" r="r" t="t"/>
              <a:pathLst>
                <a:path extrusionOk="0" h="107" w="151">
                  <a:moveTo>
                    <a:pt x="75" y="0"/>
                  </a:moveTo>
                  <a:cubicBezTo>
                    <a:pt x="23" y="0"/>
                    <a:pt x="0" y="60"/>
                    <a:pt x="38" y="90"/>
                  </a:cubicBezTo>
                  <a:cubicBezTo>
                    <a:pt x="49" y="101"/>
                    <a:pt x="64" y="107"/>
                    <a:pt x="78" y="107"/>
                  </a:cubicBezTo>
                  <a:cubicBezTo>
                    <a:pt x="92" y="107"/>
                    <a:pt x="105" y="101"/>
                    <a:pt x="113"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gfaac217dd0_5_54"/>
            <p:cNvSpPr/>
            <p:nvPr/>
          </p:nvSpPr>
          <p:spPr>
            <a:xfrm rot="-2922749">
              <a:off x="9068264" y="2845977"/>
              <a:ext cx="17791" cy="13561"/>
            </a:xfrm>
            <a:custGeom>
              <a:rect b="b" l="l" r="r" t="t"/>
              <a:pathLst>
                <a:path extrusionOk="0" h="109" w="143">
                  <a:moveTo>
                    <a:pt x="68" y="0"/>
                  </a:moveTo>
                  <a:cubicBezTo>
                    <a:pt x="23" y="0"/>
                    <a:pt x="0" y="60"/>
                    <a:pt x="38" y="98"/>
                  </a:cubicBezTo>
                  <a:cubicBezTo>
                    <a:pt x="48" y="104"/>
                    <a:pt x="59" y="108"/>
                    <a:pt x="71" y="108"/>
                  </a:cubicBezTo>
                  <a:cubicBezTo>
                    <a:pt x="85" y="108"/>
                    <a:pt x="100" y="103"/>
                    <a:pt x="112" y="90"/>
                  </a:cubicBezTo>
                  <a:cubicBezTo>
                    <a:pt x="142"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gfaac217dd0_5_54"/>
            <p:cNvSpPr/>
            <p:nvPr/>
          </p:nvSpPr>
          <p:spPr>
            <a:xfrm rot="-2922755">
              <a:off x="9070458" y="2872514"/>
              <a:ext cx="18786" cy="13561"/>
            </a:xfrm>
            <a:custGeom>
              <a:rect b="b" l="l" r="r" t="t"/>
              <a:pathLst>
                <a:path extrusionOk="0" h="109" w="151">
                  <a:moveTo>
                    <a:pt x="75" y="1"/>
                  </a:moveTo>
                  <a:cubicBezTo>
                    <a:pt x="23" y="1"/>
                    <a:pt x="0" y="61"/>
                    <a:pt x="38" y="98"/>
                  </a:cubicBezTo>
                  <a:cubicBezTo>
                    <a:pt x="48" y="105"/>
                    <a:pt x="61" y="108"/>
                    <a:pt x="74" y="108"/>
                  </a:cubicBezTo>
                  <a:cubicBezTo>
                    <a:pt x="89" y="108"/>
                    <a:pt x="105" y="103"/>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gfaac217dd0_5_54"/>
            <p:cNvSpPr/>
            <p:nvPr/>
          </p:nvSpPr>
          <p:spPr>
            <a:xfrm rot="-2922749">
              <a:off x="9073647" y="2899051"/>
              <a:ext cx="17791" cy="13561"/>
            </a:xfrm>
            <a:custGeom>
              <a:rect b="b" l="l" r="r" t="t"/>
              <a:pathLst>
                <a:path extrusionOk="0" h="109" w="143">
                  <a:moveTo>
                    <a:pt x="68" y="1"/>
                  </a:moveTo>
                  <a:cubicBezTo>
                    <a:pt x="23" y="1"/>
                    <a:pt x="0" y="61"/>
                    <a:pt x="30" y="98"/>
                  </a:cubicBezTo>
                  <a:cubicBezTo>
                    <a:pt x="40" y="105"/>
                    <a:pt x="53" y="109"/>
                    <a:pt x="67" y="109"/>
                  </a:cubicBezTo>
                  <a:cubicBezTo>
                    <a:pt x="83" y="109"/>
                    <a:pt x="100" y="103"/>
                    <a:pt x="113" y="91"/>
                  </a:cubicBezTo>
                  <a:cubicBezTo>
                    <a:pt x="142" y="61"/>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gfaac217dd0_5_54"/>
            <p:cNvSpPr/>
            <p:nvPr/>
          </p:nvSpPr>
          <p:spPr>
            <a:xfrm rot="-2922755">
              <a:off x="9075888" y="2925692"/>
              <a:ext cx="18786" cy="13436"/>
            </a:xfrm>
            <a:custGeom>
              <a:rect b="b" l="l" r="r" t="t"/>
              <a:pathLst>
                <a:path extrusionOk="0" h="108" w="151">
                  <a:moveTo>
                    <a:pt x="75" y="0"/>
                  </a:moveTo>
                  <a:cubicBezTo>
                    <a:pt x="23" y="0"/>
                    <a:pt x="1" y="60"/>
                    <a:pt x="38" y="97"/>
                  </a:cubicBezTo>
                  <a:cubicBezTo>
                    <a:pt x="48" y="104"/>
                    <a:pt x="60" y="108"/>
                    <a:pt x="71" y="108"/>
                  </a:cubicBezTo>
                  <a:cubicBezTo>
                    <a:pt x="86" y="108"/>
                    <a:pt x="100" y="102"/>
                    <a:pt x="113" y="90"/>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gfaac217dd0_5_54"/>
            <p:cNvSpPr/>
            <p:nvPr/>
          </p:nvSpPr>
          <p:spPr>
            <a:xfrm rot="-2922749">
              <a:off x="9079264" y="2952145"/>
              <a:ext cx="17791" cy="13934"/>
            </a:xfrm>
            <a:custGeom>
              <a:rect b="b" l="l" r="r" t="t"/>
              <a:pathLst>
                <a:path extrusionOk="0" h="112" w="143">
                  <a:moveTo>
                    <a:pt x="68" y="0"/>
                  </a:moveTo>
                  <a:cubicBezTo>
                    <a:pt x="23" y="8"/>
                    <a:pt x="0" y="60"/>
                    <a:pt x="30" y="98"/>
                  </a:cubicBezTo>
                  <a:cubicBezTo>
                    <a:pt x="40" y="107"/>
                    <a:pt x="52" y="111"/>
                    <a:pt x="64" y="111"/>
                  </a:cubicBezTo>
                  <a:cubicBezTo>
                    <a:pt x="81" y="111"/>
                    <a:pt x="100" y="103"/>
                    <a:pt x="113" y="90"/>
                  </a:cubicBezTo>
                  <a:cubicBezTo>
                    <a:pt x="143" y="60"/>
                    <a:pt x="113"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gfaac217dd0_5_54"/>
            <p:cNvSpPr/>
            <p:nvPr/>
          </p:nvSpPr>
          <p:spPr>
            <a:xfrm rot="-2922749">
              <a:off x="9081627" y="2979056"/>
              <a:ext cx="17791" cy="13934"/>
            </a:xfrm>
            <a:custGeom>
              <a:rect b="b" l="l" r="r" t="t"/>
              <a:pathLst>
                <a:path extrusionOk="0" h="112" w="143">
                  <a:moveTo>
                    <a:pt x="68" y="0"/>
                  </a:moveTo>
                  <a:cubicBezTo>
                    <a:pt x="23" y="8"/>
                    <a:pt x="1" y="68"/>
                    <a:pt x="38" y="98"/>
                  </a:cubicBezTo>
                  <a:cubicBezTo>
                    <a:pt x="48" y="108"/>
                    <a:pt x="60" y="112"/>
                    <a:pt x="72" y="112"/>
                  </a:cubicBezTo>
                  <a:cubicBezTo>
                    <a:pt x="86" y="112"/>
                    <a:pt x="101" y="106"/>
                    <a:pt x="113" y="98"/>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gfaac217dd0_5_54"/>
            <p:cNvSpPr/>
            <p:nvPr/>
          </p:nvSpPr>
          <p:spPr>
            <a:xfrm rot="-2922755">
              <a:off x="9140327" y="2613785"/>
              <a:ext cx="49266" cy="37572"/>
            </a:xfrm>
            <a:custGeom>
              <a:rect b="b" l="l" r="r" t="t"/>
              <a:pathLst>
                <a:path extrusionOk="0" h="302" w="396">
                  <a:moveTo>
                    <a:pt x="204" y="1"/>
                  </a:moveTo>
                  <a:cubicBezTo>
                    <a:pt x="201" y="1"/>
                    <a:pt x="198" y="1"/>
                    <a:pt x="195" y="1"/>
                  </a:cubicBezTo>
                  <a:cubicBezTo>
                    <a:pt x="60" y="8"/>
                    <a:pt x="0" y="166"/>
                    <a:pt x="98" y="263"/>
                  </a:cubicBezTo>
                  <a:cubicBezTo>
                    <a:pt x="127" y="288"/>
                    <a:pt x="164" y="301"/>
                    <a:pt x="202" y="301"/>
                  </a:cubicBezTo>
                  <a:cubicBezTo>
                    <a:pt x="241" y="301"/>
                    <a:pt x="280" y="286"/>
                    <a:pt x="307" y="255"/>
                  </a:cubicBezTo>
                  <a:cubicBezTo>
                    <a:pt x="395" y="153"/>
                    <a:pt x="326" y="1"/>
                    <a:pt x="204"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gfaac217dd0_5_54"/>
            <p:cNvSpPr/>
            <p:nvPr/>
          </p:nvSpPr>
          <p:spPr>
            <a:xfrm rot="-2922755">
              <a:off x="9183267" y="3036101"/>
              <a:ext cx="49266" cy="36950"/>
            </a:xfrm>
            <a:custGeom>
              <a:rect b="b" l="l" r="r" t="t"/>
              <a:pathLst>
                <a:path extrusionOk="0" h="297" w="396">
                  <a:moveTo>
                    <a:pt x="205" y="1"/>
                  </a:moveTo>
                  <a:cubicBezTo>
                    <a:pt x="202" y="1"/>
                    <a:pt x="199" y="1"/>
                    <a:pt x="196" y="1"/>
                  </a:cubicBezTo>
                  <a:cubicBezTo>
                    <a:pt x="61" y="1"/>
                    <a:pt x="1" y="166"/>
                    <a:pt x="98" y="256"/>
                  </a:cubicBezTo>
                  <a:cubicBezTo>
                    <a:pt x="126" y="284"/>
                    <a:pt x="163" y="297"/>
                    <a:pt x="199" y="297"/>
                  </a:cubicBezTo>
                  <a:cubicBezTo>
                    <a:pt x="240" y="297"/>
                    <a:pt x="280" y="280"/>
                    <a:pt x="308" y="248"/>
                  </a:cubicBezTo>
                  <a:cubicBezTo>
                    <a:pt x="396" y="153"/>
                    <a:pt x="333" y="1"/>
                    <a:pt x="20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gfaac217dd0_5_54"/>
            <p:cNvSpPr/>
            <p:nvPr/>
          </p:nvSpPr>
          <p:spPr>
            <a:xfrm rot="-2922749">
              <a:off x="9160198" y="2667874"/>
              <a:ext cx="17791" cy="13312"/>
            </a:xfrm>
            <a:custGeom>
              <a:rect b="b" l="l" r="r" t="t"/>
              <a:pathLst>
                <a:path extrusionOk="0" h="107" w="143">
                  <a:moveTo>
                    <a:pt x="68" y="0"/>
                  </a:moveTo>
                  <a:cubicBezTo>
                    <a:pt x="23" y="0"/>
                    <a:pt x="1" y="60"/>
                    <a:pt x="38" y="90"/>
                  </a:cubicBezTo>
                  <a:cubicBezTo>
                    <a:pt x="49" y="101"/>
                    <a:pt x="62" y="107"/>
                    <a:pt x="76" y="107"/>
                  </a:cubicBezTo>
                  <a:cubicBezTo>
                    <a:pt x="89" y="107"/>
                    <a:pt x="102" y="101"/>
                    <a:pt x="113" y="90"/>
                  </a:cubicBezTo>
                  <a:cubicBezTo>
                    <a:pt x="143" y="53"/>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gfaac217dd0_5_54"/>
            <p:cNvSpPr/>
            <p:nvPr/>
          </p:nvSpPr>
          <p:spPr>
            <a:xfrm rot="-2922755">
              <a:off x="9162736" y="2698232"/>
              <a:ext cx="18786" cy="13561"/>
            </a:xfrm>
            <a:custGeom>
              <a:rect b="b" l="l" r="r" t="t"/>
              <a:pathLst>
                <a:path extrusionOk="0" h="109" w="151">
                  <a:moveTo>
                    <a:pt x="75" y="1"/>
                  </a:moveTo>
                  <a:cubicBezTo>
                    <a:pt x="23" y="1"/>
                    <a:pt x="1" y="61"/>
                    <a:pt x="38" y="98"/>
                  </a:cubicBezTo>
                  <a:cubicBezTo>
                    <a:pt x="48" y="105"/>
                    <a:pt x="61" y="109"/>
                    <a:pt x="74" y="109"/>
                  </a:cubicBezTo>
                  <a:cubicBezTo>
                    <a:pt x="90" y="109"/>
                    <a:pt x="105" y="103"/>
                    <a:pt x="113" y="91"/>
                  </a:cubicBezTo>
                  <a:cubicBezTo>
                    <a:pt x="150" y="61"/>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gfaac217dd0_5_54"/>
            <p:cNvSpPr/>
            <p:nvPr/>
          </p:nvSpPr>
          <p:spPr>
            <a:xfrm rot="-2922755">
              <a:off x="9166447" y="2728634"/>
              <a:ext cx="17915" cy="14307"/>
            </a:xfrm>
            <a:custGeom>
              <a:rect b="b" l="l" r="r" t="t"/>
              <a:pathLst>
                <a:path extrusionOk="0" h="115" w="144">
                  <a:moveTo>
                    <a:pt x="68" y="0"/>
                  </a:moveTo>
                  <a:cubicBezTo>
                    <a:pt x="23" y="8"/>
                    <a:pt x="1" y="68"/>
                    <a:pt x="38" y="98"/>
                  </a:cubicBezTo>
                  <a:cubicBezTo>
                    <a:pt x="49" y="109"/>
                    <a:pt x="63" y="115"/>
                    <a:pt x="76" y="115"/>
                  </a:cubicBezTo>
                  <a:cubicBezTo>
                    <a:pt x="89" y="115"/>
                    <a:pt x="102" y="109"/>
                    <a:pt x="113" y="98"/>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gfaac217dd0_5_54"/>
            <p:cNvSpPr/>
            <p:nvPr/>
          </p:nvSpPr>
          <p:spPr>
            <a:xfrm rot="-2922755">
              <a:off x="9169333" y="2759886"/>
              <a:ext cx="18786" cy="13436"/>
            </a:xfrm>
            <a:custGeom>
              <a:rect b="b" l="l" r="r" t="t"/>
              <a:pathLst>
                <a:path extrusionOk="0" h="108" w="151">
                  <a:moveTo>
                    <a:pt x="76" y="1"/>
                  </a:moveTo>
                  <a:cubicBezTo>
                    <a:pt x="23" y="1"/>
                    <a:pt x="1" y="61"/>
                    <a:pt x="38" y="90"/>
                  </a:cubicBezTo>
                  <a:cubicBezTo>
                    <a:pt x="49" y="102"/>
                    <a:pt x="64" y="107"/>
                    <a:pt x="78" y="107"/>
                  </a:cubicBezTo>
                  <a:cubicBezTo>
                    <a:pt x="92" y="107"/>
                    <a:pt x="105" y="102"/>
                    <a:pt x="113" y="90"/>
                  </a:cubicBezTo>
                  <a:cubicBezTo>
                    <a:pt x="150" y="53"/>
                    <a:pt x="120"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gfaac217dd0_5_54"/>
            <p:cNvSpPr/>
            <p:nvPr/>
          </p:nvSpPr>
          <p:spPr>
            <a:xfrm rot="-2922755">
              <a:off x="9172810" y="2790393"/>
              <a:ext cx="17915" cy="13561"/>
            </a:xfrm>
            <a:custGeom>
              <a:rect b="b" l="l" r="r" t="t"/>
              <a:pathLst>
                <a:path extrusionOk="0" h="109" w="144">
                  <a:moveTo>
                    <a:pt x="68" y="0"/>
                  </a:moveTo>
                  <a:cubicBezTo>
                    <a:pt x="23" y="0"/>
                    <a:pt x="1" y="60"/>
                    <a:pt x="31" y="98"/>
                  </a:cubicBezTo>
                  <a:cubicBezTo>
                    <a:pt x="41" y="104"/>
                    <a:pt x="54" y="108"/>
                    <a:pt x="68" y="108"/>
                  </a:cubicBezTo>
                  <a:cubicBezTo>
                    <a:pt x="84" y="108"/>
                    <a:pt x="101" y="102"/>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gfaac217dd0_5_54"/>
            <p:cNvSpPr/>
            <p:nvPr/>
          </p:nvSpPr>
          <p:spPr>
            <a:xfrm rot="-2922755">
              <a:off x="9175751" y="2821019"/>
              <a:ext cx="17915" cy="14432"/>
            </a:xfrm>
            <a:custGeom>
              <a:rect b="b" l="l" r="r" t="t"/>
              <a:pathLst>
                <a:path extrusionOk="0" h="116" w="144">
                  <a:moveTo>
                    <a:pt x="68" y="1"/>
                  </a:moveTo>
                  <a:cubicBezTo>
                    <a:pt x="23" y="8"/>
                    <a:pt x="1" y="68"/>
                    <a:pt x="38" y="98"/>
                  </a:cubicBezTo>
                  <a:cubicBezTo>
                    <a:pt x="49" y="109"/>
                    <a:pt x="63" y="115"/>
                    <a:pt x="76" y="115"/>
                  </a:cubicBezTo>
                  <a:cubicBezTo>
                    <a:pt x="89" y="115"/>
                    <a:pt x="102" y="109"/>
                    <a:pt x="113" y="98"/>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gfaac217dd0_5_54"/>
            <p:cNvSpPr/>
            <p:nvPr/>
          </p:nvSpPr>
          <p:spPr>
            <a:xfrm rot="-2922749">
              <a:off x="9179463" y="2852021"/>
              <a:ext cx="17791" cy="13312"/>
            </a:xfrm>
            <a:custGeom>
              <a:rect b="b" l="l" r="r" t="t"/>
              <a:pathLst>
                <a:path extrusionOk="0" h="107" w="143">
                  <a:moveTo>
                    <a:pt x="67" y="0"/>
                  </a:moveTo>
                  <a:cubicBezTo>
                    <a:pt x="15" y="0"/>
                    <a:pt x="0" y="60"/>
                    <a:pt x="30" y="90"/>
                  </a:cubicBezTo>
                  <a:cubicBezTo>
                    <a:pt x="41" y="101"/>
                    <a:pt x="56" y="107"/>
                    <a:pt x="71" y="107"/>
                  </a:cubicBezTo>
                  <a:cubicBezTo>
                    <a:pt x="86" y="107"/>
                    <a:pt x="101" y="101"/>
                    <a:pt x="112" y="90"/>
                  </a:cubicBezTo>
                  <a:cubicBezTo>
                    <a:pt x="142" y="52"/>
                    <a:pt x="112" y="0"/>
                    <a:pt x="6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gfaac217dd0_5_54"/>
            <p:cNvSpPr/>
            <p:nvPr/>
          </p:nvSpPr>
          <p:spPr>
            <a:xfrm rot="-2922755">
              <a:off x="9182067" y="2882800"/>
              <a:ext cx="17915" cy="13561"/>
            </a:xfrm>
            <a:custGeom>
              <a:rect b="b" l="l" r="r" t="t"/>
              <a:pathLst>
                <a:path extrusionOk="0" h="109" w="144">
                  <a:moveTo>
                    <a:pt x="68" y="1"/>
                  </a:moveTo>
                  <a:cubicBezTo>
                    <a:pt x="23" y="1"/>
                    <a:pt x="1" y="61"/>
                    <a:pt x="38" y="98"/>
                  </a:cubicBezTo>
                  <a:cubicBezTo>
                    <a:pt x="48" y="105"/>
                    <a:pt x="60" y="108"/>
                    <a:pt x="72" y="108"/>
                  </a:cubicBezTo>
                  <a:cubicBezTo>
                    <a:pt x="86" y="108"/>
                    <a:pt x="101" y="103"/>
                    <a:pt x="113" y="91"/>
                  </a:cubicBezTo>
                  <a:cubicBezTo>
                    <a:pt x="143" y="61"/>
                    <a:pt x="121"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gfaac217dd0_5_54"/>
            <p:cNvSpPr/>
            <p:nvPr/>
          </p:nvSpPr>
          <p:spPr>
            <a:xfrm rot="-2922755">
              <a:off x="9184907" y="2913202"/>
              <a:ext cx="18786" cy="14307"/>
            </a:xfrm>
            <a:custGeom>
              <a:rect b="b" l="l" r="r" t="t"/>
              <a:pathLst>
                <a:path extrusionOk="0" h="115" w="151">
                  <a:moveTo>
                    <a:pt x="76" y="0"/>
                  </a:moveTo>
                  <a:cubicBezTo>
                    <a:pt x="23" y="8"/>
                    <a:pt x="1" y="68"/>
                    <a:pt x="38" y="98"/>
                  </a:cubicBezTo>
                  <a:cubicBezTo>
                    <a:pt x="49" y="109"/>
                    <a:pt x="64" y="115"/>
                    <a:pt x="78" y="115"/>
                  </a:cubicBezTo>
                  <a:cubicBezTo>
                    <a:pt x="92" y="115"/>
                    <a:pt x="106" y="109"/>
                    <a:pt x="113" y="98"/>
                  </a:cubicBezTo>
                  <a:cubicBezTo>
                    <a:pt x="150"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gfaac217dd0_5_54"/>
            <p:cNvSpPr/>
            <p:nvPr/>
          </p:nvSpPr>
          <p:spPr>
            <a:xfrm rot="-2922749">
              <a:off x="9188767" y="2944407"/>
              <a:ext cx="17791" cy="13436"/>
            </a:xfrm>
            <a:custGeom>
              <a:rect b="b" l="l" r="r" t="t"/>
              <a:pathLst>
                <a:path extrusionOk="0" h="108" w="143">
                  <a:moveTo>
                    <a:pt x="67" y="1"/>
                  </a:moveTo>
                  <a:cubicBezTo>
                    <a:pt x="23" y="1"/>
                    <a:pt x="0" y="60"/>
                    <a:pt x="38" y="90"/>
                  </a:cubicBezTo>
                  <a:cubicBezTo>
                    <a:pt x="45" y="102"/>
                    <a:pt x="58" y="107"/>
                    <a:pt x="72" y="107"/>
                  </a:cubicBezTo>
                  <a:cubicBezTo>
                    <a:pt x="86" y="107"/>
                    <a:pt x="101" y="102"/>
                    <a:pt x="112" y="90"/>
                  </a:cubicBezTo>
                  <a:cubicBezTo>
                    <a:pt x="142" y="53"/>
                    <a:pt x="120"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gfaac217dd0_5_54"/>
            <p:cNvSpPr/>
            <p:nvPr/>
          </p:nvSpPr>
          <p:spPr>
            <a:xfrm rot="-2922755">
              <a:off x="9191223" y="2974982"/>
              <a:ext cx="18786" cy="13436"/>
            </a:xfrm>
            <a:custGeom>
              <a:rect b="b" l="l" r="r" t="t"/>
              <a:pathLst>
                <a:path extrusionOk="0" h="108" w="151">
                  <a:moveTo>
                    <a:pt x="76" y="0"/>
                  </a:moveTo>
                  <a:cubicBezTo>
                    <a:pt x="23" y="0"/>
                    <a:pt x="1" y="60"/>
                    <a:pt x="38" y="97"/>
                  </a:cubicBezTo>
                  <a:cubicBezTo>
                    <a:pt x="48" y="104"/>
                    <a:pt x="60" y="108"/>
                    <a:pt x="72" y="108"/>
                  </a:cubicBezTo>
                  <a:cubicBezTo>
                    <a:pt x="86" y="108"/>
                    <a:pt x="101" y="102"/>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gfaac217dd0_5_54"/>
            <p:cNvSpPr/>
            <p:nvPr/>
          </p:nvSpPr>
          <p:spPr>
            <a:xfrm rot="-2922749">
              <a:off x="9194990" y="3005234"/>
              <a:ext cx="17791" cy="14307"/>
            </a:xfrm>
            <a:custGeom>
              <a:rect b="b" l="l" r="r" t="t"/>
              <a:pathLst>
                <a:path extrusionOk="0" h="115" w="143">
                  <a:moveTo>
                    <a:pt x="68" y="1"/>
                  </a:moveTo>
                  <a:cubicBezTo>
                    <a:pt x="23" y="8"/>
                    <a:pt x="0" y="68"/>
                    <a:pt x="30" y="98"/>
                  </a:cubicBezTo>
                  <a:cubicBezTo>
                    <a:pt x="41" y="109"/>
                    <a:pt x="56" y="115"/>
                    <a:pt x="71" y="115"/>
                  </a:cubicBezTo>
                  <a:cubicBezTo>
                    <a:pt x="86" y="115"/>
                    <a:pt x="101" y="109"/>
                    <a:pt x="113" y="98"/>
                  </a:cubicBezTo>
                  <a:cubicBezTo>
                    <a:pt x="142"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gfaac217dd0_5_54"/>
            <p:cNvSpPr/>
            <p:nvPr/>
          </p:nvSpPr>
          <p:spPr>
            <a:xfrm rot="-2922755">
              <a:off x="9260825" y="2591807"/>
              <a:ext cx="50137" cy="37448"/>
            </a:xfrm>
            <a:custGeom>
              <a:rect b="b" l="l" r="r" t="t"/>
              <a:pathLst>
                <a:path extrusionOk="0" h="301" w="403">
                  <a:moveTo>
                    <a:pt x="204" y="0"/>
                  </a:moveTo>
                  <a:cubicBezTo>
                    <a:pt x="201" y="0"/>
                    <a:pt x="198" y="0"/>
                    <a:pt x="195" y="1"/>
                  </a:cubicBezTo>
                  <a:cubicBezTo>
                    <a:pt x="60" y="8"/>
                    <a:pt x="1" y="165"/>
                    <a:pt x="98" y="263"/>
                  </a:cubicBezTo>
                  <a:cubicBezTo>
                    <a:pt x="126" y="287"/>
                    <a:pt x="162" y="300"/>
                    <a:pt x="199" y="300"/>
                  </a:cubicBezTo>
                  <a:cubicBezTo>
                    <a:pt x="241" y="300"/>
                    <a:pt x="283" y="283"/>
                    <a:pt x="315" y="248"/>
                  </a:cubicBezTo>
                  <a:cubicBezTo>
                    <a:pt x="403" y="153"/>
                    <a:pt x="333" y="0"/>
                    <a:pt x="20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gfaac217dd0_5_54"/>
            <p:cNvSpPr/>
            <p:nvPr/>
          </p:nvSpPr>
          <p:spPr>
            <a:xfrm rot="-2922755">
              <a:off x="9309687" y="3069620"/>
              <a:ext cx="50386" cy="37448"/>
            </a:xfrm>
            <a:custGeom>
              <a:rect b="b" l="l" r="r" t="t"/>
              <a:pathLst>
                <a:path extrusionOk="0" h="301" w="405">
                  <a:moveTo>
                    <a:pt x="195" y="0"/>
                  </a:moveTo>
                  <a:cubicBezTo>
                    <a:pt x="60" y="8"/>
                    <a:pt x="0" y="172"/>
                    <a:pt x="97" y="262"/>
                  </a:cubicBezTo>
                  <a:cubicBezTo>
                    <a:pt x="126" y="288"/>
                    <a:pt x="164" y="301"/>
                    <a:pt x="202" y="301"/>
                  </a:cubicBezTo>
                  <a:cubicBezTo>
                    <a:pt x="243" y="301"/>
                    <a:pt x="283" y="286"/>
                    <a:pt x="314" y="255"/>
                  </a:cubicBezTo>
                  <a:cubicBezTo>
                    <a:pt x="404" y="157"/>
                    <a:pt x="329"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gfaac217dd0_5_54"/>
            <p:cNvSpPr/>
            <p:nvPr/>
          </p:nvSpPr>
          <p:spPr>
            <a:xfrm rot="-2922749">
              <a:off x="9281890" y="2650597"/>
              <a:ext cx="17791" cy="13561"/>
            </a:xfrm>
            <a:custGeom>
              <a:rect b="b" l="l" r="r" t="t"/>
              <a:pathLst>
                <a:path extrusionOk="0" h="109" w="143">
                  <a:moveTo>
                    <a:pt x="68" y="1"/>
                  </a:moveTo>
                  <a:cubicBezTo>
                    <a:pt x="15" y="1"/>
                    <a:pt x="0" y="61"/>
                    <a:pt x="30" y="98"/>
                  </a:cubicBezTo>
                  <a:cubicBezTo>
                    <a:pt x="40" y="105"/>
                    <a:pt x="53" y="109"/>
                    <a:pt x="66" y="109"/>
                  </a:cubicBezTo>
                  <a:cubicBezTo>
                    <a:pt x="82" y="109"/>
                    <a:pt x="97" y="103"/>
                    <a:pt x="105" y="91"/>
                  </a:cubicBezTo>
                  <a:cubicBezTo>
                    <a:pt x="142" y="61"/>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gfaac217dd0_5_54"/>
            <p:cNvSpPr/>
            <p:nvPr/>
          </p:nvSpPr>
          <p:spPr>
            <a:xfrm rot="-2922755">
              <a:off x="9285441" y="2686031"/>
              <a:ext cx="17666" cy="13561"/>
            </a:xfrm>
            <a:custGeom>
              <a:rect b="b" l="l" r="r" t="t"/>
              <a:pathLst>
                <a:path extrusionOk="0" h="109" w="142">
                  <a:moveTo>
                    <a:pt x="77" y="1"/>
                  </a:moveTo>
                  <a:cubicBezTo>
                    <a:pt x="74" y="1"/>
                    <a:pt x="71" y="1"/>
                    <a:pt x="68" y="2"/>
                  </a:cubicBezTo>
                  <a:cubicBezTo>
                    <a:pt x="23" y="2"/>
                    <a:pt x="1" y="61"/>
                    <a:pt x="38" y="91"/>
                  </a:cubicBezTo>
                  <a:cubicBezTo>
                    <a:pt x="49" y="103"/>
                    <a:pt x="62" y="108"/>
                    <a:pt x="75" y="108"/>
                  </a:cubicBezTo>
                  <a:cubicBezTo>
                    <a:pt x="89"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gfaac217dd0_5_54"/>
            <p:cNvSpPr/>
            <p:nvPr/>
          </p:nvSpPr>
          <p:spPr>
            <a:xfrm rot="-2922755">
              <a:off x="9288360" y="2720441"/>
              <a:ext cx="18786" cy="13934"/>
            </a:xfrm>
            <a:custGeom>
              <a:rect b="b" l="l" r="r" t="t"/>
              <a:pathLst>
                <a:path extrusionOk="0" h="112" w="151">
                  <a:moveTo>
                    <a:pt x="76" y="1"/>
                  </a:moveTo>
                  <a:cubicBezTo>
                    <a:pt x="23" y="8"/>
                    <a:pt x="1" y="61"/>
                    <a:pt x="38" y="98"/>
                  </a:cubicBezTo>
                  <a:cubicBezTo>
                    <a:pt x="48" y="107"/>
                    <a:pt x="60" y="112"/>
                    <a:pt x="72" y="112"/>
                  </a:cubicBezTo>
                  <a:cubicBezTo>
                    <a:pt x="88" y="112"/>
                    <a:pt x="105" y="104"/>
                    <a:pt x="113" y="90"/>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gfaac217dd0_5_54"/>
            <p:cNvSpPr/>
            <p:nvPr/>
          </p:nvSpPr>
          <p:spPr>
            <a:xfrm rot="-2922755">
              <a:off x="9292555" y="2755595"/>
              <a:ext cx="17915" cy="13312"/>
            </a:xfrm>
            <a:custGeom>
              <a:rect b="b" l="l" r="r" t="t"/>
              <a:pathLst>
                <a:path extrusionOk="0" h="107" w="144">
                  <a:moveTo>
                    <a:pt x="68" y="0"/>
                  </a:moveTo>
                  <a:cubicBezTo>
                    <a:pt x="23" y="0"/>
                    <a:pt x="1" y="60"/>
                    <a:pt x="31" y="90"/>
                  </a:cubicBezTo>
                  <a:cubicBezTo>
                    <a:pt x="42" y="101"/>
                    <a:pt x="57" y="107"/>
                    <a:pt x="72" y="107"/>
                  </a:cubicBezTo>
                  <a:cubicBezTo>
                    <a:pt x="87" y="107"/>
                    <a:pt x="102" y="101"/>
                    <a:pt x="113" y="90"/>
                  </a:cubicBezTo>
                  <a:cubicBezTo>
                    <a:pt x="143" y="53"/>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gfaac217dd0_5_54"/>
            <p:cNvSpPr/>
            <p:nvPr/>
          </p:nvSpPr>
          <p:spPr>
            <a:xfrm rot="-2922762">
              <a:off x="9295760" y="2789864"/>
              <a:ext cx="18661" cy="14307"/>
            </a:xfrm>
            <a:custGeom>
              <a:rect b="b" l="l" r="r" t="t"/>
              <a:pathLst>
                <a:path extrusionOk="0" h="115" w="150">
                  <a:moveTo>
                    <a:pt x="75" y="0"/>
                  </a:moveTo>
                  <a:cubicBezTo>
                    <a:pt x="23" y="8"/>
                    <a:pt x="0" y="68"/>
                    <a:pt x="38" y="98"/>
                  </a:cubicBezTo>
                  <a:cubicBezTo>
                    <a:pt x="49" y="109"/>
                    <a:pt x="62" y="115"/>
                    <a:pt x="75" y="115"/>
                  </a:cubicBezTo>
                  <a:cubicBezTo>
                    <a:pt x="88" y="115"/>
                    <a:pt x="101" y="109"/>
                    <a:pt x="113"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gfaac217dd0_5_54"/>
            <p:cNvSpPr/>
            <p:nvPr/>
          </p:nvSpPr>
          <p:spPr>
            <a:xfrm rot="-2922749">
              <a:off x="9299815" y="2824957"/>
              <a:ext cx="17791" cy="13561"/>
            </a:xfrm>
            <a:custGeom>
              <a:rect b="b" l="l" r="r" t="t"/>
              <a:pathLst>
                <a:path extrusionOk="0" h="109" w="143">
                  <a:moveTo>
                    <a:pt x="67" y="1"/>
                  </a:moveTo>
                  <a:cubicBezTo>
                    <a:pt x="15" y="1"/>
                    <a:pt x="0" y="61"/>
                    <a:pt x="30" y="98"/>
                  </a:cubicBezTo>
                  <a:cubicBezTo>
                    <a:pt x="40" y="105"/>
                    <a:pt x="53" y="109"/>
                    <a:pt x="67" y="109"/>
                  </a:cubicBezTo>
                  <a:cubicBezTo>
                    <a:pt x="83" y="109"/>
                    <a:pt x="100" y="103"/>
                    <a:pt x="112" y="91"/>
                  </a:cubicBezTo>
                  <a:cubicBezTo>
                    <a:pt x="142" y="53"/>
                    <a:pt x="112" y="1"/>
                    <a:pt x="6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gfaac217dd0_5_54"/>
            <p:cNvSpPr/>
            <p:nvPr/>
          </p:nvSpPr>
          <p:spPr>
            <a:xfrm rot="-2922801">
              <a:off x="9303387" y="2860438"/>
              <a:ext cx="17542" cy="13561"/>
            </a:xfrm>
            <a:custGeom>
              <a:rect b="b" l="l" r="r" t="t"/>
              <a:pathLst>
                <a:path extrusionOk="0" h="109" w="141">
                  <a:moveTo>
                    <a:pt x="77" y="1"/>
                  </a:moveTo>
                  <a:cubicBezTo>
                    <a:pt x="74" y="1"/>
                    <a:pt x="71" y="1"/>
                    <a:pt x="68" y="2"/>
                  </a:cubicBezTo>
                  <a:cubicBezTo>
                    <a:pt x="23" y="2"/>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gfaac217dd0_5_54"/>
            <p:cNvSpPr/>
            <p:nvPr/>
          </p:nvSpPr>
          <p:spPr>
            <a:xfrm rot="-2922755">
              <a:off x="9306145" y="2894865"/>
              <a:ext cx="18786" cy="13561"/>
            </a:xfrm>
            <a:custGeom>
              <a:rect b="b" l="l" r="r" t="t"/>
              <a:pathLst>
                <a:path extrusionOk="0" h="109" w="151">
                  <a:moveTo>
                    <a:pt x="76" y="1"/>
                  </a:moveTo>
                  <a:cubicBezTo>
                    <a:pt x="23" y="1"/>
                    <a:pt x="1" y="61"/>
                    <a:pt x="38" y="98"/>
                  </a:cubicBezTo>
                  <a:cubicBezTo>
                    <a:pt x="48" y="105"/>
                    <a:pt x="61" y="108"/>
                    <a:pt x="74" y="108"/>
                  </a:cubicBezTo>
                  <a:cubicBezTo>
                    <a:pt x="90" y="108"/>
                    <a:pt x="105" y="103"/>
                    <a:pt x="113" y="90"/>
                  </a:cubicBezTo>
                  <a:cubicBezTo>
                    <a:pt x="151" y="61"/>
                    <a:pt x="121"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gfaac217dd0_5_54"/>
            <p:cNvSpPr/>
            <p:nvPr/>
          </p:nvSpPr>
          <p:spPr>
            <a:xfrm rot="-2922755">
              <a:off x="9310476" y="2929946"/>
              <a:ext cx="17666" cy="13436"/>
            </a:xfrm>
            <a:custGeom>
              <a:rect b="b" l="l" r="r" t="t"/>
              <a:pathLst>
                <a:path extrusionOk="0" h="108" w="142">
                  <a:moveTo>
                    <a:pt x="77" y="1"/>
                  </a:moveTo>
                  <a:cubicBezTo>
                    <a:pt x="74" y="1"/>
                    <a:pt x="71" y="1"/>
                    <a:pt x="68" y="1"/>
                  </a:cubicBezTo>
                  <a:cubicBezTo>
                    <a:pt x="23" y="1"/>
                    <a:pt x="1" y="61"/>
                    <a:pt x="38" y="91"/>
                  </a:cubicBezTo>
                  <a:cubicBezTo>
                    <a:pt x="46" y="102"/>
                    <a:pt x="59" y="108"/>
                    <a:pt x="73" y="108"/>
                  </a:cubicBezTo>
                  <a:cubicBezTo>
                    <a:pt x="87" y="108"/>
                    <a:pt x="102" y="102"/>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gfaac217dd0_5_54"/>
            <p:cNvSpPr/>
            <p:nvPr/>
          </p:nvSpPr>
          <p:spPr>
            <a:xfrm rot="-2922762">
              <a:off x="9313545" y="2964288"/>
              <a:ext cx="18661" cy="13934"/>
            </a:xfrm>
            <a:custGeom>
              <a:rect b="b" l="l" r="r" t="t"/>
              <a:pathLst>
                <a:path extrusionOk="0" h="112" w="150">
                  <a:moveTo>
                    <a:pt x="75" y="0"/>
                  </a:moveTo>
                  <a:cubicBezTo>
                    <a:pt x="23" y="8"/>
                    <a:pt x="0" y="60"/>
                    <a:pt x="37" y="98"/>
                  </a:cubicBezTo>
                  <a:cubicBezTo>
                    <a:pt x="48" y="108"/>
                    <a:pt x="59" y="112"/>
                    <a:pt x="71" y="112"/>
                  </a:cubicBezTo>
                  <a:cubicBezTo>
                    <a:pt x="85" y="112"/>
                    <a:pt x="100" y="106"/>
                    <a:pt x="112" y="98"/>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gfaac217dd0_5_54"/>
            <p:cNvSpPr/>
            <p:nvPr/>
          </p:nvSpPr>
          <p:spPr>
            <a:xfrm rot="-2922755">
              <a:off x="9317590" y="2999386"/>
              <a:ext cx="17915" cy="13436"/>
            </a:xfrm>
            <a:custGeom>
              <a:rect b="b" l="l" r="r" t="t"/>
              <a:pathLst>
                <a:path extrusionOk="0" h="108" w="144">
                  <a:moveTo>
                    <a:pt x="68" y="1"/>
                  </a:moveTo>
                  <a:cubicBezTo>
                    <a:pt x="23" y="1"/>
                    <a:pt x="1" y="61"/>
                    <a:pt x="31" y="91"/>
                  </a:cubicBezTo>
                  <a:cubicBezTo>
                    <a:pt x="42" y="102"/>
                    <a:pt x="57" y="108"/>
                    <a:pt x="72" y="108"/>
                  </a:cubicBezTo>
                  <a:cubicBezTo>
                    <a:pt x="87" y="108"/>
                    <a:pt x="102" y="102"/>
                    <a:pt x="113" y="91"/>
                  </a:cubicBezTo>
                  <a:cubicBezTo>
                    <a:pt x="143" y="53"/>
                    <a:pt x="113"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gfaac217dd0_5_54"/>
            <p:cNvSpPr/>
            <p:nvPr/>
          </p:nvSpPr>
          <p:spPr>
            <a:xfrm rot="-2922749">
              <a:off x="9320989" y="3034085"/>
              <a:ext cx="17791" cy="14307"/>
            </a:xfrm>
            <a:custGeom>
              <a:rect b="b" l="l" r="r" t="t"/>
              <a:pathLst>
                <a:path extrusionOk="0" h="115" w="143">
                  <a:moveTo>
                    <a:pt x="68" y="0"/>
                  </a:moveTo>
                  <a:cubicBezTo>
                    <a:pt x="23" y="8"/>
                    <a:pt x="0" y="67"/>
                    <a:pt x="38" y="97"/>
                  </a:cubicBezTo>
                  <a:cubicBezTo>
                    <a:pt x="49" y="109"/>
                    <a:pt x="62" y="114"/>
                    <a:pt x="75" y="114"/>
                  </a:cubicBezTo>
                  <a:cubicBezTo>
                    <a:pt x="88" y="114"/>
                    <a:pt x="101" y="109"/>
                    <a:pt x="113" y="97"/>
                  </a:cubicBezTo>
                  <a:cubicBezTo>
                    <a:pt x="143"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gfaac217dd0_5_54"/>
            <p:cNvSpPr/>
            <p:nvPr/>
          </p:nvSpPr>
          <p:spPr>
            <a:xfrm rot="-2922755">
              <a:off x="9402617" y="2571694"/>
              <a:ext cx="37323" cy="37448"/>
            </a:xfrm>
            <a:custGeom>
              <a:rect b="b" l="l" r="r" t="t"/>
              <a:pathLst>
                <a:path extrusionOk="0" h="301" w="300">
                  <a:moveTo>
                    <a:pt x="150" y="1"/>
                  </a:moveTo>
                  <a:cubicBezTo>
                    <a:pt x="68" y="1"/>
                    <a:pt x="0" y="68"/>
                    <a:pt x="0" y="151"/>
                  </a:cubicBezTo>
                  <a:cubicBezTo>
                    <a:pt x="0" y="233"/>
                    <a:pt x="68" y="300"/>
                    <a:pt x="150" y="300"/>
                  </a:cubicBezTo>
                  <a:cubicBezTo>
                    <a:pt x="232" y="300"/>
                    <a:pt x="300" y="233"/>
                    <a:pt x="300" y="151"/>
                  </a:cubicBezTo>
                  <a:cubicBezTo>
                    <a:pt x="300" y="68"/>
                    <a:pt x="232" y="1"/>
                    <a:pt x="15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gfaac217dd0_5_54"/>
            <p:cNvSpPr/>
            <p:nvPr/>
          </p:nvSpPr>
          <p:spPr>
            <a:xfrm rot="-2922755">
              <a:off x="9451250" y="3106013"/>
              <a:ext cx="50386" cy="37448"/>
            </a:xfrm>
            <a:custGeom>
              <a:rect b="b" l="l" r="r" t="t"/>
              <a:pathLst>
                <a:path extrusionOk="0" h="301" w="405">
                  <a:moveTo>
                    <a:pt x="195" y="0"/>
                  </a:moveTo>
                  <a:cubicBezTo>
                    <a:pt x="60" y="8"/>
                    <a:pt x="1" y="172"/>
                    <a:pt x="98" y="262"/>
                  </a:cubicBezTo>
                  <a:cubicBezTo>
                    <a:pt x="127" y="288"/>
                    <a:pt x="164" y="301"/>
                    <a:pt x="202" y="301"/>
                  </a:cubicBezTo>
                  <a:cubicBezTo>
                    <a:pt x="243" y="301"/>
                    <a:pt x="284" y="286"/>
                    <a:pt x="315" y="255"/>
                  </a:cubicBezTo>
                  <a:cubicBezTo>
                    <a:pt x="405" y="157"/>
                    <a:pt x="330" y="0"/>
                    <a:pt x="19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gfaac217dd0_5_54"/>
            <p:cNvSpPr/>
            <p:nvPr/>
          </p:nvSpPr>
          <p:spPr>
            <a:xfrm rot="-2922749">
              <a:off x="9418241" y="2636549"/>
              <a:ext cx="17791" cy="13561"/>
            </a:xfrm>
            <a:custGeom>
              <a:rect b="b" l="l" r="r" t="t"/>
              <a:pathLst>
                <a:path extrusionOk="0" h="109" w="143">
                  <a:moveTo>
                    <a:pt x="68" y="1"/>
                  </a:moveTo>
                  <a:cubicBezTo>
                    <a:pt x="23" y="1"/>
                    <a:pt x="1" y="60"/>
                    <a:pt x="31" y="98"/>
                  </a:cubicBezTo>
                  <a:cubicBezTo>
                    <a:pt x="41" y="105"/>
                    <a:pt x="54" y="108"/>
                    <a:pt x="67" y="108"/>
                  </a:cubicBezTo>
                  <a:cubicBezTo>
                    <a:pt x="84" y="108"/>
                    <a:pt x="101" y="103"/>
                    <a:pt x="113" y="90"/>
                  </a:cubicBezTo>
                  <a:cubicBezTo>
                    <a:pt x="143" y="53"/>
                    <a:pt x="120" y="1"/>
                    <a:pt x="6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gfaac217dd0_5_54"/>
            <p:cNvSpPr/>
            <p:nvPr/>
          </p:nvSpPr>
          <p:spPr>
            <a:xfrm rot="-2922755">
              <a:off x="9421899" y="2675527"/>
              <a:ext cx="18786" cy="13436"/>
            </a:xfrm>
            <a:custGeom>
              <a:rect b="b" l="l" r="r" t="t"/>
              <a:pathLst>
                <a:path extrusionOk="0" h="108" w="151">
                  <a:moveTo>
                    <a:pt x="75" y="1"/>
                  </a:moveTo>
                  <a:cubicBezTo>
                    <a:pt x="23" y="1"/>
                    <a:pt x="1" y="60"/>
                    <a:pt x="38" y="90"/>
                  </a:cubicBezTo>
                  <a:cubicBezTo>
                    <a:pt x="49" y="102"/>
                    <a:pt x="62" y="107"/>
                    <a:pt x="75" y="107"/>
                  </a:cubicBezTo>
                  <a:cubicBezTo>
                    <a:pt x="89" y="107"/>
                    <a:pt x="102" y="102"/>
                    <a:pt x="113" y="90"/>
                  </a:cubicBezTo>
                  <a:cubicBezTo>
                    <a:pt x="150" y="53"/>
                    <a:pt x="120"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gfaac217dd0_5_54"/>
            <p:cNvSpPr/>
            <p:nvPr/>
          </p:nvSpPr>
          <p:spPr>
            <a:xfrm rot="-2922801">
              <a:off x="9426595" y="2714475"/>
              <a:ext cx="17542" cy="13561"/>
            </a:xfrm>
            <a:custGeom>
              <a:rect b="b" l="l" r="r" t="t"/>
              <a:pathLst>
                <a:path extrusionOk="0" h="109" w="141">
                  <a:moveTo>
                    <a:pt x="75" y="1"/>
                  </a:moveTo>
                  <a:cubicBezTo>
                    <a:pt x="73" y="1"/>
                    <a:pt x="70" y="1"/>
                    <a:pt x="67" y="2"/>
                  </a:cubicBezTo>
                  <a:cubicBezTo>
                    <a:pt x="22" y="2"/>
                    <a:pt x="0" y="61"/>
                    <a:pt x="30" y="91"/>
                  </a:cubicBezTo>
                  <a:cubicBezTo>
                    <a:pt x="41" y="103"/>
                    <a:pt x="56" y="108"/>
                    <a:pt x="71" y="108"/>
                  </a:cubicBezTo>
                  <a:cubicBezTo>
                    <a:pt x="86" y="108"/>
                    <a:pt x="101" y="103"/>
                    <a:pt x="112" y="91"/>
                  </a:cubicBezTo>
                  <a:cubicBezTo>
                    <a:pt x="141" y="56"/>
                    <a:pt x="116" y="1"/>
                    <a:pt x="75"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gfaac217dd0_5_54"/>
            <p:cNvSpPr/>
            <p:nvPr/>
          </p:nvSpPr>
          <p:spPr>
            <a:xfrm rot="-2922755">
              <a:off x="9430044" y="2753141"/>
              <a:ext cx="17915" cy="14307"/>
            </a:xfrm>
            <a:custGeom>
              <a:rect b="b" l="l" r="r" t="t"/>
              <a:pathLst>
                <a:path extrusionOk="0" h="115" w="144">
                  <a:moveTo>
                    <a:pt x="68" y="0"/>
                  </a:moveTo>
                  <a:cubicBezTo>
                    <a:pt x="23" y="8"/>
                    <a:pt x="1" y="68"/>
                    <a:pt x="38" y="97"/>
                  </a:cubicBezTo>
                  <a:cubicBezTo>
                    <a:pt x="50" y="109"/>
                    <a:pt x="63" y="114"/>
                    <a:pt x="76" y="114"/>
                  </a:cubicBezTo>
                  <a:cubicBezTo>
                    <a:pt x="89" y="114"/>
                    <a:pt x="102" y="109"/>
                    <a:pt x="113" y="97"/>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gfaac217dd0_5_54"/>
            <p:cNvSpPr/>
            <p:nvPr/>
          </p:nvSpPr>
          <p:spPr>
            <a:xfrm rot="-2922755">
              <a:off x="9433630" y="2792209"/>
              <a:ext cx="18786" cy="13934"/>
            </a:xfrm>
            <a:custGeom>
              <a:rect b="b" l="l" r="r" t="t"/>
              <a:pathLst>
                <a:path extrusionOk="0" h="112" w="151">
                  <a:moveTo>
                    <a:pt x="76" y="0"/>
                  </a:moveTo>
                  <a:cubicBezTo>
                    <a:pt x="23" y="8"/>
                    <a:pt x="1" y="60"/>
                    <a:pt x="38" y="98"/>
                  </a:cubicBezTo>
                  <a:cubicBezTo>
                    <a:pt x="48" y="107"/>
                    <a:pt x="60" y="111"/>
                    <a:pt x="72" y="111"/>
                  </a:cubicBezTo>
                  <a:cubicBezTo>
                    <a:pt x="88" y="111"/>
                    <a:pt x="104" y="103"/>
                    <a:pt x="113" y="90"/>
                  </a:cubicBezTo>
                  <a:cubicBezTo>
                    <a:pt x="151" y="60"/>
                    <a:pt x="121"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gfaac217dd0_5_54"/>
            <p:cNvSpPr/>
            <p:nvPr/>
          </p:nvSpPr>
          <p:spPr>
            <a:xfrm rot="-2922749">
              <a:off x="9438190" y="2831230"/>
              <a:ext cx="17791" cy="13561"/>
            </a:xfrm>
            <a:custGeom>
              <a:rect b="b" l="l" r="r" t="t"/>
              <a:pathLst>
                <a:path extrusionOk="0" h="109" w="143">
                  <a:moveTo>
                    <a:pt x="68" y="0"/>
                  </a:moveTo>
                  <a:cubicBezTo>
                    <a:pt x="23" y="0"/>
                    <a:pt x="0" y="60"/>
                    <a:pt x="30" y="98"/>
                  </a:cubicBezTo>
                  <a:cubicBezTo>
                    <a:pt x="40" y="104"/>
                    <a:pt x="53" y="108"/>
                    <a:pt x="67" y="108"/>
                  </a:cubicBezTo>
                  <a:cubicBezTo>
                    <a:pt x="83" y="108"/>
                    <a:pt x="100" y="102"/>
                    <a:pt x="113" y="90"/>
                  </a:cubicBezTo>
                  <a:cubicBezTo>
                    <a:pt x="142" y="60"/>
                    <a:pt x="120"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gfaac217dd0_5_54"/>
            <p:cNvSpPr/>
            <p:nvPr/>
          </p:nvSpPr>
          <p:spPr>
            <a:xfrm rot="-2922762">
              <a:off x="9441869" y="2870256"/>
              <a:ext cx="18661" cy="13436"/>
            </a:xfrm>
            <a:custGeom>
              <a:rect b="b" l="l" r="r" t="t"/>
              <a:pathLst>
                <a:path extrusionOk="0" h="108" w="150">
                  <a:moveTo>
                    <a:pt x="75" y="0"/>
                  </a:moveTo>
                  <a:cubicBezTo>
                    <a:pt x="23" y="0"/>
                    <a:pt x="0" y="60"/>
                    <a:pt x="38" y="90"/>
                  </a:cubicBezTo>
                  <a:cubicBezTo>
                    <a:pt x="49" y="101"/>
                    <a:pt x="62" y="107"/>
                    <a:pt x="75" y="107"/>
                  </a:cubicBezTo>
                  <a:cubicBezTo>
                    <a:pt x="88" y="107"/>
                    <a:pt x="101" y="101"/>
                    <a:pt x="112" y="90"/>
                  </a:cubicBezTo>
                  <a:cubicBezTo>
                    <a:pt x="150" y="53"/>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gfaac217dd0_5_54"/>
            <p:cNvSpPr/>
            <p:nvPr/>
          </p:nvSpPr>
          <p:spPr>
            <a:xfrm rot="-2922755">
              <a:off x="9446441" y="2909204"/>
              <a:ext cx="17666" cy="13561"/>
            </a:xfrm>
            <a:custGeom>
              <a:rect b="b" l="l" r="r" t="t"/>
              <a:pathLst>
                <a:path extrusionOk="0" h="109" w="142">
                  <a:moveTo>
                    <a:pt x="76" y="1"/>
                  </a:moveTo>
                  <a:cubicBezTo>
                    <a:pt x="73" y="1"/>
                    <a:pt x="71" y="1"/>
                    <a:pt x="68" y="1"/>
                  </a:cubicBezTo>
                  <a:cubicBezTo>
                    <a:pt x="16" y="1"/>
                    <a:pt x="1" y="61"/>
                    <a:pt x="31" y="91"/>
                  </a:cubicBezTo>
                  <a:cubicBezTo>
                    <a:pt x="42" y="102"/>
                    <a:pt x="57" y="108"/>
                    <a:pt x="72" y="108"/>
                  </a:cubicBezTo>
                  <a:cubicBezTo>
                    <a:pt x="87" y="108"/>
                    <a:pt x="102" y="102"/>
                    <a:pt x="113" y="91"/>
                  </a:cubicBezTo>
                  <a:cubicBezTo>
                    <a:pt x="141" y="56"/>
                    <a:pt x="116" y="1"/>
                    <a:pt x="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gfaac217dd0_5_54"/>
            <p:cNvSpPr/>
            <p:nvPr/>
          </p:nvSpPr>
          <p:spPr>
            <a:xfrm rot="-2922801">
              <a:off x="9450336" y="2948582"/>
              <a:ext cx="17542" cy="13561"/>
            </a:xfrm>
            <a:custGeom>
              <a:rect b="b" l="l" r="r" t="t"/>
              <a:pathLst>
                <a:path extrusionOk="0" h="109" w="141">
                  <a:moveTo>
                    <a:pt x="77" y="1"/>
                  </a:moveTo>
                  <a:cubicBezTo>
                    <a:pt x="74" y="1"/>
                    <a:pt x="71" y="1"/>
                    <a:pt x="68" y="1"/>
                  </a:cubicBezTo>
                  <a:cubicBezTo>
                    <a:pt x="23" y="1"/>
                    <a:pt x="0" y="61"/>
                    <a:pt x="38" y="91"/>
                  </a:cubicBezTo>
                  <a:cubicBezTo>
                    <a:pt x="49" y="103"/>
                    <a:pt x="62" y="108"/>
                    <a:pt x="75" y="108"/>
                  </a:cubicBezTo>
                  <a:cubicBezTo>
                    <a:pt x="88" y="108"/>
                    <a:pt x="102" y="103"/>
                    <a:pt x="113" y="91"/>
                  </a:cubicBezTo>
                  <a:cubicBezTo>
                    <a:pt x="141" y="56"/>
                    <a:pt x="123" y="1"/>
                    <a:pt x="7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gfaac217dd0_5_54"/>
            <p:cNvSpPr/>
            <p:nvPr/>
          </p:nvSpPr>
          <p:spPr>
            <a:xfrm rot="-2922755">
              <a:off x="9453718" y="2986827"/>
              <a:ext cx="18786" cy="14307"/>
            </a:xfrm>
            <a:custGeom>
              <a:rect b="b" l="l" r="r" t="t"/>
              <a:pathLst>
                <a:path extrusionOk="0" h="115" w="151">
                  <a:moveTo>
                    <a:pt x="75" y="0"/>
                  </a:moveTo>
                  <a:cubicBezTo>
                    <a:pt x="23" y="8"/>
                    <a:pt x="0" y="67"/>
                    <a:pt x="38" y="97"/>
                  </a:cubicBezTo>
                  <a:cubicBezTo>
                    <a:pt x="49" y="109"/>
                    <a:pt x="64" y="114"/>
                    <a:pt x="78" y="114"/>
                  </a:cubicBezTo>
                  <a:cubicBezTo>
                    <a:pt x="92" y="114"/>
                    <a:pt x="105" y="109"/>
                    <a:pt x="113" y="97"/>
                  </a:cubicBezTo>
                  <a:cubicBezTo>
                    <a:pt x="150" y="60"/>
                    <a:pt x="120"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gfaac217dd0_5_54"/>
            <p:cNvSpPr/>
            <p:nvPr/>
          </p:nvSpPr>
          <p:spPr>
            <a:xfrm rot="-2922755">
              <a:off x="9458128" y="3025916"/>
              <a:ext cx="17915" cy="13810"/>
            </a:xfrm>
            <a:custGeom>
              <a:rect b="b" l="l" r="r" t="t"/>
              <a:pathLst>
                <a:path extrusionOk="0" h="111" w="144">
                  <a:moveTo>
                    <a:pt x="68" y="0"/>
                  </a:moveTo>
                  <a:cubicBezTo>
                    <a:pt x="23" y="0"/>
                    <a:pt x="1" y="60"/>
                    <a:pt x="31" y="97"/>
                  </a:cubicBezTo>
                  <a:cubicBezTo>
                    <a:pt x="40" y="107"/>
                    <a:pt x="52" y="111"/>
                    <a:pt x="65" y="111"/>
                  </a:cubicBezTo>
                  <a:cubicBezTo>
                    <a:pt x="82" y="111"/>
                    <a:pt x="100" y="103"/>
                    <a:pt x="113" y="90"/>
                  </a:cubicBezTo>
                  <a:cubicBezTo>
                    <a:pt x="143" y="60"/>
                    <a:pt x="121" y="0"/>
                    <a:pt x="6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gfaac217dd0_5_54"/>
            <p:cNvSpPr/>
            <p:nvPr/>
          </p:nvSpPr>
          <p:spPr>
            <a:xfrm rot="-2922749">
              <a:off x="9461884" y="3065358"/>
              <a:ext cx="17791" cy="13436"/>
            </a:xfrm>
            <a:custGeom>
              <a:rect b="b" l="l" r="r" t="t"/>
              <a:pathLst>
                <a:path extrusionOk="0" h="108" w="143">
                  <a:moveTo>
                    <a:pt x="76" y="0"/>
                  </a:moveTo>
                  <a:cubicBezTo>
                    <a:pt x="23" y="0"/>
                    <a:pt x="1" y="60"/>
                    <a:pt x="38" y="97"/>
                  </a:cubicBezTo>
                  <a:cubicBezTo>
                    <a:pt x="48" y="104"/>
                    <a:pt x="60" y="108"/>
                    <a:pt x="72" y="108"/>
                  </a:cubicBezTo>
                  <a:cubicBezTo>
                    <a:pt x="86" y="108"/>
                    <a:pt x="101" y="102"/>
                    <a:pt x="113" y="90"/>
                  </a:cubicBezTo>
                  <a:cubicBezTo>
                    <a:pt x="143" y="53"/>
                    <a:pt x="120" y="0"/>
                    <a:pt x="76"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gfaac217dd0_5_54"/>
            <p:cNvSpPr/>
            <p:nvPr/>
          </p:nvSpPr>
          <p:spPr>
            <a:xfrm rot="-2922755">
              <a:off x="9553484" y="2554650"/>
              <a:ext cx="39935" cy="37945"/>
            </a:xfrm>
            <a:custGeom>
              <a:rect b="b" l="l" r="r" t="t"/>
              <a:pathLst>
                <a:path extrusionOk="0" h="305" w="321">
                  <a:moveTo>
                    <a:pt x="169" y="1"/>
                  </a:moveTo>
                  <a:cubicBezTo>
                    <a:pt x="130" y="1"/>
                    <a:pt x="91" y="16"/>
                    <a:pt x="60" y="49"/>
                  </a:cubicBezTo>
                  <a:cubicBezTo>
                    <a:pt x="1" y="108"/>
                    <a:pt x="8" y="206"/>
                    <a:pt x="68" y="266"/>
                  </a:cubicBezTo>
                  <a:cubicBezTo>
                    <a:pt x="97" y="293"/>
                    <a:pt x="132" y="305"/>
                    <a:pt x="166" y="305"/>
                  </a:cubicBezTo>
                  <a:cubicBezTo>
                    <a:pt x="245" y="305"/>
                    <a:pt x="320" y="240"/>
                    <a:pt x="315" y="146"/>
                  </a:cubicBezTo>
                  <a:cubicBezTo>
                    <a:pt x="315" y="57"/>
                    <a:pt x="243" y="1"/>
                    <a:pt x="16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gfaac217dd0_5_54"/>
            <p:cNvSpPr/>
            <p:nvPr/>
          </p:nvSpPr>
          <p:spPr>
            <a:xfrm rot="-2922755">
              <a:off x="9614698" y="3145634"/>
              <a:ext cx="39189" cy="37075"/>
            </a:xfrm>
            <a:custGeom>
              <a:rect b="b" l="l" r="r" t="t"/>
              <a:pathLst>
                <a:path extrusionOk="0" h="298" w="315">
                  <a:moveTo>
                    <a:pt x="161" y="1"/>
                  </a:moveTo>
                  <a:cubicBezTo>
                    <a:pt x="122" y="1"/>
                    <a:pt x="83" y="16"/>
                    <a:pt x="53" y="49"/>
                  </a:cubicBezTo>
                  <a:cubicBezTo>
                    <a:pt x="0" y="109"/>
                    <a:pt x="0" y="199"/>
                    <a:pt x="60" y="258"/>
                  </a:cubicBezTo>
                  <a:cubicBezTo>
                    <a:pt x="90" y="286"/>
                    <a:pt x="125" y="298"/>
                    <a:pt x="160" y="298"/>
                  </a:cubicBezTo>
                  <a:cubicBezTo>
                    <a:pt x="239" y="298"/>
                    <a:pt x="315" y="235"/>
                    <a:pt x="315" y="146"/>
                  </a:cubicBezTo>
                  <a:cubicBezTo>
                    <a:pt x="310" y="57"/>
                    <a:pt x="236" y="1"/>
                    <a:pt x="1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gfaac217dd0_5_54"/>
            <p:cNvSpPr/>
            <p:nvPr/>
          </p:nvSpPr>
          <p:spPr>
            <a:xfrm rot="-2922749">
              <a:off x="9572388" y="2624942"/>
              <a:ext cx="15054" cy="13685"/>
            </a:xfrm>
            <a:custGeom>
              <a:rect b="b" l="l" r="r" t="t"/>
              <a:pathLst>
                <a:path extrusionOk="0" h="110" w="121">
                  <a:moveTo>
                    <a:pt x="64" y="0"/>
                  </a:moveTo>
                  <a:cubicBezTo>
                    <a:pt x="50" y="0"/>
                    <a:pt x="36" y="5"/>
                    <a:pt x="23" y="15"/>
                  </a:cubicBezTo>
                  <a:cubicBezTo>
                    <a:pt x="0" y="38"/>
                    <a:pt x="8" y="75"/>
                    <a:pt x="30" y="98"/>
                  </a:cubicBezTo>
                  <a:cubicBezTo>
                    <a:pt x="39" y="106"/>
                    <a:pt x="49" y="110"/>
                    <a:pt x="61" y="110"/>
                  </a:cubicBezTo>
                  <a:cubicBezTo>
                    <a:pt x="89" y="110"/>
                    <a:pt x="120" y="85"/>
                    <a:pt x="120" y="53"/>
                  </a:cubicBezTo>
                  <a:cubicBezTo>
                    <a:pt x="115" y="18"/>
                    <a:pt x="91" y="0"/>
                    <a:pt x="64"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gfaac217dd0_5_54"/>
            <p:cNvSpPr/>
            <p:nvPr/>
          </p:nvSpPr>
          <p:spPr>
            <a:xfrm rot="-2922762">
              <a:off x="9577398" y="2668041"/>
              <a:ext cx="14058" cy="13561"/>
            </a:xfrm>
            <a:custGeom>
              <a:rect b="b" l="l" r="r" t="t"/>
              <a:pathLst>
                <a:path extrusionOk="0" h="109" w="113">
                  <a:moveTo>
                    <a:pt x="57" y="0"/>
                  </a:moveTo>
                  <a:cubicBezTo>
                    <a:pt x="45" y="0"/>
                    <a:pt x="32" y="4"/>
                    <a:pt x="23" y="14"/>
                  </a:cubicBezTo>
                  <a:cubicBezTo>
                    <a:pt x="0" y="36"/>
                    <a:pt x="0" y="74"/>
                    <a:pt x="23" y="96"/>
                  </a:cubicBezTo>
                  <a:cubicBezTo>
                    <a:pt x="33" y="105"/>
                    <a:pt x="45" y="108"/>
                    <a:pt x="56" y="108"/>
                  </a:cubicBezTo>
                  <a:cubicBezTo>
                    <a:pt x="85" y="108"/>
                    <a:pt x="113" y="84"/>
                    <a:pt x="113" y="51"/>
                  </a:cubicBezTo>
                  <a:cubicBezTo>
                    <a:pt x="113" y="20"/>
                    <a:pt x="85" y="0"/>
                    <a:pt x="57"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gfaac217dd0_5_54"/>
            <p:cNvSpPr/>
            <p:nvPr/>
          </p:nvSpPr>
          <p:spPr>
            <a:xfrm rot="-2922749">
              <a:off x="9581407" y="2711007"/>
              <a:ext cx="14805" cy="13810"/>
            </a:xfrm>
            <a:custGeom>
              <a:rect b="b" l="l" r="r" t="t"/>
              <a:pathLst>
                <a:path extrusionOk="0" h="111" w="119">
                  <a:moveTo>
                    <a:pt x="58" y="1"/>
                  </a:moveTo>
                  <a:cubicBezTo>
                    <a:pt x="45" y="1"/>
                    <a:pt x="33" y="5"/>
                    <a:pt x="23" y="14"/>
                  </a:cubicBezTo>
                  <a:cubicBezTo>
                    <a:pt x="1" y="37"/>
                    <a:pt x="1" y="74"/>
                    <a:pt x="23" y="97"/>
                  </a:cubicBezTo>
                  <a:cubicBezTo>
                    <a:pt x="35" y="106"/>
                    <a:pt x="48" y="110"/>
                    <a:pt x="61" y="110"/>
                  </a:cubicBezTo>
                  <a:cubicBezTo>
                    <a:pt x="91" y="110"/>
                    <a:pt x="118" y="88"/>
                    <a:pt x="113" y="52"/>
                  </a:cubicBezTo>
                  <a:cubicBezTo>
                    <a:pt x="113" y="21"/>
                    <a:pt x="85" y="1"/>
                    <a:pt x="58"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gfaac217dd0_5_54"/>
            <p:cNvSpPr/>
            <p:nvPr/>
          </p:nvSpPr>
          <p:spPr>
            <a:xfrm rot="-2922749">
              <a:off x="9586259" y="2753884"/>
              <a:ext cx="14183" cy="13685"/>
            </a:xfrm>
            <a:custGeom>
              <a:rect b="b" l="l" r="r" t="t"/>
              <a:pathLst>
                <a:path extrusionOk="0" h="110" w="114">
                  <a:moveTo>
                    <a:pt x="55" y="0"/>
                  </a:moveTo>
                  <a:cubicBezTo>
                    <a:pt x="42" y="0"/>
                    <a:pt x="28" y="4"/>
                    <a:pt x="16" y="14"/>
                  </a:cubicBezTo>
                  <a:cubicBezTo>
                    <a:pt x="1" y="36"/>
                    <a:pt x="1" y="74"/>
                    <a:pt x="23" y="96"/>
                  </a:cubicBezTo>
                  <a:cubicBezTo>
                    <a:pt x="32" y="105"/>
                    <a:pt x="44" y="110"/>
                    <a:pt x="57" y="110"/>
                  </a:cubicBezTo>
                  <a:cubicBezTo>
                    <a:pt x="84" y="110"/>
                    <a:pt x="113" y="88"/>
                    <a:pt x="113" y="51"/>
                  </a:cubicBezTo>
                  <a:cubicBezTo>
                    <a:pt x="113" y="20"/>
                    <a:pt x="85" y="0"/>
                    <a:pt x="5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gfaac217dd0_5_54"/>
            <p:cNvSpPr/>
            <p:nvPr/>
          </p:nvSpPr>
          <p:spPr>
            <a:xfrm rot="-2922762">
              <a:off x="9590440" y="2797076"/>
              <a:ext cx="14680" cy="13561"/>
            </a:xfrm>
            <a:custGeom>
              <a:rect b="b" l="l" r="r" t="t"/>
              <a:pathLst>
                <a:path extrusionOk="0" h="109" w="118">
                  <a:moveTo>
                    <a:pt x="61" y="1"/>
                  </a:moveTo>
                  <a:cubicBezTo>
                    <a:pt x="47" y="1"/>
                    <a:pt x="33" y="7"/>
                    <a:pt x="23" y="20"/>
                  </a:cubicBezTo>
                  <a:cubicBezTo>
                    <a:pt x="0" y="35"/>
                    <a:pt x="0" y="72"/>
                    <a:pt x="23" y="95"/>
                  </a:cubicBezTo>
                  <a:cubicBezTo>
                    <a:pt x="34" y="104"/>
                    <a:pt x="48" y="108"/>
                    <a:pt x="61" y="108"/>
                  </a:cubicBezTo>
                  <a:cubicBezTo>
                    <a:pt x="91" y="108"/>
                    <a:pt x="118" y="86"/>
                    <a:pt x="113" y="50"/>
                  </a:cubicBezTo>
                  <a:cubicBezTo>
                    <a:pt x="113" y="21"/>
                    <a:pt x="87" y="1"/>
                    <a:pt x="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gfaac217dd0_5_54"/>
            <p:cNvSpPr/>
            <p:nvPr/>
          </p:nvSpPr>
          <p:spPr>
            <a:xfrm rot="-2922749">
              <a:off x="9594466" y="2840327"/>
              <a:ext cx="15054" cy="13436"/>
            </a:xfrm>
            <a:custGeom>
              <a:rect b="b" l="l" r="r" t="t"/>
              <a:pathLst>
                <a:path extrusionOk="0" h="108" w="121">
                  <a:moveTo>
                    <a:pt x="62" y="0"/>
                  </a:moveTo>
                  <a:cubicBezTo>
                    <a:pt x="48" y="0"/>
                    <a:pt x="34" y="6"/>
                    <a:pt x="23" y="19"/>
                  </a:cubicBezTo>
                  <a:cubicBezTo>
                    <a:pt x="1" y="42"/>
                    <a:pt x="8" y="72"/>
                    <a:pt x="23" y="94"/>
                  </a:cubicBezTo>
                  <a:cubicBezTo>
                    <a:pt x="35" y="103"/>
                    <a:pt x="48" y="108"/>
                    <a:pt x="61" y="108"/>
                  </a:cubicBezTo>
                  <a:cubicBezTo>
                    <a:pt x="92" y="108"/>
                    <a:pt x="121" y="86"/>
                    <a:pt x="121" y="49"/>
                  </a:cubicBezTo>
                  <a:cubicBezTo>
                    <a:pt x="116" y="20"/>
                    <a:pt x="89" y="0"/>
                    <a:pt x="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gfaac217dd0_5_54"/>
            <p:cNvSpPr/>
            <p:nvPr/>
          </p:nvSpPr>
          <p:spPr>
            <a:xfrm rot="-2922762">
              <a:off x="9599381" y="2883220"/>
              <a:ext cx="14058" cy="13561"/>
            </a:xfrm>
            <a:custGeom>
              <a:rect b="b" l="l" r="r" t="t"/>
              <a:pathLst>
                <a:path extrusionOk="0" h="109" w="113">
                  <a:moveTo>
                    <a:pt x="60" y="1"/>
                  </a:moveTo>
                  <a:cubicBezTo>
                    <a:pt x="45" y="1"/>
                    <a:pt x="29" y="7"/>
                    <a:pt x="16" y="20"/>
                  </a:cubicBezTo>
                  <a:cubicBezTo>
                    <a:pt x="1" y="42"/>
                    <a:pt x="1" y="72"/>
                    <a:pt x="23" y="95"/>
                  </a:cubicBezTo>
                  <a:cubicBezTo>
                    <a:pt x="35" y="104"/>
                    <a:pt x="47" y="108"/>
                    <a:pt x="60" y="108"/>
                  </a:cubicBezTo>
                  <a:cubicBezTo>
                    <a:pt x="88" y="108"/>
                    <a:pt x="113" y="86"/>
                    <a:pt x="113" y="50"/>
                  </a:cubicBezTo>
                  <a:cubicBezTo>
                    <a:pt x="113" y="21"/>
                    <a:pt x="88" y="1"/>
                    <a:pt x="6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gfaac217dd0_5_54"/>
            <p:cNvSpPr/>
            <p:nvPr/>
          </p:nvSpPr>
          <p:spPr>
            <a:xfrm rot="-2922762">
              <a:off x="9603447" y="2926284"/>
              <a:ext cx="14680" cy="13436"/>
            </a:xfrm>
            <a:custGeom>
              <a:rect b="b" l="l" r="r" t="t"/>
              <a:pathLst>
                <a:path extrusionOk="0" h="108" w="118">
                  <a:moveTo>
                    <a:pt x="61" y="0"/>
                  </a:moveTo>
                  <a:cubicBezTo>
                    <a:pt x="47" y="0"/>
                    <a:pt x="33" y="6"/>
                    <a:pt x="23" y="19"/>
                  </a:cubicBezTo>
                  <a:cubicBezTo>
                    <a:pt x="0" y="42"/>
                    <a:pt x="0" y="72"/>
                    <a:pt x="23" y="94"/>
                  </a:cubicBezTo>
                  <a:cubicBezTo>
                    <a:pt x="34" y="103"/>
                    <a:pt x="48" y="108"/>
                    <a:pt x="61" y="108"/>
                  </a:cubicBezTo>
                  <a:cubicBezTo>
                    <a:pt x="90" y="108"/>
                    <a:pt x="118" y="86"/>
                    <a:pt x="112" y="49"/>
                  </a:cubicBezTo>
                  <a:cubicBezTo>
                    <a:pt x="112" y="20"/>
                    <a:pt x="87" y="0"/>
                    <a:pt x="61"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gfaac217dd0_5_54"/>
            <p:cNvSpPr/>
            <p:nvPr/>
          </p:nvSpPr>
          <p:spPr>
            <a:xfrm rot="-2922762">
              <a:off x="9608346" y="2969140"/>
              <a:ext cx="14058" cy="13436"/>
            </a:xfrm>
            <a:custGeom>
              <a:rect b="b" l="l" r="r" t="t"/>
              <a:pathLst>
                <a:path extrusionOk="0" h="108" w="113">
                  <a:moveTo>
                    <a:pt x="59" y="0"/>
                  </a:moveTo>
                  <a:cubicBezTo>
                    <a:pt x="44" y="0"/>
                    <a:pt x="28" y="6"/>
                    <a:pt x="15" y="19"/>
                  </a:cubicBezTo>
                  <a:cubicBezTo>
                    <a:pt x="0" y="41"/>
                    <a:pt x="0" y="71"/>
                    <a:pt x="23" y="94"/>
                  </a:cubicBezTo>
                  <a:cubicBezTo>
                    <a:pt x="32" y="103"/>
                    <a:pt x="44" y="107"/>
                    <a:pt x="56" y="107"/>
                  </a:cubicBezTo>
                  <a:cubicBezTo>
                    <a:pt x="84" y="107"/>
                    <a:pt x="112" y="85"/>
                    <a:pt x="112" y="49"/>
                  </a:cubicBezTo>
                  <a:cubicBezTo>
                    <a:pt x="112" y="20"/>
                    <a:pt x="87" y="0"/>
                    <a:pt x="59"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gfaac217dd0_5_54"/>
            <p:cNvSpPr/>
            <p:nvPr/>
          </p:nvSpPr>
          <p:spPr>
            <a:xfrm rot="-2922762">
              <a:off x="9612576" y="3012343"/>
              <a:ext cx="14058" cy="13934"/>
            </a:xfrm>
            <a:custGeom>
              <a:rect b="b" l="l" r="r" t="t"/>
              <a:pathLst>
                <a:path extrusionOk="0" h="112" w="113">
                  <a:moveTo>
                    <a:pt x="61" y="1"/>
                  </a:moveTo>
                  <a:cubicBezTo>
                    <a:pt x="47" y="1"/>
                    <a:pt x="33" y="7"/>
                    <a:pt x="23" y="19"/>
                  </a:cubicBezTo>
                  <a:cubicBezTo>
                    <a:pt x="1" y="42"/>
                    <a:pt x="1" y="72"/>
                    <a:pt x="23" y="94"/>
                  </a:cubicBezTo>
                  <a:cubicBezTo>
                    <a:pt x="35" y="106"/>
                    <a:pt x="48" y="111"/>
                    <a:pt x="61" y="111"/>
                  </a:cubicBezTo>
                  <a:cubicBezTo>
                    <a:pt x="88" y="111"/>
                    <a:pt x="113" y="88"/>
                    <a:pt x="113" y="57"/>
                  </a:cubicBezTo>
                  <a:cubicBezTo>
                    <a:pt x="113" y="22"/>
                    <a:pt x="87" y="1"/>
                    <a:pt x="6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gfaac217dd0_5_54"/>
            <p:cNvSpPr/>
            <p:nvPr/>
          </p:nvSpPr>
          <p:spPr>
            <a:xfrm rot="-2922755">
              <a:off x="9616599" y="3055314"/>
              <a:ext cx="14929" cy="13810"/>
            </a:xfrm>
            <a:custGeom>
              <a:rect b="b" l="l" r="r" t="t"/>
              <a:pathLst>
                <a:path extrusionOk="0" h="111" w="120">
                  <a:moveTo>
                    <a:pt x="60" y="0"/>
                  </a:moveTo>
                  <a:cubicBezTo>
                    <a:pt x="46" y="0"/>
                    <a:pt x="33" y="6"/>
                    <a:pt x="22" y="19"/>
                  </a:cubicBezTo>
                  <a:cubicBezTo>
                    <a:pt x="0" y="41"/>
                    <a:pt x="0" y="71"/>
                    <a:pt x="22" y="94"/>
                  </a:cubicBezTo>
                  <a:cubicBezTo>
                    <a:pt x="34" y="106"/>
                    <a:pt x="48" y="111"/>
                    <a:pt x="62" y="111"/>
                  </a:cubicBezTo>
                  <a:cubicBezTo>
                    <a:pt x="92" y="111"/>
                    <a:pt x="120" y="87"/>
                    <a:pt x="120" y="56"/>
                  </a:cubicBezTo>
                  <a:cubicBezTo>
                    <a:pt x="115" y="22"/>
                    <a:pt x="87" y="0"/>
                    <a:pt x="60"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gfaac217dd0_5_54"/>
            <p:cNvSpPr/>
            <p:nvPr/>
          </p:nvSpPr>
          <p:spPr>
            <a:xfrm rot="-2922749">
              <a:off x="9621390" y="3098206"/>
              <a:ext cx="14183" cy="13934"/>
            </a:xfrm>
            <a:custGeom>
              <a:rect b="b" l="l" r="r" t="t"/>
              <a:pathLst>
                <a:path extrusionOk="0" h="112" w="114">
                  <a:moveTo>
                    <a:pt x="59" y="1"/>
                  </a:moveTo>
                  <a:cubicBezTo>
                    <a:pt x="44" y="1"/>
                    <a:pt x="29" y="7"/>
                    <a:pt x="16" y="19"/>
                  </a:cubicBezTo>
                  <a:cubicBezTo>
                    <a:pt x="1" y="42"/>
                    <a:pt x="1" y="79"/>
                    <a:pt x="23" y="94"/>
                  </a:cubicBezTo>
                  <a:cubicBezTo>
                    <a:pt x="35" y="106"/>
                    <a:pt x="49" y="111"/>
                    <a:pt x="61" y="111"/>
                  </a:cubicBezTo>
                  <a:cubicBezTo>
                    <a:pt x="89" y="111"/>
                    <a:pt x="113" y="88"/>
                    <a:pt x="113" y="57"/>
                  </a:cubicBezTo>
                  <a:cubicBezTo>
                    <a:pt x="113" y="22"/>
                    <a:pt x="87" y="1"/>
                    <a:pt x="5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8" name="Google Shape;1428;gfaac217dd0_5_54"/>
          <p:cNvSpPr txBox="1"/>
          <p:nvPr/>
        </p:nvSpPr>
        <p:spPr>
          <a:xfrm>
            <a:off x="853350" y="834097"/>
            <a:ext cx="7437300" cy="340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1" lang="en-GB" sz="1300">
                <a:solidFill>
                  <a:srgbClr val="CC0000"/>
                </a:solidFill>
                <a:latin typeface="Fira Sans"/>
                <a:ea typeface="Fira Sans"/>
                <a:cs typeface="Fira Sans"/>
                <a:sym typeface="Fira Sans"/>
              </a:rPr>
              <a:t>is the situation in which the inheritance of a recessive trait mimics a dominant pattern.</a:t>
            </a:r>
            <a:endParaRPr b="1" sz="1300">
              <a:solidFill>
                <a:srgbClr val="CC0000"/>
              </a:solidFill>
              <a:latin typeface="Fira Sans"/>
              <a:ea typeface="Fira Sans"/>
              <a:cs typeface="Fira Sans"/>
              <a:sym typeface="Fir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2" name="Shape 1432"/>
        <p:cNvGrpSpPr/>
        <p:nvPr/>
      </p:nvGrpSpPr>
      <p:grpSpPr>
        <a:xfrm>
          <a:off x="0" y="0"/>
          <a:ext cx="0" cy="0"/>
          <a:chOff x="0" y="0"/>
          <a:chExt cx="0" cy="0"/>
        </a:xfrm>
      </p:grpSpPr>
      <p:grpSp>
        <p:nvGrpSpPr>
          <p:cNvPr id="1433" name="Google Shape;1433;p13"/>
          <p:cNvGrpSpPr/>
          <p:nvPr/>
        </p:nvGrpSpPr>
        <p:grpSpPr>
          <a:xfrm>
            <a:off x="-1931632" y="886376"/>
            <a:ext cx="5349300" cy="4176979"/>
            <a:chOff x="-1183875" y="667688"/>
            <a:chExt cx="5349300" cy="4176979"/>
          </a:xfrm>
        </p:grpSpPr>
        <p:grpSp>
          <p:nvGrpSpPr>
            <p:cNvPr id="1434" name="Google Shape;1434;p13"/>
            <p:cNvGrpSpPr/>
            <p:nvPr/>
          </p:nvGrpSpPr>
          <p:grpSpPr>
            <a:xfrm>
              <a:off x="2176085" y="1500200"/>
              <a:ext cx="1989340" cy="2716600"/>
              <a:chOff x="2176085" y="1500200"/>
              <a:chExt cx="1989340" cy="2716600"/>
            </a:xfrm>
          </p:grpSpPr>
          <p:sp>
            <p:nvSpPr>
              <p:cNvPr id="1435" name="Google Shape;1435;p13"/>
              <p:cNvSpPr/>
              <p:nvPr/>
            </p:nvSpPr>
            <p:spPr>
              <a:xfrm>
                <a:off x="2323173" y="1500200"/>
                <a:ext cx="1526769" cy="22"/>
              </a:xfrm>
              <a:custGeom>
                <a:rect b="b" l="l" r="r" t="t"/>
                <a:pathLst>
                  <a:path extrusionOk="0" fill="none" h="1" w="10308">
                    <a:moveTo>
                      <a:pt x="1" y="0"/>
                    </a:moveTo>
                    <a:lnTo>
                      <a:pt x="10308" y="0"/>
                    </a:lnTo>
                  </a:path>
                </a:pathLst>
              </a:custGeom>
              <a:no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6" name="Google Shape;1436;p13"/>
              <p:cNvGrpSpPr/>
              <p:nvPr/>
            </p:nvGrpSpPr>
            <p:grpSpPr>
              <a:xfrm>
                <a:off x="2644055" y="2172575"/>
                <a:ext cx="1335958" cy="22"/>
                <a:chOff x="2644055" y="2172575"/>
                <a:chExt cx="1335958" cy="22"/>
              </a:xfrm>
            </p:grpSpPr>
            <p:sp>
              <p:nvSpPr>
                <p:cNvPr id="1437" name="Google Shape;1437;p13"/>
                <p:cNvSpPr/>
                <p:nvPr/>
              </p:nvSpPr>
              <p:spPr>
                <a:xfrm>
                  <a:off x="2644055" y="2172575"/>
                  <a:ext cx="1226424" cy="22"/>
                </a:xfrm>
                <a:custGeom>
                  <a:rect b="b" l="l" r="r" t="t"/>
                  <a:pathLst>
                    <a:path extrusionOk="0" fill="none" h="1" w="10275">
                      <a:moveTo>
                        <a:pt x="1" y="1"/>
                      </a:moveTo>
                      <a:lnTo>
                        <a:pt x="10275" y="1"/>
                      </a:lnTo>
                    </a:path>
                  </a:pathLst>
                </a:custGeom>
                <a:no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38" name="Google Shape;1438;p13"/>
                <p:cNvCxnSpPr/>
                <p:nvPr/>
              </p:nvCxnSpPr>
              <p:spPr>
                <a:xfrm>
                  <a:off x="3721713" y="2172588"/>
                  <a:ext cx="258300" cy="0"/>
                </a:xfrm>
                <a:prstGeom prst="straightConnector1">
                  <a:avLst/>
                </a:prstGeom>
                <a:noFill/>
                <a:ln cap="flat" cmpd="sng" w="28575">
                  <a:solidFill>
                    <a:schemeClr val="dk1"/>
                  </a:solidFill>
                  <a:prstDash val="solid"/>
                  <a:round/>
                  <a:headEnd len="sm" w="sm" type="none"/>
                  <a:tailEnd len="sm" w="sm" type="none"/>
                </a:ln>
              </p:spPr>
            </p:cxnSp>
          </p:grpSp>
          <p:grpSp>
            <p:nvGrpSpPr>
              <p:cNvPr id="1439" name="Google Shape;1439;p13"/>
              <p:cNvGrpSpPr/>
              <p:nvPr/>
            </p:nvGrpSpPr>
            <p:grpSpPr>
              <a:xfrm>
                <a:off x="2771882" y="2847000"/>
                <a:ext cx="1393543" cy="274"/>
                <a:chOff x="2771882" y="2847000"/>
                <a:chExt cx="1393543" cy="274"/>
              </a:xfrm>
            </p:grpSpPr>
            <p:sp>
              <p:nvSpPr>
                <p:cNvPr id="1440" name="Google Shape;1440;p13"/>
                <p:cNvSpPr/>
                <p:nvPr/>
              </p:nvSpPr>
              <p:spPr>
                <a:xfrm>
                  <a:off x="2771882" y="2847252"/>
                  <a:ext cx="1083706" cy="22"/>
                </a:xfrm>
                <a:custGeom>
                  <a:rect b="b" l="l" r="r" t="t"/>
                  <a:pathLst>
                    <a:path extrusionOk="0" fill="none" h="1" w="10308">
                      <a:moveTo>
                        <a:pt x="0" y="0"/>
                      </a:moveTo>
                      <a:lnTo>
                        <a:pt x="10307" y="0"/>
                      </a:lnTo>
                    </a:path>
                  </a:pathLst>
                </a:custGeom>
                <a:no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41" name="Google Shape;1441;p13"/>
                <p:cNvCxnSpPr/>
                <p:nvPr/>
              </p:nvCxnSpPr>
              <p:spPr>
                <a:xfrm>
                  <a:off x="3769725" y="2847000"/>
                  <a:ext cx="395700" cy="0"/>
                </a:xfrm>
                <a:prstGeom prst="straightConnector1">
                  <a:avLst/>
                </a:prstGeom>
                <a:noFill/>
                <a:ln cap="flat" cmpd="sng" w="28575">
                  <a:solidFill>
                    <a:schemeClr val="dk1"/>
                  </a:solidFill>
                  <a:prstDash val="solid"/>
                  <a:round/>
                  <a:headEnd len="sm" w="sm" type="none"/>
                  <a:tailEnd len="sm" w="sm" type="none"/>
                </a:ln>
              </p:spPr>
            </p:cxnSp>
          </p:grpSp>
          <p:grpSp>
            <p:nvGrpSpPr>
              <p:cNvPr id="1442" name="Google Shape;1442;p13"/>
              <p:cNvGrpSpPr/>
              <p:nvPr/>
            </p:nvGrpSpPr>
            <p:grpSpPr>
              <a:xfrm>
                <a:off x="2640334" y="3531878"/>
                <a:ext cx="1420491" cy="22"/>
                <a:chOff x="2640334" y="3531878"/>
                <a:chExt cx="1420491" cy="22"/>
              </a:xfrm>
            </p:grpSpPr>
            <p:sp>
              <p:nvSpPr>
                <p:cNvPr id="1443" name="Google Shape;1443;p13"/>
                <p:cNvSpPr/>
                <p:nvPr/>
              </p:nvSpPr>
              <p:spPr>
                <a:xfrm>
                  <a:off x="2640334" y="3531878"/>
                  <a:ext cx="1226446" cy="22"/>
                </a:xfrm>
                <a:custGeom>
                  <a:rect b="b" l="l" r="r" t="t"/>
                  <a:pathLst>
                    <a:path extrusionOk="0" fill="none" h="1" w="10308">
                      <a:moveTo>
                        <a:pt x="0" y="0"/>
                      </a:moveTo>
                      <a:lnTo>
                        <a:pt x="10307" y="0"/>
                      </a:lnTo>
                    </a:path>
                  </a:pathLst>
                </a:custGeom>
                <a:no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444" name="Google Shape;1444;p13"/>
                <p:cNvCxnSpPr/>
                <p:nvPr/>
              </p:nvCxnSpPr>
              <p:spPr>
                <a:xfrm>
                  <a:off x="3804025" y="3531888"/>
                  <a:ext cx="256800" cy="0"/>
                </a:xfrm>
                <a:prstGeom prst="straightConnector1">
                  <a:avLst/>
                </a:prstGeom>
                <a:noFill/>
                <a:ln cap="flat" cmpd="sng" w="28575">
                  <a:solidFill>
                    <a:schemeClr val="dk1"/>
                  </a:solidFill>
                  <a:prstDash val="solid"/>
                  <a:round/>
                  <a:headEnd len="sm" w="sm" type="none"/>
                  <a:tailEnd len="sm" w="sm" type="none"/>
                </a:ln>
              </p:spPr>
            </p:cxnSp>
          </p:grpSp>
          <p:sp>
            <p:nvSpPr>
              <p:cNvPr id="1445" name="Google Shape;1445;p13"/>
              <p:cNvSpPr/>
              <p:nvPr/>
            </p:nvSpPr>
            <p:spPr>
              <a:xfrm>
                <a:off x="2176085" y="4216778"/>
                <a:ext cx="1696413" cy="22"/>
              </a:xfrm>
              <a:custGeom>
                <a:rect b="b" l="l" r="r" t="t"/>
                <a:pathLst>
                  <a:path extrusionOk="0" fill="none" h="1" w="10308">
                    <a:moveTo>
                      <a:pt x="1" y="1"/>
                    </a:moveTo>
                    <a:lnTo>
                      <a:pt x="10308" y="1"/>
                    </a:lnTo>
                  </a:path>
                </a:pathLst>
              </a:custGeom>
              <a:noFill/>
              <a:ln cap="flat" cmpd="sng" w="28575">
                <a:solidFill>
                  <a:schemeClr val="dk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6" name="Google Shape;1446;p13"/>
            <p:cNvGrpSpPr/>
            <p:nvPr/>
          </p:nvGrpSpPr>
          <p:grpSpPr>
            <a:xfrm rot="659139">
              <a:off x="479665" y="781382"/>
              <a:ext cx="1573046" cy="3949591"/>
              <a:chOff x="2519176" y="1406379"/>
              <a:chExt cx="1488404" cy="3737074"/>
            </a:xfrm>
          </p:grpSpPr>
          <p:sp>
            <p:nvSpPr>
              <p:cNvPr id="1447" name="Google Shape;1447;p13"/>
              <p:cNvSpPr/>
              <p:nvPr/>
            </p:nvSpPr>
            <p:spPr>
              <a:xfrm>
                <a:off x="2525078" y="1752471"/>
                <a:ext cx="1392303" cy="3383522"/>
              </a:xfrm>
              <a:custGeom>
                <a:rect b="b" l="l" r="r" t="t"/>
                <a:pathLst>
                  <a:path extrusionOk="0" h="30385" w="12503">
                    <a:moveTo>
                      <a:pt x="458" y="0"/>
                    </a:moveTo>
                    <a:cubicBezTo>
                      <a:pt x="308" y="113"/>
                      <a:pt x="150" y="225"/>
                      <a:pt x="0" y="338"/>
                    </a:cubicBezTo>
                    <a:cubicBezTo>
                      <a:pt x="1434" y="1306"/>
                      <a:pt x="2987" y="1771"/>
                      <a:pt x="4495" y="2154"/>
                    </a:cubicBezTo>
                    <a:cubicBezTo>
                      <a:pt x="6146" y="2589"/>
                      <a:pt x="7977" y="3197"/>
                      <a:pt x="9230" y="5621"/>
                    </a:cubicBezTo>
                    <a:cubicBezTo>
                      <a:pt x="10138" y="7414"/>
                      <a:pt x="9936" y="9395"/>
                      <a:pt x="9523" y="11331"/>
                    </a:cubicBezTo>
                    <a:cubicBezTo>
                      <a:pt x="9103" y="13305"/>
                      <a:pt x="8533" y="15474"/>
                      <a:pt x="8593" y="17635"/>
                    </a:cubicBezTo>
                    <a:cubicBezTo>
                      <a:pt x="8660" y="19376"/>
                      <a:pt x="9313" y="21394"/>
                      <a:pt x="10026" y="22745"/>
                    </a:cubicBezTo>
                    <a:cubicBezTo>
                      <a:pt x="10844" y="24336"/>
                      <a:pt x="11894" y="26310"/>
                      <a:pt x="10664" y="30384"/>
                    </a:cubicBezTo>
                    <a:cubicBezTo>
                      <a:pt x="10844" y="30369"/>
                      <a:pt x="11024" y="30362"/>
                      <a:pt x="11212" y="30347"/>
                    </a:cubicBezTo>
                    <a:cubicBezTo>
                      <a:pt x="12502" y="25964"/>
                      <a:pt x="11302" y="23818"/>
                      <a:pt x="10461" y="22250"/>
                    </a:cubicBezTo>
                    <a:cubicBezTo>
                      <a:pt x="9748" y="20959"/>
                      <a:pt x="9140" y="19068"/>
                      <a:pt x="9080" y="17545"/>
                    </a:cubicBezTo>
                    <a:cubicBezTo>
                      <a:pt x="9013" y="15541"/>
                      <a:pt x="9553" y="13508"/>
                      <a:pt x="9981" y="11519"/>
                    </a:cubicBezTo>
                    <a:cubicBezTo>
                      <a:pt x="10424" y="9553"/>
                      <a:pt x="10656" y="7324"/>
                      <a:pt x="9628" y="5313"/>
                    </a:cubicBezTo>
                    <a:cubicBezTo>
                      <a:pt x="8232" y="2642"/>
                      <a:pt x="6199" y="2004"/>
                      <a:pt x="4525" y="1591"/>
                    </a:cubicBezTo>
                    <a:cubicBezTo>
                      <a:pt x="3092" y="1253"/>
                      <a:pt x="1666" y="1133"/>
                      <a:pt x="458"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
              <p:cNvSpPr/>
              <p:nvPr/>
            </p:nvSpPr>
            <p:spPr>
              <a:xfrm>
                <a:off x="2519176" y="1746903"/>
                <a:ext cx="1350544" cy="3396550"/>
              </a:xfrm>
              <a:custGeom>
                <a:rect b="b" l="l" r="r" t="t"/>
                <a:pathLst>
                  <a:path extrusionOk="0" h="30502" w="12128">
                    <a:moveTo>
                      <a:pt x="528" y="135"/>
                    </a:moveTo>
                    <a:cubicBezTo>
                      <a:pt x="565" y="135"/>
                      <a:pt x="594" y="180"/>
                      <a:pt x="721" y="290"/>
                    </a:cubicBezTo>
                    <a:cubicBezTo>
                      <a:pt x="879" y="418"/>
                      <a:pt x="1044" y="538"/>
                      <a:pt x="1217" y="643"/>
                    </a:cubicBezTo>
                    <a:cubicBezTo>
                      <a:pt x="1607" y="876"/>
                      <a:pt x="2019" y="1063"/>
                      <a:pt x="2447" y="1191"/>
                    </a:cubicBezTo>
                    <a:cubicBezTo>
                      <a:pt x="3310" y="1461"/>
                      <a:pt x="4196" y="1581"/>
                      <a:pt x="5066" y="1821"/>
                    </a:cubicBezTo>
                    <a:cubicBezTo>
                      <a:pt x="7190" y="2376"/>
                      <a:pt x="9546" y="3922"/>
                      <a:pt x="10199" y="6969"/>
                    </a:cubicBezTo>
                    <a:cubicBezTo>
                      <a:pt x="10867" y="10271"/>
                      <a:pt x="9366" y="13152"/>
                      <a:pt x="9126" y="16244"/>
                    </a:cubicBezTo>
                    <a:cubicBezTo>
                      <a:pt x="9013" y="17565"/>
                      <a:pt x="9163" y="18893"/>
                      <a:pt x="9569" y="20161"/>
                    </a:cubicBezTo>
                    <a:cubicBezTo>
                      <a:pt x="9921" y="21332"/>
                      <a:pt x="10462" y="22232"/>
                      <a:pt x="10949" y="23268"/>
                    </a:cubicBezTo>
                    <a:cubicBezTo>
                      <a:pt x="11452" y="24303"/>
                      <a:pt x="11730" y="25429"/>
                      <a:pt x="11775" y="26577"/>
                    </a:cubicBezTo>
                    <a:cubicBezTo>
                      <a:pt x="11805" y="27448"/>
                      <a:pt x="11722" y="28318"/>
                      <a:pt x="11535" y="29166"/>
                    </a:cubicBezTo>
                    <a:cubicBezTo>
                      <a:pt x="11490" y="29406"/>
                      <a:pt x="11325" y="30247"/>
                      <a:pt x="11205" y="30337"/>
                    </a:cubicBezTo>
                    <a:cubicBezTo>
                      <a:pt x="11156" y="30369"/>
                      <a:pt x="11084" y="30378"/>
                      <a:pt x="11009" y="30378"/>
                    </a:cubicBezTo>
                    <a:cubicBezTo>
                      <a:pt x="10929" y="30378"/>
                      <a:pt x="10846" y="30368"/>
                      <a:pt x="10786" y="30366"/>
                    </a:cubicBezTo>
                    <a:lnTo>
                      <a:pt x="10786" y="30366"/>
                    </a:lnTo>
                    <a:cubicBezTo>
                      <a:pt x="11600" y="27703"/>
                      <a:pt x="11402" y="25424"/>
                      <a:pt x="10552" y="23606"/>
                    </a:cubicBezTo>
                    <a:cubicBezTo>
                      <a:pt x="10064" y="22562"/>
                      <a:pt x="9539" y="21624"/>
                      <a:pt x="9186" y="20446"/>
                    </a:cubicBezTo>
                    <a:cubicBezTo>
                      <a:pt x="8736" y="18976"/>
                      <a:pt x="8593" y="17430"/>
                      <a:pt x="8766" y="15906"/>
                    </a:cubicBezTo>
                    <a:cubicBezTo>
                      <a:pt x="8938" y="14293"/>
                      <a:pt x="9344" y="12740"/>
                      <a:pt x="9666" y="11156"/>
                    </a:cubicBezTo>
                    <a:cubicBezTo>
                      <a:pt x="9951" y="9768"/>
                      <a:pt x="10139" y="8230"/>
                      <a:pt x="9749" y="6759"/>
                    </a:cubicBezTo>
                    <a:cubicBezTo>
                      <a:pt x="9096" y="4335"/>
                      <a:pt x="7220" y="2969"/>
                      <a:pt x="5456" y="2414"/>
                    </a:cubicBezTo>
                    <a:cubicBezTo>
                      <a:pt x="4436" y="2084"/>
                      <a:pt x="3430" y="1889"/>
                      <a:pt x="2432" y="1521"/>
                    </a:cubicBezTo>
                    <a:cubicBezTo>
                      <a:pt x="1914" y="1341"/>
                      <a:pt x="1404" y="1116"/>
                      <a:pt x="924" y="861"/>
                    </a:cubicBezTo>
                    <a:cubicBezTo>
                      <a:pt x="706" y="741"/>
                      <a:pt x="391" y="620"/>
                      <a:pt x="211" y="440"/>
                    </a:cubicBezTo>
                    <a:cubicBezTo>
                      <a:pt x="187" y="416"/>
                      <a:pt x="168" y="402"/>
                      <a:pt x="152" y="395"/>
                    </a:cubicBezTo>
                    <a:lnTo>
                      <a:pt x="152" y="395"/>
                    </a:lnTo>
                    <a:cubicBezTo>
                      <a:pt x="161" y="386"/>
                      <a:pt x="170" y="374"/>
                      <a:pt x="181" y="358"/>
                    </a:cubicBezTo>
                    <a:cubicBezTo>
                      <a:pt x="233" y="298"/>
                      <a:pt x="301" y="245"/>
                      <a:pt x="376" y="208"/>
                    </a:cubicBezTo>
                    <a:cubicBezTo>
                      <a:pt x="464" y="162"/>
                      <a:pt x="499" y="135"/>
                      <a:pt x="528" y="135"/>
                    </a:cubicBezTo>
                    <a:close/>
                    <a:moveTo>
                      <a:pt x="510" y="0"/>
                    </a:moveTo>
                    <a:cubicBezTo>
                      <a:pt x="502" y="0"/>
                      <a:pt x="495" y="2"/>
                      <a:pt x="489" y="5"/>
                    </a:cubicBezTo>
                    <a:cubicBezTo>
                      <a:pt x="331" y="125"/>
                      <a:pt x="181" y="238"/>
                      <a:pt x="31" y="350"/>
                    </a:cubicBezTo>
                    <a:cubicBezTo>
                      <a:pt x="1" y="373"/>
                      <a:pt x="1" y="418"/>
                      <a:pt x="38" y="433"/>
                    </a:cubicBezTo>
                    <a:cubicBezTo>
                      <a:pt x="1689" y="1528"/>
                      <a:pt x="3453" y="1896"/>
                      <a:pt x="5321" y="2474"/>
                    </a:cubicBezTo>
                    <a:cubicBezTo>
                      <a:pt x="7400" y="3097"/>
                      <a:pt x="9576" y="4875"/>
                      <a:pt x="9854" y="7907"/>
                    </a:cubicBezTo>
                    <a:cubicBezTo>
                      <a:pt x="9996" y="9513"/>
                      <a:pt x="9606" y="11029"/>
                      <a:pt x="9283" y="12507"/>
                    </a:cubicBezTo>
                    <a:cubicBezTo>
                      <a:pt x="8991" y="13835"/>
                      <a:pt x="8706" y="15186"/>
                      <a:pt x="8623" y="16559"/>
                    </a:cubicBezTo>
                    <a:cubicBezTo>
                      <a:pt x="8473" y="18923"/>
                      <a:pt x="9148" y="21129"/>
                      <a:pt x="10094" y="22945"/>
                    </a:cubicBezTo>
                    <a:cubicBezTo>
                      <a:pt x="10544" y="23793"/>
                      <a:pt x="10949" y="24701"/>
                      <a:pt x="11130" y="25789"/>
                    </a:cubicBezTo>
                    <a:cubicBezTo>
                      <a:pt x="11355" y="27185"/>
                      <a:pt x="11190" y="28791"/>
                      <a:pt x="10664" y="30449"/>
                    </a:cubicBezTo>
                    <a:cubicBezTo>
                      <a:pt x="10664" y="30451"/>
                      <a:pt x="10663" y="30453"/>
                      <a:pt x="10663" y="30455"/>
                    </a:cubicBezTo>
                    <a:lnTo>
                      <a:pt x="10663" y="30455"/>
                    </a:lnTo>
                    <a:cubicBezTo>
                      <a:pt x="10657" y="30481"/>
                      <a:pt x="10662" y="30502"/>
                      <a:pt x="10687" y="30502"/>
                    </a:cubicBezTo>
                    <a:cubicBezTo>
                      <a:pt x="10874" y="30487"/>
                      <a:pt x="11054" y="30479"/>
                      <a:pt x="11235" y="30464"/>
                    </a:cubicBezTo>
                    <a:cubicBezTo>
                      <a:pt x="11272" y="30457"/>
                      <a:pt x="11302" y="30427"/>
                      <a:pt x="11317" y="30382"/>
                    </a:cubicBezTo>
                    <a:cubicBezTo>
                      <a:pt x="12128" y="27733"/>
                      <a:pt x="11992" y="25369"/>
                      <a:pt x="11190" y="23508"/>
                    </a:cubicBezTo>
                    <a:cubicBezTo>
                      <a:pt x="10792" y="22608"/>
                      <a:pt x="10282" y="21850"/>
                      <a:pt x="9929" y="20897"/>
                    </a:cubicBezTo>
                    <a:cubicBezTo>
                      <a:pt x="9471" y="19681"/>
                      <a:pt x="9133" y="18353"/>
                      <a:pt x="9178" y="16912"/>
                    </a:cubicBezTo>
                    <a:cubicBezTo>
                      <a:pt x="9246" y="13745"/>
                      <a:pt x="10754" y="10969"/>
                      <a:pt x="10402" y="7659"/>
                    </a:cubicBezTo>
                    <a:cubicBezTo>
                      <a:pt x="10109" y="5085"/>
                      <a:pt x="8428" y="3097"/>
                      <a:pt x="6605" y="2264"/>
                    </a:cubicBezTo>
                    <a:cubicBezTo>
                      <a:pt x="4601" y="1341"/>
                      <a:pt x="2230" y="1566"/>
                      <a:pt x="541" y="13"/>
                    </a:cubicBezTo>
                    <a:cubicBezTo>
                      <a:pt x="532" y="4"/>
                      <a:pt x="521" y="0"/>
                      <a:pt x="510"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
              <p:cNvSpPr/>
              <p:nvPr/>
            </p:nvSpPr>
            <p:spPr>
              <a:xfrm>
                <a:off x="3026409" y="1993109"/>
                <a:ext cx="566698" cy="1053864"/>
              </a:xfrm>
              <a:custGeom>
                <a:rect b="b" l="l" r="r" t="t"/>
                <a:pathLst>
                  <a:path extrusionOk="0" h="9464" w="5089">
                    <a:moveTo>
                      <a:pt x="1" y="0"/>
                    </a:moveTo>
                    <a:lnTo>
                      <a:pt x="1" y="0"/>
                    </a:lnTo>
                    <a:cubicBezTo>
                      <a:pt x="264" y="1839"/>
                      <a:pt x="421" y="3730"/>
                      <a:pt x="1509" y="5824"/>
                    </a:cubicBezTo>
                    <a:cubicBezTo>
                      <a:pt x="2357" y="7482"/>
                      <a:pt x="3670" y="8435"/>
                      <a:pt x="4954" y="9463"/>
                    </a:cubicBezTo>
                    <a:cubicBezTo>
                      <a:pt x="4976" y="9365"/>
                      <a:pt x="4999" y="9268"/>
                      <a:pt x="5021" y="9170"/>
                    </a:cubicBezTo>
                    <a:cubicBezTo>
                      <a:pt x="5044" y="9058"/>
                      <a:pt x="5066" y="8945"/>
                      <a:pt x="5089" y="8833"/>
                    </a:cubicBezTo>
                    <a:cubicBezTo>
                      <a:pt x="3843" y="7865"/>
                      <a:pt x="2680" y="7024"/>
                      <a:pt x="1914" y="5546"/>
                    </a:cubicBezTo>
                    <a:cubicBezTo>
                      <a:pt x="916" y="3632"/>
                      <a:pt x="751" y="1929"/>
                      <a:pt x="511" y="135"/>
                    </a:cubicBezTo>
                    <a:cubicBezTo>
                      <a:pt x="339" y="90"/>
                      <a:pt x="166" y="38"/>
                      <a:pt x="1"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
              <p:cNvSpPr/>
              <p:nvPr/>
            </p:nvSpPr>
            <p:spPr>
              <a:xfrm>
                <a:off x="3020730" y="1987096"/>
                <a:ext cx="577389" cy="1066892"/>
              </a:xfrm>
              <a:custGeom>
                <a:rect b="b" l="l" r="r" t="t"/>
                <a:pathLst>
                  <a:path extrusionOk="0" h="9581" w="5185">
                    <a:moveTo>
                      <a:pt x="300" y="125"/>
                    </a:moveTo>
                    <a:cubicBezTo>
                      <a:pt x="516" y="125"/>
                      <a:pt x="572" y="568"/>
                      <a:pt x="592" y="722"/>
                    </a:cubicBezTo>
                    <a:cubicBezTo>
                      <a:pt x="840" y="2568"/>
                      <a:pt x="1162" y="4332"/>
                      <a:pt x="2101" y="5930"/>
                    </a:cubicBezTo>
                    <a:cubicBezTo>
                      <a:pt x="2513" y="6605"/>
                      <a:pt x="3024" y="7221"/>
                      <a:pt x="3631" y="7739"/>
                    </a:cubicBezTo>
                    <a:cubicBezTo>
                      <a:pt x="3909" y="7986"/>
                      <a:pt x="4194" y="8211"/>
                      <a:pt x="4487" y="8444"/>
                    </a:cubicBezTo>
                    <a:cubicBezTo>
                      <a:pt x="4607" y="8541"/>
                      <a:pt x="4915" y="8684"/>
                      <a:pt x="4990" y="8834"/>
                    </a:cubicBezTo>
                    <a:cubicBezTo>
                      <a:pt x="5097" y="9042"/>
                      <a:pt x="5031" y="9225"/>
                      <a:pt x="4978" y="9433"/>
                    </a:cubicBezTo>
                    <a:lnTo>
                      <a:pt x="4978" y="9433"/>
                    </a:lnTo>
                    <a:cubicBezTo>
                      <a:pt x="3518" y="8262"/>
                      <a:pt x="2159" y="7170"/>
                      <a:pt x="1328" y="5285"/>
                    </a:cubicBezTo>
                    <a:cubicBezTo>
                      <a:pt x="877" y="4264"/>
                      <a:pt x="562" y="3191"/>
                      <a:pt x="390" y="2088"/>
                    </a:cubicBezTo>
                    <a:cubicBezTo>
                      <a:pt x="307" y="1638"/>
                      <a:pt x="247" y="1180"/>
                      <a:pt x="187" y="715"/>
                    </a:cubicBezTo>
                    <a:cubicBezTo>
                      <a:pt x="157" y="520"/>
                      <a:pt x="44" y="227"/>
                      <a:pt x="217" y="144"/>
                    </a:cubicBezTo>
                    <a:cubicBezTo>
                      <a:pt x="247" y="131"/>
                      <a:pt x="275" y="125"/>
                      <a:pt x="300" y="125"/>
                    </a:cubicBezTo>
                    <a:close/>
                    <a:moveTo>
                      <a:pt x="43" y="1"/>
                    </a:moveTo>
                    <a:cubicBezTo>
                      <a:pt x="17" y="1"/>
                      <a:pt x="0" y="27"/>
                      <a:pt x="7" y="54"/>
                    </a:cubicBezTo>
                    <a:cubicBezTo>
                      <a:pt x="307" y="2133"/>
                      <a:pt x="555" y="4054"/>
                      <a:pt x="1523" y="5900"/>
                    </a:cubicBezTo>
                    <a:cubicBezTo>
                      <a:pt x="2354" y="7510"/>
                      <a:pt x="3678" y="8514"/>
                      <a:pt x="4973" y="9563"/>
                    </a:cubicBezTo>
                    <a:lnTo>
                      <a:pt x="4973" y="9563"/>
                    </a:lnTo>
                    <a:cubicBezTo>
                      <a:pt x="4976" y="9565"/>
                      <a:pt x="4978" y="9567"/>
                      <a:pt x="4980" y="9568"/>
                    </a:cubicBezTo>
                    <a:lnTo>
                      <a:pt x="4980" y="9568"/>
                    </a:lnTo>
                    <a:cubicBezTo>
                      <a:pt x="4981" y="9569"/>
                      <a:pt x="4982" y="9569"/>
                      <a:pt x="4982" y="9570"/>
                    </a:cubicBezTo>
                    <a:cubicBezTo>
                      <a:pt x="4991" y="9577"/>
                      <a:pt x="5000" y="9581"/>
                      <a:pt x="5007" y="9581"/>
                    </a:cubicBezTo>
                    <a:cubicBezTo>
                      <a:pt x="5019" y="9581"/>
                      <a:pt x="5029" y="9573"/>
                      <a:pt x="5036" y="9562"/>
                    </a:cubicBezTo>
                    <a:lnTo>
                      <a:pt x="5036" y="9562"/>
                    </a:lnTo>
                    <a:cubicBezTo>
                      <a:pt x="5042" y="9555"/>
                      <a:pt x="5047" y="9545"/>
                      <a:pt x="5050" y="9532"/>
                    </a:cubicBezTo>
                    <a:cubicBezTo>
                      <a:pt x="5095" y="9322"/>
                      <a:pt x="5140" y="9112"/>
                      <a:pt x="5185" y="8894"/>
                    </a:cubicBezTo>
                    <a:cubicBezTo>
                      <a:pt x="5185" y="8872"/>
                      <a:pt x="5177" y="8849"/>
                      <a:pt x="5162" y="8834"/>
                    </a:cubicBezTo>
                    <a:cubicBezTo>
                      <a:pt x="3917" y="7866"/>
                      <a:pt x="2678" y="6951"/>
                      <a:pt x="1913" y="5382"/>
                    </a:cubicBezTo>
                    <a:cubicBezTo>
                      <a:pt x="1087" y="3731"/>
                      <a:pt x="862" y="2028"/>
                      <a:pt x="607" y="189"/>
                    </a:cubicBezTo>
                    <a:cubicBezTo>
                      <a:pt x="600" y="167"/>
                      <a:pt x="585" y="144"/>
                      <a:pt x="562" y="137"/>
                    </a:cubicBezTo>
                    <a:cubicBezTo>
                      <a:pt x="397" y="92"/>
                      <a:pt x="224" y="47"/>
                      <a:pt x="52" y="2"/>
                    </a:cubicBezTo>
                    <a:cubicBezTo>
                      <a:pt x="49" y="1"/>
                      <a:pt x="46" y="1"/>
                      <a:pt x="43"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3"/>
              <p:cNvSpPr/>
              <p:nvPr/>
            </p:nvSpPr>
            <p:spPr>
              <a:xfrm>
                <a:off x="2800799" y="1412281"/>
                <a:ext cx="272603" cy="529159"/>
              </a:xfrm>
              <a:custGeom>
                <a:rect b="b" l="l" r="r" t="t"/>
                <a:pathLst>
                  <a:path extrusionOk="0" h="4752" w="2448">
                    <a:moveTo>
                      <a:pt x="263" y="1"/>
                    </a:moveTo>
                    <a:cubicBezTo>
                      <a:pt x="173" y="144"/>
                      <a:pt x="83" y="286"/>
                      <a:pt x="1" y="421"/>
                    </a:cubicBezTo>
                    <a:cubicBezTo>
                      <a:pt x="1081" y="886"/>
                      <a:pt x="1704" y="3048"/>
                      <a:pt x="1929" y="4624"/>
                    </a:cubicBezTo>
                    <a:cubicBezTo>
                      <a:pt x="1974" y="4631"/>
                      <a:pt x="2012" y="4639"/>
                      <a:pt x="2049" y="4646"/>
                    </a:cubicBezTo>
                    <a:cubicBezTo>
                      <a:pt x="2184" y="4684"/>
                      <a:pt x="2312" y="4714"/>
                      <a:pt x="2447" y="4751"/>
                    </a:cubicBezTo>
                    <a:lnTo>
                      <a:pt x="2447" y="4744"/>
                    </a:lnTo>
                    <a:cubicBezTo>
                      <a:pt x="2199" y="3003"/>
                      <a:pt x="1689" y="751"/>
                      <a:pt x="26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
              <p:cNvSpPr/>
              <p:nvPr/>
            </p:nvSpPr>
            <p:spPr>
              <a:xfrm>
                <a:off x="2794117" y="1406379"/>
                <a:ext cx="284964" cy="540963"/>
              </a:xfrm>
              <a:custGeom>
                <a:rect b="b" l="l" r="r" t="t"/>
                <a:pathLst>
                  <a:path extrusionOk="0" h="4858" w="2559">
                    <a:moveTo>
                      <a:pt x="355" y="135"/>
                    </a:moveTo>
                    <a:cubicBezTo>
                      <a:pt x="480" y="135"/>
                      <a:pt x="793" y="434"/>
                      <a:pt x="894" y="542"/>
                    </a:cubicBezTo>
                    <a:cubicBezTo>
                      <a:pt x="1336" y="977"/>
                      <a:pt x="1637" y="1577"/>
                      <a:pt x="1854" y="2155"/>
                    </a:cubicBezTo>
                    <a:cubicBezTo>
                      <a:pt x="2027" y="2643"/>
                      <a:pt x="2169" y="3153"/>
                      <a:pt x="2267" y="3671"/>
                    </a:cubicBezTo>
                    <a:cubicBezTo>
                      <a:pt x="2327" y="3956"/>
                      <a:pt x="2372" y="4241"/>
                      <a:pt x="2417" y="4526"/>
                    </a:cubicBezTo>
                    <a:cubicBezTo>
                      <a:pt x="2432" y="4586"/>
                      <a:pt x="2440" y="4646"/>
                      <a:pt x="2447" y="4707"/>
                    </a:cubicBezTo>
                    <a:cubicBezTo>
                      <a:pt x="2470" y="4769"/>
                      <a:pt x="2476" y="4800"/>
                      <a:pt x="2464" y="4800"/>
                    </a:cubicBezTo>
                    <a:cubicBezTo>
                      <a:pt x="2457" y="4800"/>
                      <a:pt x="2441" y="4786"/>
                      <a:pt x="2417" y="4759"/>
                    </a:cubicBezTo>
                    <a:cubicBezTo>
                      <a:pt x="2430" y="4753"/>
                      <a:pt x="2205" y="4678"/>
                      <a:pt x="2132" y="4658"/>
                    </a:cubicBezTo>
                    <a:lnTo>
                      <a:pt x="2132" y="4658"/>
                    </a:lnTo>
                    <a:cubicBezTo>
                      <a:pt x="2126" y="4653"/>
                      <a:pt x="2118" y="4649"/>
                      <a:pt x="2109" y="4646"/>
                    </a:cubicBezTo>
                    <a:cubicBezTo>
                      <a:pt x="1952" y="4609"/>
                      <a:pt x="1787" y="3356"/>
                      <a:pt x="1727" y="3191"/>
                    </a:cubicBezTo>
                    <a:cubicBezTo>
                      <a:pt x="1614" y="2748"/>
                      <a:pt x="1472" y="2320"/>
                      <a:pt x="1284" y="1900"/>
                    </a:cubicBezTo>
                    <a:cubicBezTo>
                      <a:pt x="1134" y="1547"/>
                      <a:pt x="931" y="1225"/>
                      <a:pt x="691" y="924"/>
                    </a:cubicBezTo>
                    <a:cubicBezTo>
                      <a:pt x="601" y="819"/>
                      <a:pt x="496" y="714"/>
                      <a:pt x="391" y="624"/>
                    </a:cubicBezTo>
                    <a:cubicBezTo>
                      <a:pt x="316" y="587"/>
                      <a:pt x="248" y="534"/>
                      <a:pt x="181" y="482"/>
                    </a:cubicBezTo>
                    <a:cubicBezTo>
                      <a:pt x="167" y="467"/>
                      <a:pt x="158" y="462"/>
                      <a:pt x="151" y="462"/>
                    </a:cubicBezTo>
                    <a:cubicBezTo>
                      <a:pt x="150" y="462"/>
                      <a:pt x="150" y="462"/>
                      <a:pt x="150" y="462"/>
                    </a:cubicBezTo>
                    <a:lnTo>
                      <a:pt x="150" y="462"/>
                    </a:lnTo>
                    <a:cubicBezTo>
                      <a:pt x="153" y="450"/>
                      <a:pt x="155" y="435"/>
                      <a:pt x="158" y="414"/>
                    </a:cubicBezTo>
                    <a:cubicBezTo>
                      <a:pt x="166" y="369"/>
                      <a:pt x="293" y="144"/>
                      <a:pt x="338" y="137"/>
                    </a:cubicBezTo>
                    <a:cubicBezTo>
                      <a:pt x="343" y="135"/>
                      <a:pt x="349" y="135"/>
                      <a:pt x="355" y="135"/>
                    </a:cubicBezTo>
                    <a:close/>
                    <a:moveTo>
                      <a:pt x="313" y="1"/>
                    </a:moveTo>
                    <a:cubicBezTo>
                      <a:pt x="300" y="1"/>
                      <a:pt x="288" y="7"/>
                      <a:pt x="278" y="16"/>
                    </a:cubicBezTo>
                    <a:cubicBezTo>
                      <a:pt x="196" y="159"/>
                      <a:pt x="106" y="294"/>
                      <a:pt x="16" y="437"/>
                    </a:cubicBezTo>
                    <a:cubicBezTo>
                      <a:pt x="1" y="467"/>
                      <a:pt x="16" y="504"/>
                      <a:pt x="46" y="519"/>
                    </a:cubicBezTo>
                    <a:cubicBezTo>
                      <a:pt x="1366" y="1172"/>
                      <a:pt x="1772" y="3431"/>
                      <a:pt x="1944" y="4677"/>
                    </a:cubicBezTo>
                    <a:cubicBezTo>
                      <a:pt x="1952" y="4699"/>
                      <a:pt x="1967" y="4722"/>
                      <a:pt x="1989" y="4722"/>
                    </a:cubicBezTo>
                    <a:cubicBezTo>
                      <a:pt x="2027" y="4737"/>
                      <a:pt x="2072" y="4744"/>
                      <a:pt x="2109" y="4752"/>
                    </a:cubicBezTo>
                    <a:cubicBezTo>
                      <a:pt x="2244" y="4789"/>
                      <a:pt x="2372" y="4819"/>
                      <a:pt x="2507" y="4857"/>
                    </a:cubicBezTo>
                    <a:cubicBezTo>
                      <a:pt x="2510" y="4857"/>
                      <a:pt x="2513" y="4858"/>
                      <a:pt x="2516" y="4858"/>
                    </a:cubicBezTo>
                    <a:cubicBezTo>
                      <a:pt x="2542" y="4858"/>
                      <a:pt x="2559" y="4830"/>
                      <a:pt x="2552" y="4797"/>
                    </a:cubicBezTo>
                    <a:cubicBezTo>
                      <a:pt x="2335" y="3221"/>
                      <a:pt x="1944" y="924"/>
                      <a:pt x="338" y="9"/>
                    </a:cubicBezTo>
                    <a:cubicBezTo>
                      <a:pt x="330" y="3"/>
                      <a:pt x="321" y="1"/>
                      <a:pt x="313"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
              <p:cNvSpPr/>
              <p:nvPr/>
            </p:nvSpPr>
            <p:spPr>
              <a:xfrm>
                <a:off x="3267164" y="4350383"/>
                <a:ext cx="435408" cy="767236"/>
              </a:xfrm>
              <a:custGeom>
                <a:rect b="b" l="l" r="r" t="t"/>
                <a:pathLst>
                  <a:path extrusionOk="0" h="6890" w="3910">
                    <a:moveTo>
                      <a:pt x="3662" y="0"/>
                    </a:moveTo>
                    <a:cubicBezTo>
                      <a:pt x="2244" y="2154"/>
                      <a:pt x="1013" y="4435"/>
                      <a:pt x="0" y="6807"/>
                    </a:cubicBezTo>
                    <a:cubicBezTo>
                      <a:pt x="165" y="6837"/>
                      <a:pt x="330" y="6867"/>
                      <a:pt x="503" y="6889"/>
                    </a:cubicBezTo>
                    <a:cubicBezTo>
                      <a:pt x="1441" y="4668"/>
                      <a:pt x="2581" y="2544"/>
                      <a:pt x="3910" y="533"/>
                    </a:cubicBezTo>
                    <a:cubicBezTo>
                      <a:pt x="3835" y="353"/>
                      <a:pt x="3752" y="173"/>
                      <a:pt x="366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
              <p:cNvSpPr/>
              <p:nvPr/>
            </p:nvSpPr>
            <p:spPr>
              <a:xfrm>
                <a:off x="3260483" y="4343590"/>
                <a:ext cx="447991" cy="780710"/>
              </a:xfrm>
              <a:custGeom>
                <a:rect b="b" l="l" r="r" t="t"/>
                <a:pathLst>
                  <a:path extrusionOk="0" h="7011" w="4023">
                    <a:moveTo>
                      <a:pt x="3715" y="169"/>
                    </a:moveTo>
                    <a:lnTo>
                      <a:pt x="3715" y="169"/>
                    </a:lnTo>
                    <a:cubicBezTo>
                      <a:pt x="3857" y="470"/>
                      <a:pt x="3900" y="614"/>
                      <a:pt x="3647" y="1014"/>
                    </a:cubicBezTo>
                    <a:cubicBezTo>
                      <a:pt x="3482" y="1277"/>
                      <a:pt x="3317" y="1540"/>
                      <a:pt x="3152" y="1810"/>
                    </a:cubicBezTo>
                    <a:cubicBezTo>
                      <a:pt x="2852" y="2298"/>
                      <a:pt x="2559" y="2793"/>
                      <a:pt x="2281" y="3296"/>
                    </a:cubicBezTo>
                    <a:cubicBezTo>
                      <a:pt x="1966" y="3866"/>
                      <a:pt x="1673" y="4444"/>
                      <a:pt x="1388" y="5029"/>
                    </a:cubicBezTo>
                    <a:cubicBezTo>
                      <a:pt x="1208" y="5412"/>
                      <a:pt x="1028" y="5802"/>
                      <a:pt x="848" y="6185"/>
                    </a:cubicBezTo>
                    <a:cubicBezTo>
                      <a:pt x="780" y="6335"/>
                      <a:pt x="690" y="6688"/>
                      <a:pt x="600" y="6785"/>
                    </a:cubicBezTo>
                    <a:cubicBezTo>
                      <a:pt x="553" y="6837"/>
                      <a:pt x="539" y="6861"/>
                      <a:pt x="536" y="6870"/>
                    </a:cubicBezTo>
                    <a:lnTo>
                      <a:pt x="536" y="6870"/>
                    </a:lnTo>
                    <a:cubicBezTo>
                      <a:pt x="534" y="6866"/>
                      <a:pt x="525" y="6860"/>
                      <a:pt x="498" y="6860"/>
                    </a:cubicBezTo>
                    <a:cubicBezTo>
                      <a:pt x="482" y="6860"/>
                      <a:pt x="460" y="6862"/>
                      <a:pt x="428" y="6868"/>
                    </a:cubicBezTo>
                    <a:cubicBezTo>
                      <a:pt x="368" y="6868"/>
                      <a:pt x="300" y="6860"/>
                      <a:pt x="248" y="6838"/>
                    </a:cubicBezTo>
                    <a:cubicBezTo>
                      <a:pt x="205" y="6812"/>
                      <a:pt x="179" y="6806"/>
                      <a:pt x="164" y="6806"/>
                    </a:cubicBezTo>
                    <a:cubicBezTo>
                      <a:pt x="148" y="6806"/>
                      <a:pt x="143" y="6812"/>
                      <a:pt x="143" y="6812"/>
                    </a:cubicBezTo>
                    <a:cubicBezTo>
                      <a:pt x="142" y="6812"/>
                      <a:pt x="154" y="6797"/>
                      <a:pt x="158" y="6718"/>
                    </a:cubicBezTo>
                    <a:cubicBezTo>
                      <a:pt x="173" y="6515"/>
                      <a:pt x="593" y="5795"/>
                      <a:pt x="698" y="5569"/>
                    </a:cubicBezTo>
                    <a:cubicBezTo>
                      <a:pt x="1036" y="4849"/>
                      <a:pt x="1388" y="4136"/>
                      <a:pt x="1764" y="3431"/>
                    </a:cubicBezTo>
                    <a:cubicBezTo>
                      <a:pt x="2373" y="2293"/>
                      <a:pt x="3040" y="1227"/>
                      <a:pt x="3715" y="169"/>
                    </a:cubicBezTo>
                    <a:close/>
                    <a:moveTo>
                      <a:pt x="3742" y="1"/>
                    </a:moveTo>
                    <a:cubicBezTo>
                      <a:pt x="3739" y="1"/>
                      <a:pt x="3735" y="1"/>
                      <a:pt x="3732" y="2"/>
                    </a:cubicBezTo>
                    <a:lnTo>
                      <a:pt x="3732" y="2"/>
                    </a:lnTo>
                    <a:cubicBezTo>
                      <a:pt x="3719" y="4"/>
                      <a:pt x="3705" y="13"/>
                      <a:pt x="3692" y="31"/>
                    </a:cubicBezTo>
                    <a:cubicBezTo>
                      <a:pt x="2296" y="2215"/>
                      <a:pt x="1066" y="4496"/>
                      <a:pt x="15" y="6860"/>
                    </a:cubicBezTo>
                    <a:cubicBezTo>
                      <a:pt x="0" y="6890"/>
                      <a:pt x="8" y="6928"/>
                      <a:pt x="30" y="6928"/>
                    </a:cubicBezTo>
                    <a:cubicBezTo>
                      <a:pt x="195" y="6958"/>
                      <a:pt x="368" y="6988"/>
                      <a:pt x="533" y="7010"/>
                    </a:cubicBezTo>
                    <a:cubicBezTo>
                      <a:pt x="563" y="7010"/>
                      <a:pt x="593" y="6995"/>
                      <a:pt x="608" y="6958"/>
                    </a:cubicBezTo>
                    <a:cubicBezTo>
                      <a:pt x="1568" y="4759"/>
                      <a:pt x="2702" y="2643"/>
                      <a:pt x="4007" y="624"/>
                    </a:cubicBezTo>
                    <a:cubicBezTo>
                      <a:pt x="4022" y="602"/>
                      <a:pt x="4022" y="572"/>
                      <a:pt x="4015" y="549"/>
                    </a:cubicBezTo>
                    <a:cubicBezTo>
                      <a:pt x="3932" y="369"/>
                      <a:pt x="3850" y="189"/>
                      <a:pt x="3767" y="16"/>
                    </a:cubicBezTo>
                    <a:cubicBezTo>
                      <a:pt x="3761" y="5"/>
                      <a:pt x="3752" y="1"/>
                      <a:pt x="374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
              <p:cNvSpPr/>
              <p:nvPr/>
            </p:nvSpPr>
            <p:spPr>
              <a:xfrm>
                <a:off x="3625624" y="3014234"/>
                <a:ext cx="374495" cy="1326238"/>
              </a:xfrm>
              <a:custGeom>
                <a:rect b="b" l="l" r="r" t="t"/>
                <a:pathLst>
                  <a:path extrusionOk="0" h="11910" w="3363">
                    <a:moveTo>
                      <a:pt x="135" y="0"/>
                    </a:moveTo>
                    <a:cubicBezTo>
                      <a:pt x="128" y="68"/>
                      <a:pt x="113" y="128"/>
                      <a:pt x="98" y="188"/>
                    </a:cubicBezTo>
                    <a:cubicBezTo>
                      <a:pt x="68" y="346"/>
                      <a:pt x="30" y="496"/>
                      <a:pt x="0" y="653"/>
                    </a:cubicBezTo>
                    <a:cubicBezTo>
                      <a:pt x="1186" y="1689"/>
                      <a:pt x="2304" y="3115"/>
                      <a:pt x="2582" y="5118"/>
                    </a:cubicBezTo>
                    <a:cubicBezTo>
                      <a:pt x="2829" y="6777"/>
                      <a:pt x="2192" y="9230"/>
                      <a:pt x="1194" y="10814"/>
                    </a:cubicBezTo>
                    <a:cubicBezTo>
                      <a:pt x="1081" y="11009"/>
                      <a:pt x="961" y="11196"/>
                      <a:pt x="833" y="11392"/>
                    </a:cubicBezTo>
                    <a:cubicBezTo>
                      <a:pt x="923" y="11557"/>
                      <a:pt x="1006" y="11729"/>
                      <a:pt x="1088" y="11909"/>
                    </a:cubicBezTo>
                    <a:cubicBezTo>
                      <a:pt x="1246" y="11669"/>
                      <a:pt x="1404" y="11429"/>
                      <a:pt x="1546" y="11189"/>
                    </a:cubicBezTo>
                    <a:cubicBezTo>
                      <a:pt x="2604" y="9531"/>
                      <a:pt x="3362" y="6844"/>
                      <a:pt x="3062" y="4901"/>
                    </a:cubicBezTo>
                    <a:cubicBezTo>
                      <a:pt x="2724" y="2604"/>
                      <a:pt x="1404" y="1043"/>
                      <a:pt x="1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
              <p:cNvSpPr/>
              <p:nvPr/>
            </p:nvSpPr>
            <p:spPr>
              <a:xfrm>
                <a:off x="3619722" y="3007441"/>
                <a:ext cx="387858" cy="1340491"/>
              </a:xfrm>
              <a:custGeom>
                <a:rect b="b" l="l" r="r" t="t"/>
                <a:pathLst>
                  <a:path extrusionOk="0" h="12038" w="3483">
                    <a:moveTo>
                      <a:pt x="218" y="152"/>
                    </a:moveTo>
                    <a:cubicBezTo>
                      <a:pt x="1298" y="1070"/>
                      <a:pt x="2342" y="2261"/>
                      <a:pt x="2845" y="3971"/>
                    </a:cubicBezTo>
                    <a:cubicBezTo>
                      <a:pt x="3400" y="5802"/>
                      <a:pt x="3070" y="8031"/>
                      <a:pt x="2245" y="9914"/>
                    </a:cubicBezTo>
                    <a:cubicBezTo>
                      <a:pt x="2079" y="10304"/>
                      <a:pt x="1884" y="10687"/>
                      <a:pt x="1667" y="11055"/>
                    </a:cubicBezTo>
                    <a:cubicBezTo>
                      <a:pt x="1569" y="11235"/>
                      <a:pt x="1464" y="11408"/>
                      <a:pt x="1344" y="11580"/>
                    </a:cubicBezTo>
                    <a:cubicBezTo>
                      <a:pt x="1254" y="11693"/>
                      <a:pt x="1277" y="11745"/>
                      <a:pt x="1164" y="11753"/>
                    </a:cubicBezTo>
                    <a:cubicBezTo>
                      <a:pt x="1159" y="11753"/>
                      <a:pt x="1154" y="11754"/>
                      <a:pt x="1150" y="11754"/>
                    </a:cubicBezTo>
                    <a:cubicBezTo>
                      <a:pt x="1035" y="11754"/>
                      <a:pt x="1014" y="11574"/>
                      <a:pt x="1029" y="11430"/>
                    </a:cubicBezTo>
                    <a:cubicBezTo>
                      <a:pt x="1066" y="11092"/>
                      <a:pt x="1524" y="10515"/>
                      <a:pt x="1682" y="10177"/>
                    </a:cubicBezTo>
                    <a:cubicBezTo>
                      <a:pt x="1862" y="9809"/>
                      <a:pt x="2027" y="9426"/>
                      <a:pt x="2162" y="9036"/>
                    </a:cubicBezTo>
                    <a:cubicBezTo>
                      <a:pt x="2717" y="7468"/>
                      <a:pt x="2912" y="5742"/>
                      <a:pt x="2492" y="4264"/>
                    </a:cubicBezTo>
                    <a:cubicBezTo>
                      <a:pt x="2267" y="3483"/>
                      <a:pt x="1899" y="2748"/>
                      <a:pt x="1412" y="2102"/>
                    </a:cubicBezTo>
                    <a:cubicBezTo>
                      <a:pt x="1209" y="1817"/>
                      <a:pt x="976" y="1547"/>
                      <a:pt x="736" y="1292"/>
                    </a:cubicBezTo>
                    <a:cubicBezTo>
                      <a:pt x="601" y="1157"/>
                      <a:pt x="444" y="1037"/>
                      <a:pt x="316" y="879"/>
                    </a:cubicBezTo>
                    <a:cubicBezTo>
                      <a:pt x="121" y="642"/>
                      <a:pt x="152" y="470"/>
                      <a:pt x="218" y="152"/>
                    </a:cubicBezTo>
                    <a:close/>
                    <a:moveTo>
                      <a:pt x="191" y="1"/>
                    </a:moveTo>
                    <a:cubicBezTo>
                      <a:pt x="178" y="1"/>
                      <a:pt x="166" y="12"/>
                      <a:pt x="158" y="27"/>
                    </a:cubicBezTo>
                    <a:lnTo>
                      <a:pt x="158" y="27"/>
                    </a:lnTo>
                    <a:cubicBezTo>
                      <a:pt x="155" y="33"/>
                      <a:pt x="153" y="39"/>
                      <a:pt x="151" y="46"/>
                    </a:cubicBezTo>
                    <a:cubicBezTo>
                      <a:pt x="106" y="264"/>
                      <a:pt x="53" y="482"/>
                      <a:pt x="8" y="699"/>
                    </a:cubicBezTo>
                    <a:cubicBezTo>
                      <a:pt x="1" y="722"/>
                      <a:pt x="8" y="744"/>
                      <a:pt x="31" y="767"/>
                    </a:cubicBezTo>
                    <a:cubicBezTo>
                      <a:pt x="1224" y="1810"/>
                      <a:pt x="2432" y="3311"/>
                      <a:pt x="2620" y="5464"/>
                    </a:cubicBezTo>
                    <a:cubicBezTo>
                      <a:pt x="2800" y="7565"/>
                      <a:pt x="1944" y="9727"/>
                      <a:pt x="856" y="11423"/>
                    </a:cubicBezTo>
                    <a:cubicBezTo>
                      <a:pt x="841" y="11445"/>
                      <a:pt x="841" y="11475"/>
                      <a:pt x="849" y="11498"/>
                    </a:cubicBezTo>
                    <a:cubicBezTo>
                      <a:pt x="939" y="11670"/>
                      <a:pt x="1021" y="11843"/>
                      <a:pt x="1104" y="12015"/>
                    </a:cubicBezTo>
                    <a:cubicBezTo>
                      <a:pt x="1110" y="12031"/>
                      <a:pt x="1120" y="12037"/>
                      <a:pt x="1131" y="12037"/>
                    </a:cubicBezTo>
                    <a:cubicBezTo>
                      <a:pt x="1147" y="12037"/>
                      <a:pt x="1166" y="12023"/>
                      <a:pt x="1179" y="12000"/>
                    </a:cubicBezTo>
                    <a:cubicBezTo>
                      <a:pt x="2477" y="10027"/>
                      <a:pt x="3483" y="7490"/>
                      <a:pt x="3168" y="5052"/>
                    </a:cubicBezTo>
                    <a:cubicBezTo>
                      <a:pt x="2875" y="2710"/>
                      <a:pt x="1547" y="1119"/>
                      <a:pt x="211" y="9"/>
                    </a:cubicBezTo>
                    <a:cubicBezTo>
                      <a:pt x="204" y="3"/>
                      <a:pt x="198" y="1"/>
                      <a:pt x="19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
              <p:cNvSpPr/>
              <p:nvPr/>
            </p:nvSpPr>
            <p:spPr>
              <a:xfrm>
                <a:off x="2647905" y="1505708"/>
                <a:ext cx="238528" cy="315914"/>
              </a:xfrm>
              <a:custGeom>
                <a:rect b="b" l="l" r="r" t="t"/>
                <a:pathLst>
                  <a:path extrusionOk="0" h="2837" w="2142">
                    <a:moveTo>
                      <a:pt x="1914" y="117"/>
                    </a:moveTo>
                    <a:cubicBezTo>
                      <a:pt x="1953" y="117"/>
                      <a:pt x="1965" y="154"/>
                      <a:pt x="2023" y="217"/>
                    </a:cubicBezTo>
                    <a:lnTo>
                      <a:pt x="2023" y="217"/>
                    </a:lnTo>
                    <a:cubicBezTo>
                      <a:pt x="1723" y="690"/>
                      <a:pt x="1409" y="1156"/>
                      <a:pt x="1089" y="1608"/>
                    </a:cubicBezTo>
                    <a:cubicBezTo>
                      <a:pt x="878" y="1908"/>
                      <a:pt x="668" y="2201"/>
                      <a:pt x="451" y="2486"/>
                    </a:cubicBezTo>
                    <a:cubicBezTo>
                      <a:pt x="413" y="2531"/>
                      <a:pt x="331" y="2696"/>
                      <a:pt x="271" y="2719"/>
                    </a:cubicBezTo>
                    <a:cubicBezTo>
                      <a:pt x="271" y="2719"/>
                      <a:pt x="167" y="2671"/>
                      <a:pt x="117" y="2671"/>
                    </a:cubicBezTo>
                    <a:cubicBezTo>
                      <a:pt x="103" y="2671"/>
                      <a:pt x="93" y="2675"/>
                      <a:pt x="90" y="2684"/>
                    </a:cubicBezTo>
                    <a:lnTo>
                      <a:pt x="90" y="2684"/>
                    </a:lnTo>
                    <a:cubicBezTo>
                      <a:pt x="102" y="2580"/>
                      <a:pt x="408" y="2273"/>
                      <a:pt x="451" y="2209"/>
                    </a:cubicBezTo>
                    <a:cubicBezTo>
                      <a:pt x="683" y="1901"/>
                      <a:pt x="916" y="1578"/>
                      <a:pt x="1134" y="1256"/>
                    </a:cubicBezTo>
                    <a:cubicBezTo>
                      <a:pt x="1336" y="963"/>
                      <a:pt x="1539" y="663"/>
                      <a:pt x="1734" y="355"/>
                    </a:cubicBezTo>
                    <a:cubicBezTo>
                      <a:pt x="1771" y="303"/>
                      <a:pt x="1824" y="138"/>
                      <a:pt x="1884" y="123"/>
                    </a:cubicBezTo>
                    <a:cubicBezTo>
                      <a:pt x="1896" y="119"/>
                      <a:pt x="1905" y="117"/>
                      <a:pt x="1914" y="117"/>
                    </a:cubicBezTo>
                    <a:close/>
                    <a:moveTo>
                      <a:pt x="1903" y="0"/>
                    </a:moveTo>
                    <a:cubicBezTo>
                      <a:pt x="1874" y="0"/>
                      <a:pt x="1842" y="23"/>
                      <a:pt x="1786" y="70"/>
                    </a:cubicBezTo>
                    <a:cubicBezTo>
                      <a:pt x="1561" y="265"/>
                      <a:pt x="1396" y="693"/>
                      <a:pt x="1224" y="948"/>
                    </a:cubicBezTo>
                    <a:cubicBezTo>
                      <a:pt x="833" y="1526"/>
                      <a:pt x="436" y="2081"/>
                      <a:pt x="16" y="2629"/>
                    </a:cubicBezTo>
                    <a:cubicBezTo>
                      <a:pt x="1" y="2651"/>
                      <a:pt x="8" y="2681"/>
                      <a:pt x="31" y="2704"/>
                    </a:cubicBezTo>
                    <a:cubicBezTo>
                      <a:pt x="106" y="2741"/>
                      <a:pt x="181" y="2786"/>
                      <a:pt x="256" y="2831"/>
                    </a:cubicBezTo>
                    <a:cubicBezTo>
                      <a:pt x="265" y="2835"/>
                      <a:pt x="274" y="2836"/>
                      <a:pt x="283" y="2836"/>
                    </a:cubicBezTo>
                    <a:cubicBezTo>
                      <a:pt x="296" y="2836"/>
                      <a:pt x="307" y="2833"/>
                      <a:pt x="316" y="2824"/>
                    </a:cubicBezTo>
                    <a:cubicBezTo>
                      <a:pt x="954" y="2006"/>
                      <a:pt x="1554" y="1151"/>
                      <a:pt x="2124" y="258"/>
                    </a:cubicBezTo>
                    <a:cubicBezTo>
                      <a:pt x="2126" y="254"/>
                      <a:pt x="2128" y="250"/>
                      <a:pt x="2129" y="247"/>
                    </a:cubicBezTo>
                    <a:lnTo>
                      <a:pt x="2129" y="247"/>
                    </a:lnTo>
                    <a:cubicBezTo>
                      <a:pt x="2141" y="229"/>
                      <a:pt x="2141" y="204"/>
                      <a:pt x="2117" y="183"/>
                    </a:cubicBezTo>
                    <a:cubicBezTo>
                      <a:pt x="1989" y="65"/>
                      <a:pt x="1951" y="0"/>
                      <a:pt x="190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3"/>
              <p:cNvSpPr/>
              <p:nvPr/>
            </p:nvSpPr>
            <p:spPr>
              <a:xfrm>
                <a:off x="2700577" y="1550918"/>
                <a:ext cx="222715" cy="299768"/>
              </a:xfrm>
              <a:custGeom>
                <a:rect b="b" l="l" r="r" t="t"/>
                <a:pathLst>
                  <a:path extrusionOk="0" h="2692" w="2000">
                    <a:moveTo>
                      <a:pt x="1799" y="141"/>
                    </a:moveTo>
                    <a:lnTo>
                      <a:pt x="1799" y="141"/>
                    </a:lnTo>
                    <a:cubicBezTo>
                      <a:pt x="1800" y="142"/>
                      <a:pt x="1800" y="143"/>
                      <a:pt x="1801" y="144"/>
                    </a:cubicBezTo>
                    <a:cubicBezTo>
                      <a:pt x="1839" y="208"/>
                      <a:pt x="1872" y="271"/>
                      <a:pt x="1899" y="339"/>
                    </a:cubicBezTo>
                    <a:lnTo>
                      <a:pt x="1899" y="339"/>
                    </a:lnTo>
                    <a:cubicBezTo>
                      <a:pt x="1596" y="804"/>
                      <a:pt x="1278" y="1262"/>
                      <a:pt x="946" y="1713"/>
                    </a:cubicBezTo>
                    <a:cubicBezTo>
                      <a:pt x="766" y="1968"/>
                      <a:pt x="578" y="2208"/>
                      <a:pt x="390" y="2456"/>
                    </a:cubicBezTo>
                    <a:cubicBezTo>
                      <a:pt x="375" y="2478"/>
                      <a:pt x="308" y="2591"/>
                      <a:pt x="278" y="2598"/>
                    </a:cubicBezTo>
                    <a:cubicBezTo>
                      <a:pt x="275" y="2599"/>
                      <a:pt x="273" y="2599"/>
                      <a:pt x="270" y="2599"/>
                    </a:cubicBezTo>
                    <a:cubicBezTo>
                      <a:pt x="226" y="2599"/>
                      <a:pt x="165" y="2512"/>
                      <a:pt x="127" y="2512"/>
                    </a:cubicBezTo>
                    <a:cubicBezTo>
                      <a:pt x="115" y="2512"/>
                      <a:pt x="106" y="2520"/>
                      <a:pt x="100" y="2544"/>
                    </a:cubicBezTo>
                    <a:lnTo>
                      <a:pt x="100" y="2544"/>
                    </a:lnTo>
                    <a:cubicBezTo>
                      <a:pt x="139" y="2385"/>
                      <a:pt x="422" y="2131"/>
                      <a:pt x="511" y="2020"/>
                    </a:cubicBezTo>
                    <a:cubicBezTo>
                      <a:pt x="728" y="1728"/>
                      <a:pt x="946" y="1427"/>
                      <a:pt x="1156" y="1127"/>
                    </a:cubicBezTo>
                    <a:cubicBezTo>
                      <a:pt x="1336" y="865"/>
                      <a:pt x="1516" y="602"/>
                      <a:pt x="1689" y="332"/>
                    </a:cubicBezTo>
                    <a:cubicBezTo>
                      <a:pt x="1707" y="301"/>
                      <a:pt x="1757" y="188"/>
                      <a:pt x="1799" y="141"/>
                    </a:cubicBezTo>
                    <a:close/>
                    <a:moveTo>
                      <a:pt x="1791" y="0"/>
                    </a:moveTo>
                    <a:cubicBezTo>
                      <a:pt x="1780" y="0"/>
                      <a:pt x="1769" y="5"/>
                      <a:pt x="1764" y="17"/>
                    </a:cubicBezTo>
                    <a:cubicBezTo>
                      <a:pt x="1216" y="880"/>
                      <a:pt x="638" y="1705"/>
                      <a:pt x="23" y="2501"/>
                    </a:cubicBezTo>
                    <a:cubicBezTo>
                      <a:pt x="0" y="2531"/>
                      <a:pt x="8" y="2568"/>
                      <a:pt x="45" y="2583"/>
                    </a:cubicBezTo>
                    <a:cubicBezTo>
                      <a:pt x="128" y="2613"/>
                      <a:pt x="210" y="2651"/>
                      <a:pt x="293" y="2688"/>
                    </a:cubicBezTo>
                    <a:cubicBezTo>
                      <a:pt x="297" y="2690"/>
                      <a:pt x="302" y="2691"/>
                      <a:pt x="307" y="2691"/>
                    </a:cubicBezTo>
                    <a:cubicBezTo>
                      <a:pt x="320" y="2691"/>
                      <a:pt x="333" y="2686"/>
                      <a:pt x="338" y="2681"/>
                    </a:cubicBezTo>
                    <a:cubicBezTo>
                      <a:pt x="914" y="1947"/>
                      <a:pt x="1468" y="1191"/>
                      <a:pt x="1985" y="398"/>
                    </a:cubicBezTo>
                    <a:lnTo>
                      <a:pt x="1985" y="398"/>
                    </a:lnTo>
                    <a:cubicBezTo>
                      <a:pt x="1994" y="390"/>
                      <a:pt x="1999" y="378"/>
                      <a:pt x="1999" y="364"/>
                    </a:cubicBezTo>
                    <a:lnTo>
                      <a:pt x="1999" y="364"/>
                    </a:lnTo>
                    <a:cubicBezTo>
                      <a:pt x="1999" y="351"/>
                      <a:pt x="1994" y="337"/>
                      <a:pt x="1986" y="326"/>
                    </a:cubicBezTo>
                    <a:lnTo>
                      <a:pt x="1986" y="326"/>
                    </a:lnTo>
                    <a:cubicBezTo>
                      <a:pt x="1942" y="223"/>
                      <a:pt x="1890" y="128"/>
                      <a:pt x="1839" y="32"/>
                    </a:cubicBezTo>
                    <a:cubicBezTo>
                      <a:pt x="1830" y="13"/>
                      <a:pt x="1809" y="0"/>
                      <a:pt x="179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3"/>
              <p:cNvSpPr/>
              <p:nvPr/>
            </p:nvSpPr>
            <p:spPr>
              <a:xfrm>
                <a:off x="2753249" y="1609825"/>
                <a:ext cx="199107" cy="264245"/>
              </a:xfrm>
              <a:custGeom>
                <a:rect b="b" l="l" r="r" t="t"/>
                <a:pathLst>
                  <a:path extrusionOk="0" h="2373" w="1788">
                    <a:moveTo>
                      <a:pt x="97" y="2239"/>
                    </a:moveTo>
                    <a:cubicBezTo>
                      <a:pt x="97" y="2240"/>
                      <a:pt x="98" y="2241"/>
                      <a:pt x="98" y="2242"/>
                    </a:cubicBezTo>
                    <a:cubicBezTo>
                      <a:pt x="98" y="2241"/>
                      <a:pt x="97" y="2240"/>
                      <a:pt x="97" y="2239"/>
                    </a:cubicBezTo>
                    <a:close/>
                    <a:moveTo>
                      <a:pt x="1601" y="141"/>
                    </a:moveTo>
                    <a:cubicBezTo>
                      <a:pt x="1634" y="193"/>
                      <a:pt x="1662" y="253"/>
                      <a:pt x="1683" y="318"/>
                    </a:cubicBezTo>
                    <a:lnTo>
                      <a:pt x="1683" y="318"/>
                    </a:lnTo>
                    <a:cubicBezTo>
                      <a:pt x="1417" y="724"/>
                      <a:pt x="1143" y="1115"/>
                      <a:pt x="863" y="1506"/>
                    </a:cubicBezTo>
                    <a:cubicBezTo>
                      <a:pt x="713" y="1716"/>
                      <a:pt x="563" y="1987"/>
                      <a:pt x="375" y="2159"/>
                    </a:cubicBezTo>
                    <a:cubicBezTo>
                      <a:pt x="345" y="2197"/>
                      <a:pt x="315" y="2234"/>
                      <a:pt x="285" y="2272"/>
                    </a:cubicBezTo>
                    <a:cubicBezTo>
                      <a:pt x="282" y="2272"/>
                      <a:pt x="280" y="2273"/>
                      <a:pt x="277" y="2273"/>
                    </a:cubicBezTo>
                    <a:cubicBezTo>
                      <a:pt x="227" y="2273"/>
                      <a:pt x="154" y="2191"/>
                      <a:pt x="118" y="2191"/>
                    </a:cubicBezTo>
                    <a:cubicBezTo>
                      <a:pt x="114" y="2191"/>
                      <a:pt x="111" y="2192"/>
                      <a:pt x="108" y="2194"/>
                    </a:cubicBezTo>
                    <a:lnTo>
                      <a:pt x="108" y="2194"/>
                    </a:lnTo>
                    <a:cubicBezTo>
                      <a:pt x="160" y="2074"/>
                      <a:pt x="382" y="1872"/>
                      <a:pt x="428" y="1806"/>
                    </a:cubicBezTo>
                    <a:cubicBezTo>
                      <a:pt x="623" y="1559"/>
                      <a:pt x="810" y="1304"/>
                      <a:pt x="991" y="1041"/>
                    </a:cubicBezTo>
                    <a:cubicBezTo>
                      <a:pt x="1163" y="801"/>
                      <a:pt x="1336" y="553"/>
                      <a:pt x="1501" y="306"/>
                    </a:cubicBezTo>
                    <a:cubicBezTo>
                      <a:pt x="1526" y="274"/>
                      <a:pt x="1563" y="182"/>
                      <a:pt x="1601" y="141"/>
                    </a:cubicBezTo>
                    <a:close/>
                    <a:moveTo>
                      <a:pt x="1595" y="0"/>
                    </a:moveTo>
                    <a:cubicBezTo>
                      <a:pt x="1584" y="0"/>
                      <a:pt x="1574" y="5"/>
                      <a:pt x="1568" y="13"/>
                    </a:cubicBezTo>
                    <a:cubicBezTo>
                      <a:pt x="1081" y="763"/>
                      <a:pt x="563" y="1484"/>
                      <a:pt x="23" y="2182"/>
                    </a:cubicBezTo>
                    <a:cubicBezTo>
                      <a:pt x="0" y="2212"/>
                      <a:pt x="8" y="2249"/>
                      <a:pt x="45" y="2264"/>
                    </a:cubicBezTo>
                    <a:cubicBezTo>
                      <a:pt x="128" y="2302"/>
                      <a:pt x="218" y="2332"/>
                      <a:pt x="300" y="2369"/>
                    </a:cubicBezTo>
                    <a:cubicBezTo>
                      <a:pt x="305" y="2371"/>
                      <a:pt x="309" y="2372"/>
                      <a:pt x="313" y="2372"/>
                    </a:cubicBezTo>
                    <a:cubicBezTo>
                      <a:pt x="324" y="2372"/>
                      <a:pt x="335" y="2367"/>
                      <a:pt x="345" y="2362"/>
                    </a:cubicBezTo>
                    <a:cubicBezTo>
                      <a:pt x="840" y="1724"/>
                      <a:pt x="1321" y="1064"/>
                      <a:pt x="1771" y="381"/>
                    </a:cubicBezTo>
                    <a:cubicBezTo>
                      <a:pt x="1787" y="361"/>
                      <a:pt x="1782" y="335"/>
                      <a:pt x="1769" y="315"/>
                    </a:cubicBezTo>
                    <a:lnTo>
                      <a:pt x="1769" y="315"/>
                    </a:lnTo>
                    <a:cubicBezTo>
                      <a:pt x="1732" y="219"/>
                      <a:pt x="1688" y="124"/>
                      <a:pt x="1643" y="35"/>
                    </a:cubicBezTo>
                    <a:cubicBezTo>
                      <a:pt x="1634" y="12"/>
                      <a:pt x="1613" y="0"/>
                      <a:pt x="1595"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3"/>
              <p:cNvSpPr/>
              <p:nvPr/>
            </p:nvSpPr>
            <p:spPr>
              <a:xfrm>
                <a:off x="2811712" y="1680090"/>
                <a:ext cx="163696" cy="211129"/>
              </a:xfrm>
              <a:custGeom>
                <a:rect b="b" l="l" r="r" t="t"/>
                <a:pathLst>
                  <a:path extrusionOk="0" h="1896" w="1470">
                    <a:moveTo>
                      <a:pt x="1322" y="159"/>
                    </a:moveTo>
                    <a:cubicBezTo>
                      <a:pt x="1336" y="218"/>
                      <a:pt x="1355" y="266"/>
                      <a:pt x="1369" y="319"/>
                    </a:cubicBezTo>
                    <a:lnTo>
                      <a:pt x="1369" y="319"/>
                    </a:lnTo>
                    <a:cubicBezTo>
                      <a:pt x="1150" y="646"/>
                      <a:pt x="924" y="967"/>
                      <a:pt x="691" y="1281"/>
                    </a:cubicBezTo>
                    <a:cubicBezTo>
                      <a:pt x="593" y="1423"/>
                      <a:pt x="481" y="1671"/>
                      <a:pt x="338" y="1761"/>
                    </a:cubicBezTo>
                    <a:cubicBezTo>
                      <a:pt x="314" y="1776"/>
                      <a:pt x="306" y="1781"/>
                      <a:pt x="305" y="1781"/>
                    </a:cubicBezTo>
                    <a:cubicBezTo>
                      <a:pt x="302" y="1781"/>
                      <a:pt x="319" y="1764"/>
                      <a:pt x="283" y="1764"/>
                    </a:cubicBezTo>
                    <a:cubicBezTo>
                      <a:pt x="274" y="1764"/>
                      <a:pt x="260" y="1765"/>
                      <a:pt x="240" y="1768"/>
                    </a:cubicBezTo>
                    <a:cubicBezTo>
                      <a:pt x="203" y="1763"/>
                      <a:pt x="165" y="1754"/>
                      <a:pt x="130" y="1738"/>
                    </a:cubicBezTo>
                    <a:lnTo>
                      <a:pt x="130" y="1738"/>
                    </a:lnTo>
                    <a:cubicBezTo>
                      <a:pt x="194" y="1617"/>
                      <a:pt x="331" y="1503"/>
                      <a:pt x="406" y="1401"/>
                    </a:cubicBezTo>
                    <a:cubicBezTo>
                      <a:pt x="571" y="1198"/>
                      <a:pt x="728" y="988"/>
                      <a:pt x="886" y="778"/>
                    </a:cubicBezTo>
                    <a:cubicBezTo>
                      <a:pt x="1021" y="598"/>
                      <a:pt x="1148" y="418"/>
                      <a:pt x="1276" y="230"/>
                    </a:cubicBezTo>
                    <a:cubicBezTo>
                      <a:pt x="1289" y="204"/>
                      <a:pt x="1304" y="181"/>
                      <a:pt x="1322" y="159"/>
                    </a:cubicBezTo>
                    <a:close/>
                    <a:moveTo>
                      <a:pt x="1323" y="0"/>
                    </a:moveTo>
                    <a:cubicBezTo>
                      <a:pt x="1314" y="0"/>
                      <a:pt x="1305" y="4"/>
                      <a:pt x="1299" y="12"/>
                    </a:cubicBezTo>
                    <a:cubicBezTo>
                      <a:pt x="893" y="598"/>
                      <a:pt x="466" y="1168"/>
                      <a:pt x="23" y="1723"/>
                    </a:cubicBezTo>
                    <a:cubicBezTo>
                      <a:pt x="0" y="1746"/>
                      <a:pt x="15" y="1791"/>
                      <a:pt x="45" y="1806"/>
                    </a:cubicBezTo>
                    <a:cubicBezTo>
                      <a:pt x="143" y="1836"/>
                      <a:pt x="233" y="1866"/>
                      <a:pt x="323" y="1896"/>
                    </a:cubicBezTo>
                    <a:cubicBezTo>
                      <a:pt x="338" y="1896"/>
                      <a:pt x="361" y="1896"/>
                      <a:pt x="368" y="1888"/>
                    </a:cubicBezTo>
                    <a:cubicBezTo>
                      <a:pt x="743" y="1393"/>
                      <a:pt x="1103" y="890"/>
                      <a:pt x="1456" y="373"/>
                    </a:cubicBezTo>
                    <a:cubicBezTo>
                      <a:pt x="1458" y="370"/>
                      <a:pt x="1459" y="366"/>
                      <a:pt x="1460" y="363"/>
                    </a:cubicBezTo>
                    <a:lnTo>
                      <a:pt x="1460" y="363"/>
                    </a:lnTo>
                    <a:cubicBezTo>
                      <a:pt x="1467" y="353"/>
                      <a:pt x="1470" y="339"/>
                      <a:pt x="1464" y="320"/>
                    </a:cubicBezTo>
                    <a:cubicBezTo>
                      <a:pt x="1441" y="230"/>
                      <a:pt x="1411" y="140"/>
                      <a:pt x="1381" y="50"/>
                    </a:cubicBezTo>
                    <a:cubicBezTo>
                      <a:pt x="1376" y="23"/>
                      <a:pt x="1347" y="0"/>
                      <a:pt x="132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3"/>
              <p:cNvSpPr/>
              <p:nvPr/>
            </p:nvSpPr>
            <p:spPr>
              <a:xfrm>
                <a:off x="2873515" y="1764386"/>
                <a:ext cx="124386" cy="145096"/>
              </a:xfrm>
              <a:custGeom>
                <a:rect b="b" l="l" r="r" t="t"/>
                <a:pathLst>
                  <a:path extrusionOk="0" h="1303" w="1117">
                    <a:moveTo>
                      <a:pt x="952" y="156"/>
                    </a:moveTo>
                    <a:lnTo>
                      <a:pt x="952" y="156"/>
                    </a:lnTo>
                    <a:cubicBezTo>
                      <a:pt x="972" y="224"/>
                      <a:pt x="994" y="289"/>
                      <a:pt x="1014" y="355"/>
                    </a:cubicBezTo>
                    <a:lnTo>
                      <a:pt x="1014" y="355"/>
                    </a:lnTo>
                    <a:cubicBezTo>
                      <a:pt x="861" y="544"/>
                      <a:pt x="708" y="732"/>
                      <a:pt x="556" y="914"/>
                    </a:cubicBezTo>
                    <a:cubicBezTo>
                      <a:pt x="489" y="1019"/>
                      <a:pt x="414" y="1108"/>
                      <a:pt x="324" y="1191"/>
                    </a:cubicBezTo>
                    <a:lnTo>
                      <a:pt x="324" y="1191"/>
                    </a:lnTo>
                    <a:cubicBezTo>
                      <a:pt x="307" y="1182"/>
                      <a:pt x="268" y="1176"/>
                      <a:pt x="263" y="1176"/>
                    </a:cubicBezTo>
                    <a:cubicBezTo>
                      <a:pt x="222" y="1163"/>
                      <a:pt x="183" y="1149"/>
                      <a:pt x="144" y="1137"/>
                    </a:cubicBezTo>
                    <a:lnTo>
                      <a:pt x="144" y="1137"/>
                    </a:lnTo>
                    <a:cubicBezTo>
                      <a:pt x="417" y="816"/>
                      <a:pt x="690" y="489"/>
                      <a:pt x="952" y="156"/>
                    </a:cubicBezTo>
                    <a:close/>
                    <a:moveTo>
                      <a:pt x="955" y="1"/>
                    </a:moveTo>
                    <a:cubicBezTo>
                      <a:pt x="946" y="1"/>
                      <a:pt x="938" y="5"/>
                      <a:pt x="931" y="13"/>
                    </a:cubicBezTo>
                    <a:cubicBezTo>
                      <a:pt x="638" y="388"/>
                      <a:pt x="331" y="756"/>
                      <a:pt x="23" y="1124"/>
                    </a:cubicBezTo>
                    <a:cubicBezTo>
                      <a:pt x="1" y="1146"/>
                      <a:pt x="8" y="1191"/>
                      <a:pt x="46" y="1206"/>
                    </a:cubicBezTo>
                    <a:cubicBezTo>
                      <a:pt x="117" y="1232"/>
                      <a:pt x="238" y="1302"/>
                      <a:pt x="323" y="1302"/>
                    </a:cubicBezTo>
                    <a:cubicBezTo>
                      <a:pt x="336" y="1302"/>
                      <a:pt x="349" y="1301"/>
                      <a:pt x="361" y="1296"/>
                    </a:cubicBezTo>
                    <a:cubicBezTo>
                      <a:pt x="428" y="1281"/>
                      <a:pt x="496" y="1146"/>
                      <a:pt x="541" y="1094"/>
                    </a:cubicBezTo>
                    <a:cubicBezTo>
                      <a:pt x="729" y="869"/>
                      <a:pt x="916" y="644"/>
                      <a:pt x="1096" y="418"/>
                    </a:cubicBezTo>
                    <a:cubicBezTo>
                      <a:pt x="1097" y="418"/>
                      <a:pt x="1097" y="417"/>
                      <a:pt x="1098" y="416"/>
                    </a:cubicBezTo>
                    <a:lnTo>
                      <a:pt x="1098" y="416"/>
                    </a:lnTo>
                    <a:cubicBezTo>
                      <a:pt x="1110" y="407"/>
                      <a:pt x="1116" y="389"/>
                      <a:pt x="1111" y="366"/>
                    </a:cubicBezTo>
                    <a:cubicBezTo>
                      <a:pt x="1074" y="261"/>
                      <a:pt x="1044" y="156"/>
                      <a:pt x="1014" y="51"/>
                    </a:cubicBezTo>
                    <a:cubicBezTo>
                      <a:pt x="1003" y="24"/>
                      <a:pt x="977" y="1"/>
                      <a:pt x="95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3"/>
              <p:cNvSpPr/>
              <p:nvPr/>
            </p:nvSpPr>
            <p:spPr>
              <a:xfrm>
                <a:off x="2940330" y="1842000"/>
                <a:ext cx="72271" cy="81623"/>
              </a:xfrm>
              <a:custGeom>
                <a:rect b="b" l="l" r="r" t="t"/>
                <a:pathLst>
                  <a:path extrusionOk="0" h="733" w="649">
                    <a:moveTo>
                      <a:pt x="509" y="161"/>
                    </a:moveTo>
                    <a:cubicBezTo>
                      <a:pt x="523" y="233"/>
                      <a:pt x="538" y="304"/>
                      <a:pt x="552" y="375"/>
                    </a:cubicBezTo>
                    <a:lnTo>
                      <a:pt x="552" y="375"/>
                    </a:lnTo>
                    <a:cubicBezTo>
                      <a:pt x="485" y="457"/>
                      <a:pt x="417" y="544"/>
                      <a:pt x="343" y="625"/>
                    </a:cubicBezTo>
                    <a:lnTo>
                      <a:pt x="343" y="625"/>
                    </a:lnTo>
                    <a:cubicBezTo>
                      <a:pt x="342" y="624"/>
                      <a:pt x="340" y="623"/>
                      <a:pt x="339" y="622"/>
                    </a:cubicBezTo>
                    <a:cubicBezTo>
                      <a:pt x="301" y="614"/>
                      <a:pt x="271" y="607"/>
                      <a:pt x="234" y="599"/>
                    </a:cubicBezTo>
                    <a:cubicBezTo>
                      <a:pt x="207" y="592"/>
                      <a:pt x="179" y="584"/>
                      <a:pt x="150" y="577"/>
                    </a:cubicBezTo>
                    <a:lnTo>
                      <a:pt x="150" y="577"/>
                    </a:lnTo>
                    <a:cubicBezTo>
                      <a:pt x="270" y="440"/>
                      <a:pt x="389" y="303"/>
                      <a:pt x="509" y="161"/>
                    </a:cubicBezTo>
                    <a:close/>
                    <a:moveTo>
                      <a:pt x="525" y="0"/>
                    </a:moveTo>
                    <a:cubicBezTo>
                      <a:pt x="514" y="0"/>
                      <a:pt x="503" y="4"/>
                      <a:pt x="496" y="14"/>
                    </a:cubicBezTo>
                    <a:cubicBezTo>
                      <a:pt x="346" y="194"/>
                      <a:pt x="189" y="382"/>
                      <a:pt x="23" y="562"/>
                    </a:cubicBezTo>
                    <a:cubicBezTo>
                      <a:pt x="1" y="599"/>
                      <a:pt x="16" y="644"/>
                      <a:pt x="61" y="659"/>
                    </a:cubicBezTo>
                    <a:cubicBezTo>
                      <a:pt x="126" y="677"/>
                      <a:pt x="248" y="733"/>
                      <a:pt x="333" y="733"/>
                    </a:cubicBezTo>
                    <a:cubicBezTo>
                      <a:pt x="356" y="733"/>
                      <a:pt x="376" y="729"/>
                      <a:pt x="391" y="719"/>
                    </a:cubicBezTo>
                    <a:cubicBezTo>
                      <a:pt x="436" y="697"/>
                      <a:pt x="481" y="622"/>
                      <a:pt x="511" y="584"/>
                    </a:cubicBezTo>
                    <a:cubicBezTo>
                      <a:pt x="556" y="532"/>
                      <a:pt x="594" y="487"/>
                      <a:pt x="639" y="434"/>
                    </a:cubicBezTo>
                    <a:cubicBezTo>
                      <a:pt x="643" y="429"/>
                      <a:pt x="645" y="423"/>
                      <a:pt x="646" y="416"/>
                    </a:cubicBezTo>
                    <a:lnTo>
                      <a:pt x="646" y="416"/>
                    </a:lnTo>
                    <a:cubicBezTo>
                      <a:pt x="648" y="409"/>
                      <a:pt x="649" y="400"/>
                      <a:pt x="646" y="389"/>
                    </a:cubicBezTo>
                    <a:cubicBezTo>
                      <a:pt x="624" y="277"/>
                      <a:pt x="601" y="164"/>
                      <a:pt x="579" y="44"/>
                    </a:cubicBezTo>
                    <a:cubicBezTo>
                      <a:pt x="574" y="19"/>
                      <a:pt x="548" y="0"/>
                      <a:pt x="525"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3"/>
              <p:cNvSpPr/>
              <p:nvPr/>
            </p:nvSpPr>
            <p:spPr>
              <a:xfrm>
                <a:off x="3345671" y="4997133"/>
                <a:ext cx="411689" cy="68261"/>
              </a:xfrm>
              <a:custGeom>
                <a:rect b="b" l="l" r="r" t="t"/>
                <a:pathLst>
                  <a:path extrusionOk="0" h="613" w="3697">
                    <a:moveTo>
                      <a:pt x="302" y="113"/>
                    </a:moveTo>
                    <a:cubicBezTo>
                      <a:pt x="374" y="113"/>
                      <a:pt x="471" y="138"/>
                      <a:pt x="503" y="143"/>
                    </a:cubicBezTo>
                    <a:cubicBezTo>
                      <a:pt x="886" y="158"/>
                      <a:pt x="1269" y="181"/>
                      <a:pt x="1651" y="188"/>
                    </a:cubicBezTo>
                    <a:cubicBezTo>
                      <a:pt x="1978" y="196"/>
                      <a:pt x="2304" y="199"/>
                      <a:pt x="2632" y="199"/>
                    </a:cubicBezTo>
                    <a:cubicBezTo>
                      <a:pt x="2946" y="199"/>
                      <a:pt x="3260" y="196"/>
                      <a:pt x="3577" y="189"/>
                    </a:cubicBezTo>
                    <a:lnTo>
                      <a:pt x="3577" y="189"/>
                    </a:lnTo>
                    <a:cubicBezTo>
                      <a:pt x="3545" y="348"/>
                      <a:pt x="3513" y="475"/>
                      <a:pt x="3536" y="475"/>
                    </a:cubicBezTo>
                    <a:cubicBezTo>
                      <a:pt x="3538" y="475"/>
                      <a:pt x="3540" y="475"/>
                      <a:pt x="3542" y="473"/>
                    </a:cubicBezTo>
                    <a:lnTo>
                      <a:pt x="3542" y="473"/>
                    </a:lnTo>
                    <a:cubicBezTo>
                      <a:pt x="3518" y="493"/>
                      <a:pt x="3476" y="499"/>
                      <a:pt x="3432" y="499"/>
                    </a:cubicBezTo>
                    <a:cubicBezTo>
                      <a:pt x="3355" y="499"/>
                      <a:pt x="3268" y="481"/>
                      <a:pt x="3235" y="481"/>
                    </a:cubicBezTo>
                    <a:cubicBezTo>
                      <a:pt x="2860" y="481"/>
                      <a:pt x="2492" y="481"/>
                      <a:pt x="2124" y="473"/>
                    </a:cubicBezTo>
                    <a:cubicBezTo>
                      <a:pt x="1674" y="466"/>
                      <a:pt x="1224" y="451"/>
                      <a:pt x="781" y="428"/>
                    </a:cubicBezTo>
                    <a:cubicBezTo>
                      <a:pt x="775" y="428"/>
                      <a:pt x="767" y="428"/>
                      <a:pt x="759" y="428"/>
                    </a:cubicBezTo>
                    <a:cubicBezTo>
                      <a:pt x="682" y="428"/>
                      <a:pt x="515" y="443"/>
                      <a:pt x="368" y="443"/>
                    </a:cubicBezTo>
                    <a:cubicBezTo>
                      <a:pt x="235" y="443"/>
                      <a:pt x="118" y="430"/>
                      <a:pt x="98" y="383"/>
                    </a:cubicBezTo>
                    <a:lnTo>
                      <a:pt x="98" y="383"/>
                    </a:lnTo>
                    <a:cubicBezTo>
                      <a:pt x="102" y="391"/>
                      <a:pt x="106" y="395"/>
                      <a:pt x="112" y="395"/>
                    </a:cubicBezTo>
                    <a:cubicBezTo>
                      <a:pt x="163" y="395"/>
                      <a:pt x="282" y="123"/>
                      <a:pt x="244" y="123"/>
                    </a:cubicBezTo>
                    <a:cubicBezTo>
                      <a:pt x="242" y="123"/>
                      <a:pt x="238" y="125"/>
                      <a:pt x="233" y="128"/>
                    </a:cubicBezTo>
                    <a:cubicBezTo>
                      <a:pt x="248" y="117"/>
                      <a:pt x="273" y="113"/>
                      <a:pt x="302" y="113"/>
                    </a:cubicBezTo>
                    <a:close/>
                    <a:moveTo>
                      <a:pt x="271" y="1"/>
                    </a:moveTo>
                    <a:cubicBezTo>
                      <a:pt x="233" y="1"/>
                      <a:pt x="211" y="23"/>
                      <a:pt x="196" y="53"/>
                    </a:cubicBezTo>
                    <a:cubicBezTo>
                      <a:pt x="136" y="181"/>
                      <a:pt x="76" y="308"/>
                      <a:pt x="15" y="436"/>
                    </a:cubicBezTo>
                    <a:cubicBezTo>
                      <a:pt x="0" y="466"/>
                      <a:pt x="8" y="503"/>
                      <a:pt x="30" y="503"/>
                    </a:cubicBezTo>
                    <a:cubicBezTo>
                      <a:pt x="992" y="579"/>
                      <a:pt x="1965" y="612"/>
                      <a:pt x="2948" y="612"/>
                    </a:cubicBezTo>
                    <a:cubicBezTo>
                      <a:pt x="3138" y="612"/>
                      <a:pt x="3329" y="611"/>
                      <a:pt x="3520" y="608"/>
                    </a:cubicBezTo>
                    <a:cubicBezTo>
                      <a:pt x="3565" y="601"/>
                      <a:pt x="3595" y="571"/>
                      <a:pt x="3602" y="533"/>
                    </a:cubicBezTo>
                    <a:cubicBezTo>
                      <a:pt x="3632" y="391"/>
                      <a:pt x="3662" y="248"/>
                      <a:pt x="3692" y="106"/>
                    </a:cubicBezTo>
                    <a:cubicBezTo>
                      <a:pt x="3693" y="102"/>
                      <a:pt x="3694" y="98"/>
                      <a:pt x="3694" y="95"/>
                    </a:cubicBezTo>
                    <a:lnTo>
                      <a:pt x="3694" y="95"/>
                    </a:lnTo>
                    <a:cubicBezTo>
                      <a:pt x="3696" y="72"/>
                      <a:pt x="3688" y="53"/>
                      <a:pt x="3662" y="53"/>
                    </a:cubicBezTo>
                    <a:cubicBezTo>
                      <a:pt x="3292" y="63"/>
                      <a:pt x="2923" y="68"/>
                      <a:pt x="2555" y="68"/>
                    </a:cubicBezTo>
                    <a:cubicBezTo>
                      <a:pt x="1788" y="68"/>
                      <a:pt x="1026" y="46"/>
                      <a:pt x="27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3"/>
              <p:cNvSpPr/>
              <p:nvPr/>
            </p:nvSpPr>
            <p:spPr>
              <a:xfrm>
                <a:off x="3386651" y="4898472"/>
                <a:ext cx="388749" cy="64363"/>
              </a:xfrm>
              <a:custGeom>
                <a:rect b="b" l="l" r="r" t="t"/>
                <a:pathLst>
                  <a:path extrusionOk="0" h="578" w="3491">
                    <a:moveTo>
                      <a:pt x="304" y="132"/>
                    </a:moveTo>
                    <a:cubicBezTo>
                      <a:pt x="363" y="132"/>
                      <a:pt x="441" y="151"/>
                      <a:pt x="473" y="151"/>
                    </a:cubicBezTo>
                    <a:cubicBezTo>
                      <a:pt x="833" y="166"/>
                      <a:pt x="1201" y="174"/>
                      <a:pt x="1561" y="174"/>
                    </a:cubicBezTo>
                    <a:cubicBezTo>
                      <a:pt x="2164" y="174"/>
                      <a:pt x="2768" y="159"/>
                      <a:pt x="3378" y="138"/>
                    </a:cubicBezTo>
                    <a:lnTo>
                      <a:pt x="3378" y="138"/>
                    </a:lnTo>
                    <a:cubicBezTo>
                      <a:pt x="3358" y="299"/>
                      <a:pt x="3333" y="425"/>
                      <a:pt x="3360" y="425"/>
                    </a:cubicBezTo>
                    <a:cubicBezTo>
                      <a:pt x="3363" y="425"/>
                      <a:pt x="3366" y="424"/>
                      <a:pt x="3370" y="421"/>
                    </a:cubicBezTo>
                    <a:lnTo>
                      <a:pt x="3370" y="421"/>
                    </a:lnTo>
                    <a:cubicBezTo>
                      <a:pt x="3349" y="436"/>
                      <a:pt x="3314" y="440"/>
                      <a:pt x="3274" y="440"/>
                    </a:cubicBezTo>
                    <a:cubicBezTo>
                      <a:pt x="3211" y="440"/>
                      <a:pt x="3139" y="429"/>
                      <a:pt x="3107" y="429"/>
                    </a:cubicBezTo>
                    <a:cubicBezTo>
                      <a:pt x="2732" y="436"/>
                      <a:pt x="2364" y="444"/>
                      <a:pt x="1989" y="444"/>
                    </a:cubicBezTo>
                    <a:cubicBezTo>
                      <a:pt x="1876" y="446"/>
                      <a:pt x="1764" y="447"/>
                      <a:pt x="1652" y="447"/>
                    </a:cubicBezTo>
                    <a:cubicBezTo>
                      <a:pt x="1347" y="447"/>
                      <a:pt x="1043" y="440"/>
                      <a:pt x="736" y="429"/>
                    </a:cubicBezTo>
                    <a:cubicBezTo>
                      <a:pt x="686" y="429"/>
                      <a:pt x="480" y="453"/>
                      <a:pt x="315" y="453"/>
                    </a:cubicBezTo>
                    <a:cubicBezTo>
                      <a:pt x="210" y="453"/>
                      <a:pt x="121" y="443"/>
                      <a:pt x="100" y="411"/>
                    </a:cubicBezTo>
                    <a:lnTo>
                      <a:pt x="100" y="411"/>
                    </a:lnTo>
                    <a:cubicBezTo>
                      <a:pt x="103" y="415"/>
                      <a:pt x="106" y="416"/>
                      <a:pt x="109" y="416"/>
                    </a:cubicBezTo>
                    <a:cubicBezTo>
                      <a:pt x="156" y="416"/>
                      <a:pt x="291" y="140"/>
                      <a:pt x="257" y="140"/>
                    </a:cubicBezTo>
                    <a:cubicBezTo>
                      <a:pt x="255" y="140"/>
                      <a:pt x="252" y="141"/>
                      <a:pt x="249" y="143"/>
                    </a:cubicBezTo>
                    <a:lnTo>
                      <a:pt x="249" y="143"/>
                    </a:lnTo>
                    <a:cubicBezTo>
                      <a:pt x="262" y="135"/>
                      <a:pt x="282" y="132"/>
                      <a:pt x="304" y="132"/>
                    </a:cubicBezTo>
                    <a:close/>
                    <a:moveTo>
                      <a:pt x="3464" y="1"/>
                    </a:moveTo>
                    <a:cubicBezTo>
                      <a:pt x="3463" y="1"/>
                      <a:pt x="3461" y="1"/>
                      <a:pt x="3460" y="1"/>
                    </a:cubicBezTo>
                    <a:cubicBezTo>
                      <a:pt x="2834" y="32"/>
                      <a:pt x="2213" y="47"/>
                      <a:pt x="1595" y="47"/>
                    </a:cubicBezTo>
                    <a:cubicBezTo>
                      <a:pt x="1155" y="47"/>
                      <a:pt x="716" y="39"/>
                      <a:pt x="278" y="24"/>
                    </a:cubicBezTo>
                    <a:cubicBezTo>
                      <a:pt x="248" y="24"/>
                      <a:pt x="225" y="46"/>
                      <a:pt x="203" y="76"/>
                    </a:cubicBezTo>
                    <a:cubicBezTo>
                      <a:pt x="143" y="204"/>
                      <a:pt x="83" y="331"/>
                      <a:pt x="15" y="459"/>
                    </a:cubicBezTo>
                    <a:cubicBezTo>
                      <a:pt x="0" y="489"/>
                      <a:pt x="15" y="526"/>
                      <a:pt x="38" y="526"/>
                    </a:cubicBezTo>
                    <a:cubicBezTo>
                      <a:pt x="664" y="561"/>
                      <a:pt x="1292" y="578"/>
                      <a:pt x="1925" y="578"/>
                    </a:cubicBezTo>
                    <a:cubicBezTo>
                      <a:pt x="2399" y="578"/>
                      <a:pt x="2875" y="568"/>
                      <a:pt x="3355" y="549"/>
                    </a:cubicBezTo>
                    <a:cubicBezTo>
                      <a:pt x="3400" y="541"/>
                      <a:pt x="3430" y="511"/>
                      <a:pt x="3430" y="466"/>
                    </a:cubicBezTo>
                    <a:cubicBezTo>
                      <a:pt x="3452" y="331"/>
                      <a:pt x="3467" y="189"/>
                      <a:pt x="3490" y="54"/>
                    </a:cubicBezTo>
                    <a:cubicBezTo>
                      <a:pt x="3491" y="43"/>
                      <a:pt x="3490" y="35"/>
                      <a:pt x="3488" y="27"/>
                    </a:cubicBezTo>
                    <a:lnTo>
                      <a:pt x="3488" y="27"/>
                    </a:lnTo>
                    <a:cubicBezTo>
                      <a:pt x="3487" y="12"/>
                      <a:pt x="3480" y="1"/>
                      <a:pt x="346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3"/>
              <p:cNvSpPr/>
              <p:nvPr/>
            </p:nvSpPr>
            <p:spPr>
              <a:xfrm>
                <a:off x="3430080" y="4799923"/>
                <a:ext cx="352781" cy="68149"/>
              </a:xfrm>
              <a:custGeom>
                <a:rect b="b" l="l" r="r" t="t"/>
                <a:pathLst>
                  <a:path extrusionOk="0" h="612" w="3168">
                    <a:moveTo>
                      <a:pt x="3115" y="421"/>
                    </a:moveTo>
                    <a:cubicBezTo>
                      <a:pt x="3114" y="422"/>
                      <a:pt x="3113" y="423"/>
                      <a:pt x="3112" y="424"/>
                    </a:cubicBezTo>
                    <a:lnTo>
                      <a:pt x="3112" y="424"/>
                    </a:lnTo>
                    <a:cubicBezTo>
                      <a:pt x="3113" y="423"/>
                      <a:pt x="3114" y="422"/>
                      <a:pt x="3115" y="421"/>
                    </a:cubicBezTo>
                    <a:close/>
                    <a:moveTo>
                      <a:pt x="3069" y="138"/>
                    </a:moveTo>
                    <a:lnTo>
                      <a:pt x="3069" y="138"/>
                    </a:lnTo>
                    <a:cubicBezTo>
                      <a:pt x="3064" y="258"/>
                      <a:pt x="3042" y="424"/>
                      <a:pt x="3081" y="436"/>
                    </a:cubicBezTo>
                    <a:lnTo>
                      <a:pt x="3081" y="436"/>
                    </a:lnTo>
                    <a:cubicBezTo>
                      <a:pt x="3066" y="439"/>
                      <a:pt x="3048" y="440"/>
                      <a:pt x="3028" y="440"/>
                    </a:cubicBezTo>
                    <a:cubicBezTo>
                      <a:pt x="2985" y="440"/>
                      <a:pt x="2937" y="435"/>
                      <a:pt x="2907" y="435"/>
                    </a:cubicBezTo>
                    <a:cubicBezTo>
                      <a:pt x="2900" y="435"/>
                      <a:pt x="2894" y="435"/>
                      <a:pt x="2889" y="436"/>
                    </a:cubicBezTo>
                    <a:cubicBezTo>
                      <a:pt x="2559" y="451"/>
                      <a:pt x="2229" y="466"/>
                      <a:pt x="1899" y="473"/>
                    </a:cubicBezTo>
                    <a:cubicBezTo>
                      <a:pt x="1531" y="481"/>
                      <a:pt x="1164" y="488"/>
                      <a:pt x="796" y="488"/>
                    </a:cubicBezTo>
                    <a:cubicBezTo>
                      <a:pt x="703" y="488"/>
                      <a:pt x="478" y="526"/>
                      <a:pt x="307" y="526"/>
                    </a:cubicBezTo>
                    <a:cubicBezTo>
                      <a:pt x="228" y="526"/>
                      <a:pt x="161" y="518"/>
                      <a:pt x="123" y="495"/>
                    </a:cubicBezTo>
                    <a:lnTo>
                      <a:pt x="123" y="495"/>
                    </a:lnTo>
                    <a:cubicBezTo>
                      <a:pt x="165" y="397"/>
                      <a:pt x="218" y="309"/>
                      <a:pt x="284" y="223"/>
                    </a:cubicBezTo>
                    <a:lnTo>
                      <a:pt x="284" y="223"/>
                    </a:lnTo>
                    <a:cubicBezTo>
                      <a:pt x="285" y="225"/>
                      <a:pt x="289" y="226"/>
                      <a:pt x="295" y="226"/>
                    </a:cubicBezTo>
                    <a:cubicBezTo>
                      <a:pt x="317" y="226"/>
                      <a:pt x="366" y="215"/>
                      <a:pt x="413" y="211"/>
                    </a:cubicBezTo>
                    <a:cubicBezTo>
                      <a:pt x="524" y="195"/>
                      <a:pt x="635" y="190"/>
                      <a:pt x="745" y="190"/>
                    </a:cubicBezTo>
                    <a:cubicBezTo>
                      <a:pt x="930" y="190"/>
                      <a:pt x="1113" y="204"/>
                      <a:pt x="1292" y="204"/>
                    </a:cubicBezTo>
                    <a:cubicBezTo>
                      <a:pt x="1317" y="204"/>
                      <a:pt x="1341" y="204"/>
                      <a:pt x="1366" y="203"/>
                    </a:cubicBezTo>
                    <a:cubicBezTo>
                      <a:pt x="1934" y="196"/>
                      <a:pt x="2494" y="174"/>
                      <a:pt x="3069" y="138"/>
                    </a:cubicBezTo>
                    <a:close/>
                    <a:moveTo>
                      <a:pt x="3143" y="0"/>
                    </a:moveTo>
                    <a:cubicBezTo>
                      <a:pt x="3141" y="0"/>
                      <a:pt x="3140" y="0"/>
                      <a:pt x="3139" y="1"/>
                    </a:cubicBezTo>
                    <a:lnTo>
                      <a:pt x="3139" y="1"/>
                    </a:lnTo>
                    <a:cubicBezTo>
                      <a:pt x="3138" y="1"/>
                      <a:pt x="3138" y="1"/>
                      <a:pt x="3137" y="1"/>
                    </a:cubicBezTo>
                    <a:cubicBezTo>
                      <a:pt x="2300" y="60"/>
                      <a:pt x="1468" y="85"/>
                      <a:pt x="642" y="85"/>
                    </a:cubicBezTo>
                    <a:cubicBezTo>
                      <a:pt x="528" y="85"/>
                      <a:pt x="414" y="84"/>
                      <a:pt x="301" y="83"/>
                    </a:cubicBezTo>
                    <a:cubicBezTo>
                      <a:pt x="271" y="91"/>
                      <a:pt x="248" y="106"/>
                      <a:pt x="241" y="128"/>
                    </a:cubicBezTo>
                    <a:cubicBezTo>
                      <a:pt x="165" y="256"/>
                      <a:pt x="90" y="383"/>
                      <a:pt x="15" y="518"/>
                    </a:cubicBezTo>
                    <a:cubicBezTo>
                      <a:pt x="0" y="548"/>
                      <a:pt x="0" y="601"/>
                      <a:pt x="30" y="601"/>
                    </a:cubicBezTo>
                    <a:cubicBezTo>
                      <a:pt x="334" y="608"/>
                      <a:pt x="639" y="611"/>
                      <a:pt x="944" y="611"/>
                    </a:cubicBezTo>
                    <a:cubicBezTo>
                      <a:pt x="1656" y="611"/>
                      <a:pt x="2372" y="593"/>
                      <a:pt x="3092" y="556"/>
                    </a:cubicBezTo>
                    <a:cubicBezTo>
                      <a:pt x="3130" y="548"/>
                      <a:pt x="3167" y="503"/>
                      <a:pt x="3167" y="458"/>
                    </a:cubicBezTo>
                    <a:cubicBezTo>
                      <a:pt x="3167" y="319"/>
                      <a:pt x="3167" y="179"/>
                      <a:pt x="3167" y="46"/>
                    </a:cubicBezTo>
                    <a:lnTo>
                      <a:pt x="3167" y="46"/>
                    </a:lnTo>
                    <a:cubicBezTo>
                      <a:pt x="3168" y="38"/>
                      <a:pt x="3168" y="30"/>
                      <a:pt x="3166" y="24"/>
                    </a:cubicBezTo>
                    <a:lnTo>
                      <a:pt x="3166" y="24"/>
                    </a:lnTo>
                    <a:cubicBezTo>
                      <a:pt x="3163" y="7"/>
                      <a:pt x="3154" y="0"/>
                      <a:pt x="314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3"/>
              <p:cNvSpPr/>
              <p:nvPr/>
            </p:nvSpPr>
            <p:spPr>
              <a:xfrm>
                <a:off x="3474400" y="4713845"/>
                <a:ext cx="310131" cy="70376"/>
              </a:xfrm>
              <a:custGeom>
                <a:rect b="b" l="l" r="r" t="t"/>
                <a:pathLst>
                  <a:path extrusionOk="0" h="632" w="2785">
                    <a:moveTo>
                      <a:pt x="2658" y="138"/>
                    </a:moveTo>
                    <a:cubicBezTo>
                      <a:pt x="2659" y="245"/>
                      <a:pt x="2651" y="385"/>
                      <a:pt x="2685" y="418"/>
                    </a:cubicBezTo>
                    <a:lnTo>
                      <a:pt x="2685" y="418"/>
                    </a:lnTo>
                    <a:cubicBezTo>
                      <a:pt x="2678" y="418"/>
                      <a:pt x="2670" y="418"/>
                      <a:pt x="2663" y="418"/>
                    </a:cubicBezTo>
                    <a:cubicBezTo>
                      <a:pt x="2619" y="418"/>
                      <a:pt x="2572" y="413"/>
                      <a:pt x="2559" y="413"/>
                    </a:cubicBezTo>
                    <a:cubicBezTo>
                      <a:pt x="2526" y="412"/>
                      <a:pt x="2492" y="411"/>
                      <a:pt x="2458" y="411"/>
                    </a:cubicBezTo>
                    <a:cubicBezTo>
                      <a:pt x="2215" y="411"/>
                      <a:pt x="1955" y="453"/>
                      <a:pt x="1711" y="466"/>
                    </a:cubicBezTo>
                    <a:cubicBezTo>
                      <a:pt x="1373" y="481"/>
                      <a:pt x="1036" y="488"/>
                      <a:pt x="698" y="496"/>
                    </a:cubicBezTo>
                    <a:cubicBezTo>
                      <a:pt x="622" y="501"/>
                      <a:pt x="405" y="543"/>
                      <a:pt x="252" y="543"/>
                    </a:cubicBezTo>
                    <a:cubicBezTo>
                      <a:pt x="195" y="543"/>
                      <a:pt x="147" y="537"/>
                      <a:pt x="119" y="522"/>
                    </a:cubicBezTo>
                    <a:lnTo>
                      <a:pt x="119" y="522"/>
                    </a:lnTo>
                    <a:cubicBezTo>
                      <a:pt x="120" y="522"/>
                      <a:pt x="121" y="522"/>
                      <a:pt x="122" y="522"/>
                    </a:cubicBezTo>
                    <a:cubicBezTo>
                      <a:pt x="168" y="522"/>
                      <a:pt x="203" y="317"/>
                      <a:pt x="293" y="233"/>
                    </a:cubicBezTo>
                    <a:lnTo>
                      <a:pt x="293" y="233"/>
                    </a:lnTo>
                    <a:cubicBezTo>
                      <a:pt x="280" y="246"/>
                      <a:pt x="281" y="251"/>
                      <a:pt x="291" y="251"/>
                    </a:cubicBezTo>
                    <a:cubicBezTo>
                      <a:pt x="305" y="251"/>
                      <a:pt x="336" y="242"/>
                      <a:pt x="375" y="233"/>
                    </a:cubicBezTo>
                    <a:cubicBezTo>
                      <a:pt x="472" y="208"/>
                      <a:pt x="572" y="201"/>
                      <a:pt x="672" y="201"/>
                    </a:cubicBezTo>
                    <a:cubicBezTo>
                      <a:pt x="828" y="201"/>
                      <a:pt x="984" y="219"/>
                      <a:pt x="1131" y="219"/>
                    </a:cubicBezTo>
                    <a:cubicBezTo>
                      <a:pt x="1147" y="219"/>
                      <a:pt x="1163" y="219"/>
                      <a:pt x="1178" y="218"/>
                    </a:cubicBezTo>
                    <a:cubicBezTo>
                      <a:pt x="1671" y="196"/>
                      <a:pt x="2165" y="174"/>
                      <a:pt x="2658" y="138"/>
                    </a:cubicBezTo>
                    <a:close/>
                    <a:moveTo>
                      <a:pt x="2728" y="0"/>
                    </a:moveTo>
                    <a:cubicBezTo>
                      <a:pt x="2727" y="0"/>
                      <a:pt x="2725" y="1"/>
                      <a:pt x="2724" y="1"/>
                    </a:cubicBezTo>
                    <a:lnTo>
                      <a:pt x="2724" y="1"/>
                    </a:lnTo>
                    <a:cubicBezTo>
                      <a:pt x="1913" y="61"/>
                      <a:pt x="1103" y="98"/>
                      <a:pt x="293" y="113"/>
                    </a:cubicBezTo>
                    <a:cubicBezTo>
                      <a:pt x="270" y="113"/>
                      <a:pt x="248" y="128"/>
                      <a:pt x="240" y="151"/>
                    </a:cubicBezTo>
                    <a:cubicBezTo>
                      <a:pt x="165" y="286"/>
                      <a:pt x="90" y="413"/>
                      <a:pt x="23" y="549"/>
                    </a:cubicBezTo>
                    <a:cubicBezTo>
                      <a:pt x="0" y="586"/>
                      <a:pt x="8" y="631"/>
                      <a:pt x="38" y="631"/>
                    </a:cubicBezTo>
                    <a:cubicBezTo>
                      <a:pt x="923" y="631"/>
                      <a:pt x="1816" y="601"/>
                      <a:pt x="2709" y="534"/>
                    </a:cubicBezTo>
                    <a:cubicBezTo>
                      <a:pt x="2754" y="526"/>
                      <a:pt x="2784" y="481"/>
                      <a:pt x="2777" y="436"/>
                    </a:cubicBezTo>
                    <a:cubicBezTo>
                      <a:pt x="2777" y="302"/>
                      <a:pt x="2762" y="169"/>
                      <a:pt x="2754" y="43"/>
                    </a:cubicBezTo>
                    <a:lnTo>
                      <a:pt x="2754" y="43"/>
                    </a:lnTo>
                    <a:cubicBezTo>
                      <a:pt x="2755" y="35"/>
                      <a:pt x="2754" y="28"/>
                      <a:pt x="2752" y="22"/>
                    </a:cubicBezTo>
                    <a:lnTo>
                      <a:pt x="2752" y="22"/>
                    </a:lnTo>
                    <a:cubicBezTo>
                      <a:pt x="2749" y="7"/>
                      <a:pt x="2740" y="0"/>
                      <a:pt x="2728"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3"/>
              <p:cNvSpPr/>
              <p:nvPr/>
            </p:nvSpPr>
            <p:spPr>
              <a:xfrm>
                <a:off x="3526182" y="4626098"/>
                <a:ext cx="248327" cy="72047"/>
              </a:xfrm>
              <a:custGeom>
                <a:rect b="b" l="l" r="r" t="t"/>
                <a:pathLst>
                  <a:path extrusionOk="0" h="647" w="2230">
                    <a:moveTo>
                      <a:pt x="2124" y="442"/>
                    </a:moveTo>
                    <a:cubicBezTo>
                      <a:pt x="2124" y="442"/>
                      <a:pt x="2124" y="443"/>
                      <a:pt x="2124" y="444"/>
                    </a:cubicBezTo>
                    <a:cubicBezTo>
                      <a:pt x="2124" y="443"/>
                      <a:pt x="2124" y="442"/>
                      <a:pt x="2124" y="442"/>
                    </a:cubicBezTo>
                    <a:close/>
                    <a:moveTo>
                      <a:pt x="2072" y="138"/>
                    </a:moveTo>
                    <a:cubicBezTo>
                      <a:pt x="2094" y="228"/>
                      <a:pt x="2107" y="318"/>
                      <a:pt x="2119" y="408"/>
                    </a:cubicBezTo>
                    <a:lnTo>
                      <a:pt x="2119" y="408"/>
                    </a:lnTo>
                    <a:cubicBezTo>
                      <a:pt x="2114" y="407"/>
                      <a:pt x="2108" y="407"/>
                      <a:pt x="2102" y="406"/>
                    </a:cubicBezTo>
                    <a:cubicBezTo>
                      <a:pt x="2069" y="402"/>
                      <a:pt x="2036" y="400"/>
                      <a:pt x="2002" y="400"/>
                    </a:cubicBezTo>
                    <a:cubicBezTo>
                      <a:pt x="1837" y="400"/>
                      <a:pt x="1654" y="439"/>
                      <a:pt x="1486" y="451"/>
                    </a:cubicBezTo>
                    <a:cubicBezTo>
                      <a:pt x="1216" y="474"/>
                      <a:pt x="946" y="489"/>
                      <a:pt x="676" y="504"/>
                    </a:cubicBezTo>
                    <a:cubicBezTo>
                      <a:pt x="549" y="509"/>
                      <a:pt x="391" y="543"/>
                      <a:pt x="253" y="543"/>
                    </a:cubicBezTo>
                    <a:cubicBezTo>
                      <a:pt x="217" y="543"/>
                      <a:pt x="181" y="540"/>
                      <a:pt x="149" y="534"/>
                    </a:cubicBezTo>
                    <a:lnTo>
                      <a:pt x="149" y="534"/>
                    </a:lnTo>
                    <a:cubicBezTo>
                      <a:pt x="165" y="503"/>
                      <a:pt x="182" y="465"/>
                      <a:pt x="195" y="451"/>
                    </a:cubicBezTo>
                    <a:cubicBezTo>
                      <a:pt x="248" y="391"/>
                      <a:pt x="286" y="323"/>
                      <a:pt x="308" y="248"/>
                    </a:cubicBezTo>
                    <a:cubicBezTo>
                      <a:pt x="367" y="219"/>
                      <a:pt x="442" y="210"/>
                      <a:pt x="519" y="210"/>
                    </a:cubicBezTo>
                    <a:cubicBezTo>
                      <a:pt x="625" y="210"/>
                      <a:pt x="737" y="227"/>
                      <a:pt x="821" y="227"/>
                    </a:cubicBezTo>
                    <a:cubicBezTo>
                      <a:pt x="830" y="227"/>
                      <a:pt x="840" y="226"/>
                      <a:pt x="848" y="226"/>
                    </a:cubicBezTo>
                    <a:cubicBezTo>
                      <a:pt x="1254" y="204"/>
                      <a:pt x="1659" y="174"/>
                      <a:pt x="2072" y="138"/>
                    </a:cubicBezTo>
                    <a:close/>
                    <a:moveTo>
                      <a:pt x="2132" y="1"/>
                    </a:moveTo>
                    <a:cubicBezTo>
                      <a:pt x="1524" y="61"/>
                      <a:pt x="923" y="98"/>
                      <a:pt x="323" y="121"/>
                    </a:cubicBezTo>
                    <a:cubicBezTo>
                      <a:pt x="293" y="128"/>
                      <a:pt x="271" y="143"/>
                      <a:pt x="263" y="166"/>
                    </a:cubicBezTo>
                    <a:cubicBezTo>
                      <a:pt x="180" y="301"/>
                      <a:pt x="105" y="436"/>
                      <a:pt x="23" y="564"/>
                    </a:cubicBezTo>
                    <a:cubicBezTo>
                      <a:pt x="0" y="601"/>
                      <a:pt x="15" y="646"/>
                      <a:pt x="45" y="646"/>
                    </a:cubicBezTo>
                    <a:cubicBezTo>
                      <a:pt x="743" y="631"/>
                      <a:pt x="1449" y="586"/>
                      <a:pt x="2162" y="526"/>
                    </a:cubicBezTo>
                    <a:cubicBezTo>
                      <a:pt x="2207" y="519"/>
                      <a:pt x="2229" y="474"/>
                      <a:pt x="2229" y="429"/>
                    </a:cubicBezTo>
                    <a:cubicBezTo>
                      <a:pt x="2207" y="302"/>
                      <a:pt x="2184" y="167"/>
                      <a:pt x="2162" y="40"/>
                    </a:cubicBezTo>
                    <a:lnTo>
                      <a:pt x="2162" y="40"/>
                    </a:lnTo>
                    <a:cubicBezTo>
                      <a:pt x="2163" y="18"/>
                      <a:pt x="2154" y="1"/>
                      <a:pt x="213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3"/>
              <p:cNvSpPr/>
              <p:nvPr/>
            </p:nvSpPr>
            <p:spPr>
              <a:xfrm>
                <a:off x="3579633" y="4540911"/>
                <a:ext cx="179731" cy="70265"/>
              </a:xfrm>
              <a:custGeom>
                <a:rect b="b" l="l" r="r" t="t"/>
                <a:pathLst>
                  <a:path extrusionOk="0" h="631" w="1614">
                    <a:moveTo>
                      <a:pt x="1440" y="130"/>
                    </a:moveTo>
                    <a:cubicBezTo>
                      <a:pt x="1456" y="217"/>
                      <a:pt x="1475" y="304"/>
                      <a:pt x="1492" y="392"/>
                    </a:cubicBezTo>
                    <a:lnTo>
                      <a:pt x="1492" y="392"/>
                    </a:lnTo>
                    <a:cubicBezTo>
                      <a:pt x="1044" y="437"/>
                      <a:pt x="601" y="471"/>
                      <a:pt x="152" y="498"/>
                    </a:cubicBezTo>
                    <a:lnTo>
                      <a:pt x="152" y="498"/>
                    </a:lnTo>
                    <a:cubicBezTo>
                      <a:pt x="183" y="448"/>
                      <a:pt x="212" y="398"/>
                      <a:pt x="241" y="346"/>
                    </a:cubicBezTo>
                    <a:cubicBezTo>
                      <a:pt x="263" y="301"/>
                      <a:pt x="286" y="256"/>
                      <a:pt x="316" y="210"/>
                    </a:cubicBezTo>
                    <a:cubicBezTo>
                      <a:pt x="316" y="210"/>
                      <a:pt x="316" y="210"/>
                      <a:pt x="317" y="209"/>
                    </a:cubicBezTo>
                    <a:lnTo>
                      <a:pt x="317" y="209"/>
                    </a:lnTo>
                    <a:cubicBezTo>
                      <a:pt x="359" y="196"/>
                      <a:pt x="408" y="193"/>
                      <a:pt x="456" y="193"/>
                    </a:cubicBezTo>
                    <a:cubicBezTo>
                      <a:pt x="510" y="193"/>
                      <a:pt x="565" y="197"/>
                      <a:pt x="613" y="197"/>
                    </a:cubicBezTo>
                    <a:cubicBezTo>
                      <a:pt x="627" y="197"/>
                      <a:pt x="641" y="196"/>
                      <a:pt x="653" y="195"/>
                    </a:cubicBezTo>
                    <a:cubicBezTo>
                      <a:pt x="916" y="174"/>
                      <a:pt x="1178" y="152"/>
                      <a:pt x="1440" y="130"/>
                    </a:cubicBezTo>
                    <a:close/>
                    <a:moveTo>
                      <a:pt x="1499" y="0"/>
                    </a:moveTo>
                    <a:cubicBezTo>
                      <a:pt x="1497" y="0"/>
                      <a:pt x="1496" y="0"/>
                      <a:pt x="1494" y="0"/>
                    </a:cubicBezTo>
                    <a:cubicBezTo>
                      <a:pt x="1096" y="38"/>
                      <a:pt x="706" y="68"/>
                      <a:pt x="308" y="98"/>
                    </a:cubicBezTo>
                    <a:cubicBezTo>
                      <a:pt x="286" y="98"/>
                      <a:pt x="271" y="113"/>
                      <a:pt x="256" y="143"/>
                    </a:cubicBezTo>
                    <a:cubicBezTo>
                      <a:pt x="181" y="278"/>
                      <a:pt x="98" y="413"/>
                      <a:pt x="23" y="548"/>
                    </a:cubicBezTo>
                    <a:cubicBezTo>
                      <a:pt x="1" y="586"/>
                      <a:pt x="16" y="631"/>
                      <a:pt x="46" y="631"/>
                    </a:cubicBezTo>
                    <a:cubicBezTo>
                      <a:pt x="541" y="601"/>
                      <a:pt x="1044" y="563"/>
                      <a:pt x="1539" y="511"/>
                    </a:cubicBezTo>
                    <a:cubicBezTo>
                      <a:pt x="1584" y="503"/>
                      <a:pt x="1614" y="458"/>
                      <a:pt x="1607" y="413"/>
                    </a:cubicBezTo>
                    <a:cubicBezTo>
                      <a:pt x="1577" y="289"/>
                      <a:pt x="1555" y="165"/>
                      <a:pt x="1527" y="41"/>
                    </a:cubicBezTo>
                    <a:lnTo>
                      <a:pt x="1527" y="41"/>
                    </a:lnTo>
                    <a:cubicBezTo>
                      <a:pt x="1528" y="18"/>
                      <a:pt x="1520" y="0"/>
                      <a:pt x="149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3"/>
              <p:cNvSpPr/>
              <p:nvPr/>
            </p:nvSpPr>
            <p:spPr>
              <a:xfrm>
                <a:off x="3638096" y="4453943"/>
                <a:ext cx="97104" cy="65365"/>
              </a:xfrm>
              <a:custGeom>
                <a:rect b="b" l="l" r="r" t="t"/>
                <a:pathLst>
                  <a:path extrusionOk="0" h="587" w="872">
                    <a:moveTo>
                      <a:pt x="333" y="152"/>
                    </a:moveTo>
                    <a:cubicBezTo>
                      <a:pt x="334" y="152"/>
                      <a:pt x="332" y="156"/>
                      <a:pt x="327" y="159"/>
                    </a:cubicBezTo>
                    <a:lnTo>
                      <a:pt x="327" y="159"/>
                    </a:lnTo>
                    <a:cubicBezTo>
                      <a:pt x="331" y="154"/>
                      <a:pt x="333" y="152"/>
                      <a:pt x="333" y="152"/>
                    </a:cubicBezTo>
                    <a:close/>
                    <a:moveTo>
                      <a:pt x="301" y="166"/>
                    </a:moveTo>
                    <a:lnTo>
                      <a:pt x="301" y="166"/>
                    </a:lnTo>
                    <a:cubicBezTo>
                      <a:pt x="304" y="166"/>
                      <a:pt x="307" y="166"/>
                      <a:pt x="311" y="167"/>
                    </a:cubicBezTo>
                    <a:lnTo>
                      <a:pt x="311" y="167"/>
                    </a:lnTo>
                    <a:cubicBezTo>
                      <a:pt x="310" y="167"/>
                      <a:pt x="309" y="167"/>
                      <a:pt x="308" y="167"/>
                    </a:cubicBezTo>
                    <a:cubicBezTo>
                      <a:pt x="306" y="167"/>
                      <a:pt x="303" y="166"/>
                      <a:pt x="301" y="166"/>
                    </a:cubicBezTo>
                    <a:close/>
                    <a:moveTo>
                      <a:pt x="661" y="140"/>
                    </a:moveTo>
                    <a:cubicBezTo>
                      <a:pt x="690" y="225"/>
                      <a:pt x="716" y="310"/>
                      <a:pt x="741" y="392"/>
                    </a:cubicBezTo>
                    <a:lnTo>
                      <a:pt x="741" y="392"/>
                    </a:lnTo>
                    <a:cubicBezTo>
                      <a:pt x="546" y="410"/>
                      <a:pt x="348" y="433"/>
                      <a:pt x="154" y="451"/>
                    </a:cubicBezTo>
                    <a:lnTo>
                      <a:pt x="154" y="451"/>
                    </a:lnTo>
                    <a:cubicBezTo>
                      <a:pt x="178" y="411"/>
                      <a:pt x="202" y="371"/>
                      <a:pt x="226" y="331"/>
                    </a:cubicBezTo>
                    <a:cubicBezTo>
                      <a:pt x="249" y="286"/>
                      <a:pt x="279" y="241"/>
                      <a:pt x="309" y="196"/>
                    </a:cubicBezTo>
                    <a:cubicBezTo>
                      <a:pt x="314" y="183"/>
                      <a:pt x="319" y="174"/>
                      <a:pt x="323" y="167"/>
                    </a:cubicBezTo>
                    <a:lnTo>
                      <a:pt x="323" y="167"/>
                    </a:lnTo>
                    <a:cubicBezTo>
                      <a:pt x="338" y="168"/>
                      <a:pt x="354" y="168"/>
                      <a:pt x="369" y="168"/>
                    </a:cubicBezTo>
                    <a:cubicBezTo>
                      <a:pt x="466" y="168"/>
                      <a:pt x="563" y="156"/>
                      <a:pt x="661" y="140"/>
                    </a:cubicBezTo>
                    <a:close/>
                    <a:moveTo>
                      <a:pt x="714" y="1"/>
                    </a:moveTo>
                    <a:cubicBezTo>
                      <a:pt x="639" y="8"/>
                      <a:pt x="571" y="16"/>
                      <a:pt x="504" y="23"/>
                    </a:cubicBezTo>
                    <a:cubicBezTo>
                      <a:pt x="495" y="25"/>
                      <a:pt x="486" y="25"/>
                      <a:pt x="476" y="25"/>
                    </a:cubicBezTo>
                    <a:cubicBezTo>
                      <a:pt x="450" y="25"/>
                      <a:pt x="421" y="22"/>
                      <a:pt x="392" y="22"/>
                    </a:cubicBezTo>
                    <a:cubicBezTo>
                      <a:pt x="361" y="22"/>
                      <a:pt x="331" y="25"/>
                      <a:pt x="309" y="38"/>
                    </a:cubicBezTo>
                    <a:cubicBezTo>
                      <a:pt x="256" y="68"/>
                      <a:pt x="219" y="174"/>
                      <a:pt x="181" y="234"/>
                    </a:cubicBezTo>
                    <a:cubicBezTo>
                      <a:pt x="128" y="316"/>
                      <a:pt x="76" y="406"/>
                      <a:pt x="23" y="489"/>
                    </a:cubicBezTo>
                    <a:cubicBezTo>
                      <a:pt x="1" y="526"/>
                      <a:pt x="8" y="586"/>
                      <a:pt x="46" y="586"/>
                    </a:cubicBezTo>
                    <a:cubicBezTo>
                      <a:pt x="294" y="564"/>
                      <a:pt x="549" y="534"/>
                      <a:pt x="804" y="511"/>
                    </a:cubicBezTo>
                    <a:cubicBezTo>
                      <a:pt x="841" y="496"/>
                      <a:pt x="871" y="459"/>
                      <a:pt x="864" y="414"/>
                    </a:cubicBezTo>
                    <a:cubicBezTo>
                      <a:pt x="827" y="289"/>
                      <a:pt x="783" y="164"/>
                      <a:pt x="746" y="47"/>
                    </a:cubicBezTo>
                    <a:lnTo>
                      <a:pt x="746" y="47"/>
                    </a:lnTo>
                    <a:cubicBezTo>
                      <a:pt x="748" y="22"/>
                      <a:pt x="738" y="1"/>
                      <a:pt x="71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3"/>
              <p:cNvSpPr/>
              <p:nvPr/>
            </p:nvSpPr>
            <p:spPr>
              <a:xfrm>
                <a:off x="3175183" y="2231186"/>
                <a:ext cx="311021" cy="269590"/>
              </a:xfrm>
              <a:custGeom>
                <a:rect b="b" l="l" r="r" t="t"/>
                <a:pathLst>
                  <a:path extrusionOk="0" h="2421" w="2793">
                    <a:moveTo>
                      <a:pt x="2556" y="137"/>
                    </a:moveTo>
                    <a:cubicBezTo>
                      <a:pt x="2588" y="184"/>
                      <a:pt x="2636" y="256"/>
                      <a:pt x="2672" y="278"/>
                    </a:cubicBezTo>
                    <a:lnTo>
                      <a:pt x="2672" y="278"/>
                    </a:lnTo>
                    <a:cubicBezTo>
                      <a:pt x="2672" y="278"/>
                      <a:pt x="2672" y="279"/>
                      <a:pt x="2672" y="279"/>
                    </a:cubicBezTo>
                    <a:cubicBezTo>
                      <a:pt x="2635" y="369"/>
                      <a:pt x="2484" y="444"/>
                      <a:pt x="2424" y="496"/>
                    </a:cubicBezTo>
                    <a:cubicBezTo>
                      <a:pt x="2147" y="736"/>
                      <a:pt x="1869" y="969"/>
                      <a:pt x="1591" y="1194"/>
                    </a:cubicBezTo>
                    <a:cubicBezTo>
                      <a:pt x="1284" y="1442"/>
                      <a:pt x="976" y="1689"/>
                      <a:pt x="661" y="1922"/>
                    </a:cubicBezTo>
                    <a:cubicBezTo>
                      <a:pt x="582" y="1980"/>
                      <a:pt x="260" y="2314"/>
                      <a:pt x="149" y="2314"/>
                    </a:cubicBezTo>
                    <a:cubicBezTo>
                      <a:pt x="144" y="2314"/>
                      <a:pt x="140" y="2313"/>
                      <a:pt x="136" y="2312"/>
                    </a:cubicBezTo>
                    <a:lnTo>
                      <a:pt x="136" y="2312"/>
                    </a:lnTo>
                    <a:cubicBezTo>
                      <a:pt x="137" y="2313"/>
                      <a:pt x="139" y="2313"/>
                      <a:pt x="141" y="2313"/>
                    </a:cubicBezTo>
                    <a:cubicBezTo>
                      <a:pt x="181" y="2313"/>
                      <a:pt x="113" y="2131"/>
                      <a:pt x="100" y="2131"/>
                    </a:cubicBezTo>
                    <a:cubicBezTo>
                      <a:pt x="99" y="2131"/>
                      <a:pt x="99" y="2131"/>
                      <a:pt x="98" y="2132"/>
                    </a:cubicBezTo>
                    <a:lnTo>
                      <a:pt x="98" y="2132"/>
                    </a:lnTo>
                    <a:cubicBezTo>
                      <a:pt x="121" y="2065"/>
                      <a:pt x="293" y="1982"/>
                      <a:pt x="338" y="1952"/>
                    </a:cubicBezTo>
                    <a:cubicBezTo>
                      <a:pt x="623" y="1734"/>
                      <a:pt x="909" y="1509"/>
                      <a:pt x="1194" y="1284"/>
                    </a:cubicBezTo>
                    <a:cubicBezTo>
                      <a:pt x="1658" y="916"/>
                      <a:pt x="2107" y="534"/>
                      <a:pt x="2556" y="137"/>
                    </a:cubicBezTo>
                    <a:close/>
                    <a:moveTo>
                      <a:pt x="2551" y="0"/>
                    </a:moveTo>
                    <a:cubicBezTo>
                      <a:pt x="2544" y="0"/>
                      <a:pt x="2537" y="3"/>
                      <a:pt x="2530" y="9"/>
                    </a:cubicBezTo>
                    <a:cubicBezTo>
                      <a:pt x="1719" y="736"/>
                      <a:pt x="886" y="1419"/>
                      <a:pt x="23" y="2057"/>
                    </a:cubicBezTo>
                    <a:cubicBezTo>
                      <a:pt x="8" y="2072"/>
                      <a:pt x="1" y="2102"/>
                      <a:pt x="8" y="2125"/>
                    </a:cubicBezTo>
                    <a:cubicBezTo>
                      <a:pt x="46" y="2215"/>
                      <a:pt x="76" y="2305"/>
                      <a:pt x="113" y="2387"/>
                    </a:cubicBezTo>
                    <a:cubicBezTo>
                      <a:pt x="119" y="2410"/>
                      <a:pt x="138" y="2420"/>
                      <a:pt x="156" y="2420"/>
                    </a:cubicBezTo>
                    <a:cubicBezTo>
                      <a:pt x="162" y="2420"/>
                      <a:pt x="168" y="2419"/>
                      <a:pt x="173" y="2417"/>
                    </a:cubicBezTo>
                    <a:cubicBezTo>
                      <a:pt x="1059" y="1772"/>
                      <a:pt x="1929" y="1082"/>
                      <a:pt x="2770" y="346"/>
                    </a:cubicBezTo>
                    <a:cubicBezTo>
                      <a:pt x="2792" y="316"/>
                      <a:pt x="2792" y="279"/>
                      <a:pt x="2770" y="256"/>
                    </a:cubicBezTo>
                    <a:cubicBezTo>
                      <a:pt x="2712" y="177"/>
                      <a:pt x="2655" y="106"/>
                      <a:pt x="2591" y="34"/>
                    </a:cubicBezTo>
                    <a:lnTo>
                      <a:pt x="2591" y="34"/>
                    </a:lnTo>
                    <a:cubicBezTo>
                      <a:pt x="2583" y="15"/>
                      <a:pt x="2567" y="0"/>
                      <a:pt x="255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3"/>
              <p:cNvSpPr/>
              <p:nvPr/>
            </p:nvSpPr>
            <p:spPr>
              <a:xfrm>
                <a:off x="3196898" y="2285527"/>
                <a:ext cx="327725" cy="276606"/>
              </a:xfrm>
              <a:custGeom>
                <a:rect b="b" l="l" r="r" t="t"/>
                <a:pathLst>
                  <a:path extrusionOk="0" h="2484" w="2943">
                    <a:moveTo>
                      <a:pt x="2867" y="271"/>
                    </a:moveTo>
                    <a:cubicBezTo>
                      <a:pt x="2867" y="272"/>
                      <a:pt x="2867" y="272"/>
                      <a:pt x="2867" y="273"/>
                    </a:cubicBezTo>
                    <a:lnTo>
                      <a:pt x="2867" y="273"/>
                    </a:lnTo>
                    <a:cubicBezTo>
                      <a:pt x="2867" y="272"/>
                      <a:pt x="2867" y="272"/>
                      <a:pt x="2867" y="271"/>
                    </a:cubicBezTo>
                    <a:close/>
                    <a:moveTo>
                      <a:pt x="2725" y="138"/>
                    </a:moveTo>
                    <a:cubicBezTo>
                      <a:pt x="2754" y="191"/>
                      <a:pt x="2799" y="272"/>
                      <a:pt x="2830" y="298"/>
                    </a:cubicBezTo>
                    <a:lnTo>
                      <a:pt x="2830" y="298"/>
                    </a:lnTo>
                    <a:cubicBezTo>
                      <a:pt x="2830" y="299"/>
                      <a:pt x="2830" y="300"/>
                      <a:pt x="2830" y="301"/>
                    </a:cubicBezTo>
                    <a:cubicBezTo>
                      <a:pt x="2792" y="383"/>
                      <a:pt x="2650" y="451"/>
                      <a:pt x="2582" y="511"/>
                    </a:cubicBezTo>
                    <a:cubicBezTo>
                      <a:pt x="2282" y="759"/>
                      <a:pt x="1974" y="1006"/>
                      <a:pt x="1674" y="1246"/>
                    </a:cubicBezTo>
                    <a:cubicBezTo>
                      <a:pt x="1336" y="1509"/>
                      <a:pt x="999" y="1764"/>
                      <a:pt x="661" y="2012"/>
                    </a:cubicBezTo>
                    <a:cubicBezTo>
                      <a:pt x="590" y="2062"/>
                      <a:pt x="261" y="2382"/>
                      <a:pt x="151" y="2382"/>
                    </a:cubicBezTo>
                    <a:cubicBezTo>
                      <a:pt x="146" y="2382"/>
                      <a:pt x="140" y="2381"/>
                      <a:pt x="136" y="2380"/>
                    </a:cubicBezTo>
                    <a:cubicBezTo>
                      <a:pt x="136" y="2312"/>
                      <a:pt x="128" y="2245"/>
                      <a:pt x="121" y="2177"/>
                    </a:cubicBezTo>
                    <a:cubicBezTo>
                      <a:pt x="158" y="2102"/>
                      <a:pt x="316" y="2034"/>
                      <a:pt x="376" y="1989"/>
                    </a:cubicBezTo>
                    <a:cubicBezTo>
                      <a:pt x="699" y="1764"/>
                      <a:pt x="1006" y="1532"/>
                      <a:pt x="1321" y="1291"/>
                    </a:cubicBezTo>
                    <a:cubicBezTo>
                      <a:pt x="1799" y="917"/>
                      <a:pt x="2262" y="535"/>
                      <a:pt x="2725" y="138"/>
                    </a:cubicBezTo>
                    <a:close/>
                    <a:moveTo>
                      <a:pt x="2722" y="0"/>
                    </a:moveTo>
                    <a:cubicBezTo>
                      <a:pt x="2716" y="0"/>
                      <a:pt x="2709" y="3"/>
                      <a:pt x="2702" y="8"/>
                    </a:cubicBezTo>
                    <a:cubicBezTo>
                      <a:pt x="1839" y="759"/>
                      <a:pt x="946" y="1464"/>
                      <a:pt x="31" y="2117"/>
                    </a:cubicBezTo>
                    <a:cubicBezTo>
                      <a:pt x="8" y="2132"/>
                      <a:pt x="1" y="2162"/>
                      <a:pt x="16" y="2184"/>
                    </a:cubicBezTo>
                    <a:cubicBezTo>
                      <a:pt x="46" y="2275"/>
                      <a:pt x="83" y="2365"/>
                      <a:pt x="113" y="2455"/>
                    </a:cubicBezTo>
                    <a:cubicBezTo>
                      <a:pt x="119" y="2471"/>
                      <a:pt x="136" y="2483"/>
                      <a:pt x="153" y="2483"/>
                    </a:cubicBezTo>
                    <a:cubicBezTo>
                      <a:pt x="160" y="2483"/>
                      <a:pt x="167" y="2481"/>
                      <a:pt x="173" y="2477"/>
                    </a:cubicBezTo>
                    <a:cubicBezTo>
                      <a:pt x="1111" y="1832"/>
                      <a:pt x="2027" y="1126"/>
                      <a:pt x="2920" y="368"/>
                    </a:cubicBezTo>
                    <a:cubicBezTo>
                      <a:pt x="2942" y="346"/>
                      <a:pt x="2942" y="308"/>
                      <a:pt x="2927" y="278"/>
                    </a:cubicBezTo>
                    <a:cubicBezTo>
                      <a:pt x="2867" y="196"/>
                      <a:pt x="2815" y="106"/>
                      <a:pt x="2762" y="23"/>
                    </a:cubicBezTo>
                    <a:cubicBezTo>
                      <a:pt x="2751" y="9"/>
                      <a:pt x="2740" y="2"/>
                      <a:pt x="2730" y="1"/>
                    </a:cubicBezTo>
                    <a:lnTo>
                      <a:pt x="2730" y="1"/>
                    </a:lnTo>
                    <a:cubicBezTo>
                      <a:pt x="2727" y="1"/>
                      <a:pt x="2725" y="0"/>
                      <a:pt x="272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3"/>
              <p:cNvSpPr/>
              <p:nvPr/>
            </p:nvSpPr>
            <p:spPr>
              <a:xfrm>
                <a:off x="3224514" y="2346772"/>
                <a:ext cx="338081" cy="274490"/>
              </a:xfrm>
              <a:custGeom>
                <a:rect b="b" l="l" r="r" t="t"/>
                <a:pathLst>
                  <a:path extrusionOk="0" h="2465" w="3036">
                    <a:moveTo>
                      <a:pt x="2840" y="135"/>
                    </a:moveTo>
                    <a:cubicBezTo>
                      <a:pt x="2844" y="178"/>
                      <a:pt x="2895" y="267"/>
                      <a:pt x="2926" y="322"/>
                    </a:cubicBezTo>
                    <a:lnTo>
                      <a:pt x="2926" y="322"/>
                    </a:lnTo>
                    <a:cubicBezTo>
                      <a:pt x="2458" y="702"/>
                      <a:pt x="1983" y="1074"/>
                      <a:pt x="1501" y="1424"/>
                    </a:cubicBezTo>
                    <a:cubicBezTo>
                      <a:pt x="1179" y="1664"/>
                      <a:pt x="856" y="1897"/>
                      <a:pt x="526" y="2122"/>
                    </a:cubicBezTo>
                    <a:cubicBezTo>
                      <a:pt x="443" y="2175"/>
                      <a:pt x="331" y="2295"/>
                      <a:pt x="233" y="2317"/>
                    </a:cubicBezTo>
                    <a:cubicBezTo>
                      <a:pt x="229" y="2318"/>
                      <a:pt x="225" y="2318"/>
                      <a:pt x="221" y="2318"/>
                    </a:cubicBezTo>
                    <a:cubicBezTo>
                      <a:pt x="164" y="2318"/>
                      <a:pt x="63" y="2273"/>
                      <a:pt x="90" y="2190"/>
                    </a:cubicBezTo>
                    <a:cubicBezTo>
                      <a:pt x="113" y="2137"/>
                      <a:pt x="481" y="1927"/>
                      <a:pt x="578" y="1860"/>
                    </a:cubicBezTo>
                    <a:cubicBezTo>
                      <a:pt x="923" y="1612"/>
                      <a:pt x="1269" y="1364"/>
                      <a:pt x="1606" y="1109"/>
                    </a:cubicBezTo>
                    <a:cubicBezTo>
                      <a:pt x="1921" y="869"/>
                      <a:pt x="2237" y="621"/>
                      <a:pt x="2552" y="374"/>
                    </a:cubicBezTo>
                    <a:cubicBezTo>
                      <a:pt x="2619" y="321"/>
                      <a:pt x="2739" y="164"/>
                      <a:pt x="2814" y="156"/>
                    </a:cubicBezTo>
                    <a:cubicBezTo>
                      <a:pt x="2822" y="156"/>
                      <a:pt x="2831" y="146"/>
                      <a:pt x="2840" y="135"/>
                    </a:cubicBezTo>
                    <a:close/>
                    <a:moveTo>
                      <a:pt x="2841" y="0"/>
                    </a:moveTo>
                    <a:cubicBezTo>
                      <a:pt x="2834" y="0"/>
                      <a:pt x="2828" y="2"/>
                      <a:pt x="2822" y="6"/>
                    </a:cubicBezTo>
                    <a:cubicBezTo>
                      <a:pt x="1914" y="756"/>
                      <a:pt x="983" y="1462"/>
                      <a:pt x="30" y="2107"/>
                    </a:cubicBezTo>
                    <a:cubicBezTo>
                      <a:pt x="8" y="2122"/>
                      <a:pt x="0" y="2152"/>
                      <a:pt x="15" y="2182"/>
                    </a:cubicBezTo>
                    <a:cubicBezTo>
                      <a:pt x="60" y="2265"/>
                      <a:pt x="98" y="2347"/>
                      <a:pt x="143" y="2430"/>
                    </a:cubicBezTo>
                    <a:cubicBezTo>
                      <a:pt x="155" y="2447"/>
                      <a:pt x="171" y="2465"/>
                      <a:pt x="188" y="2465"/>
                    </a:cubicBezTo>
                    <a:cubicBezTo>
                      <a:pt x="193" y="2465"/>
                      <a:pt x="198" y="2463"/>
                      <a:pt x="203" y="2460"/>
                    </a:cubicBezTo>
                    <a:cubicBezTo>
                      <a:pt x="1164" y="1830"/>
                      <a:pt x="2102" y="1139"/>
                      <a:pt x="3017" y="396"/>
                    </a:cubicBezTo>
                    <a:cubicBezTo>
                      <a:pt x="3023" y="391"/>
                      <a:pt x="3028" y="384"/>
                      <a:pt x="3031" y="377"/>
                    </a:cubicBezTo>
                    <a:lnTo>
                      <a:pt x="3031" y="377"/>
                    </a:lnTo>
                    <a:cubicBezTo>
                      <a:pt x="3035" y="368"/>
                      <a:pt x="3036" y="357"/>
                      <a:pt x="3034" y="345"/>
                    </a:cubicBezTo>
                    <a:lnTo>
                      <a:pt x="3034" y="345"/>
                    </a:lnTo>
                    <a:cubicBezTo>
                      <a:pt x="3031" y="329"/>
                      <a:pt x="3025" y="313"/>
                      <a:pt x="3015" y="301"/>
                    </a:cubicBezTo>
                    <a:lnTo>
                      <a:pt x="3015" y="301"/>
                    </a:lnTo>
                    <a:cubicBezTo>
                      <a:pt x="2973" y="210"/>
                      <a:pt x="2931" y="119"/>
                      <a:pt x="2882" y="29"/>
                    </a:cubicBezTo>
                    <a:cubicBezTo>
                      <a:pt x="2871" y="12"/>
                      <a:pt x="2856" y="0"/>
                      <a:pt x="284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3"/>
              <p:cNvSpPr/>
              <p:nvPr/>
            </p:nvSpPr>
            <p:spPr>
              <a:xfrm>
                <a:off x="3149237" y="2176065"/>
                <a:ext cx="288416" cy="259680"/>
              </a:xfrm>
              <a:custGeom>
                <a:rect b="b" l="l" r="r" t="t"/>
                <a:pathLst>
                  <a:path extrusionOk="0" h="2332" w="2590">
                    <a:moveTo>
                      <a:pt x="2340" y="136"/>
                    </a:moveTo>
                    <a:cubicBezTo>
                      <a:pt x="2381" y="179"/>
                      <a:pt x="2444" y="245"/>
                      <a:pt x="2475" y="264"/>
                    </a:cubicBezTo>
                    <a:lnTo>
                      <a:pt x="2475" y="264"/>
                    </a:lnTo>
                    <a:cubicBezTo>
                      <a:pt x="2450" y="331"/>
                      <a:pt x="2303" y="415"/>
                      <a:pt x="2260" y="458"/>
                    </a:cubicBezTo>
                    <a:cubicBezTo>
                      <a:pt x="2012" y="676"/>
                      <a:pt x="1764" y="894"/>
                      <a:pt x="1517" y="1104"/>
                    </a:cubicBezTo>
                    <a:cubicBezTo>
                      <a:pt x="1217" y="1359"/>
                      <a:pt x="909" y="1614"/>
                      <a:pt x="601" y="1854"/>
                    </a:cubicBezTo>
                    <a:cubicBezTo>
                      <a:pt x="529" y="1912"/>
                      <a:pt x="238" y="2231"/>
                      <a:pt x="131" y="2231"/>
                    </a:cubicBezTo>
                    <a:cubicBezTo>
                      <a:pt x="128" y="2231"/>
                      <a:pt x="124" y="2230"/>
                      <a:pt x="121" y="2229"/>
                    </a:cubicBezTo>
                    <a:lnTo>
                      <a:pt x="121" y="2229"/>
                    </a:lnTo>
                    <a:cubicBezTo>
                      <a:pt x="124" y="2230"/>
                      <a:pt x="127" y="2230"/>
                      <a:pt x="129" y="2230"/>
                    </a:cubicBezTo>
                    <a:cubicBezTo>
                      <a:pt x="196" y="2230"/>
                      <a:pt x="99" y="2034"/>
                      <a:pt x="99" y="2034"/>
                    </a:cubicBezTo>
                    <a:cubicBezTo>
                      <a:pt x="121" y="1982"/>
                      <a:pt x="256" y="1907"/>
                      <a:pt x="294" y="1877"/>
                    </a:cubicBezTo>
                    <a:cubicBezTo>
                      <a:pt x="564" y="1667"/>
                      <a:pt x="826" y="1457"/>
                      <a:pt x="1089" y="1239"/>
                    </a:cubicBezTo>
                    <a:cubicBezTo>
                      <a:pt x="1508" y="878"/>
                      <a:pt x="1928" y="511"/>
                      <a:pt x="2340" y="136"/>
                    </a:cubicBezTo>
                    <a:close/>
                    <a:moveTo>
                      <a:pt x="2330" y="0"/>
                    </a:moveTo>
                    <a:cubicBezTo>
                      <a:pt x="2324" y="0"/>
                      <a:pt x="2318" y="3"/>
                      <a:pt x="2312" y="8"/>
                    </a:cubicBezTo>
                    <a:cubicBezTo>
                      <a:pt x="1569" y="699"/>
                      <a:pt x="811" y="1351"/>
                      <a:pt x="24" y="1959"/>
                    </a:cubicBezTo>
                    <a:cubicBezTo>
                      <a:pt x="8" y="1974"/>
                      <a:pt x="1" y="1997"/>
                      <a:pt x="8" y="2019"/>
                    </a:cubicBezTo>
                    <a:cubicBezTo>
                      <a:pt x="39" y="2109"/>
                      <a:pt x="69" y="2199"/>
                      <a:pt x="99" y="2289"/>
                    </a:cubicBezTo>
                    <a:cubicBezTo>
                      <a:pt x="104" y="2313"/>
                      <a:pt x="124" y="2332"/>
                      <a:pt x="147" y="2332"/>
                    </a:cubicBezTo>
                    <a:cubicBezTo>
                      <a:pt x="153" y="2332"/>
                      <a:pt x="160" y="2330"/>
                      <a:pt x="166" y="2327"/>
                    </a:cubicBezTo>
                    <a:cubicBezTo>
                      <a:pt x="984" y="1704"/>
                      <a:pt x="1787" y="1036"/>
                      <a:pt x="2567" y="331"/>
                    </a:cubicBezTo>
                    <a:cubicBezTo>
                      <a:pt x="2590" y="301"/>
                      <a:pt x="2590" y="263"/>
                      <a:pt x="2567" y="241"/>
                    </a:cubicBezTo>
                    <a:cubicBezTo>
                      <a:pt x="2500" y="166"/>
                      <a:pt x="2432" y="91"/>
                      <a:pt x="2365" y="23"/>
                    </a:cubicBezTo>
                    <a:cubicBezTo>
                      <a:pt x="2364" y="22"/>
                      <a:pt x="2363" y="21"/>
                      <a:pt x="2361" y="20"/>
                    </a:cubicBezTo>
                    <a:lnTo>
                      <a:pt x="2361" y="20"/>
                    </a:lnTo>
                    <a:cubicBezTo>
                      <a:pt x="2352" y="8"/>
                      <a:pt x="2341" y="0"/>
                      <a:pt x="2330"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3"/>
              <p:cNvSpPr/>
              <p:nvPr/>
            </p:nvSpPr>
            <p:spPr>
              <a:xfrm>
                <a:off x="3130083" y="2130521"/>
                <a:ext cx="258349" cy="240861"/>
              </a:xfrm>
              <a:custGeom>
                <a:rect b="b" l="l" r="r" t="t"/>
                <a:pathLst>
                  <a:path extrusionOk="0" h="2163" w="2320">
                    <a:moveTo>
                      <a:pt x="2229" y="207"/>
                    </a:moveTo>
                    <a:lnTo>
                      <a:pt x="2229" y="207"/>
                    </a:lnTo>
                    <a:cubicBezTo>
                      <a:pt x="2229" y="210"/>
                      <a:pt x="2228" y="213"/>
                      <a:pt x="2227" y="215"/>
                    </a:cubicBezTo>
                    <a:lnTo>
                      <a:pt x="2227" y="215"/>
                    </a:lnTo>
                    <a:cubicBezTo>
                      <a:pt x="2228" y="213"/>
                      <a:pt x="2228" y="210"/>
                      <a:pt x="2229" y="207"/>
                    </a:cubicBezTo>
                    <a:close/>
                    <a:moveTo>
                      <a:pt x="2037" y="129"/>
                    </a:moveTo>
                    <a:cubicBezTo>
                      <a:pt x="2107" y="184"/>
                      <a:pt x="2163" y="242"/>
                      <a:pt x="2198" y="242"/>
                    </a:cubicBezTo>
                    <a:cubicBezTo>
                      <a:pt x="2204" y="242"/>
                      <a:pt x="2209" y="240"/>
                      <a:pt x="2213" y="237"/>
                    </a:cubicBezTo>
                    <a:lnTo>
                      <a:pt x="2213" y="237"/>
                    </a:lnTo>
                    <a:cubicBezTo>
                      <a:pt x="2179" y="278"/>
                      <a:pt x="2103" y="324"/>
                      <a:pt x="2079" y="342"/>
                    </a:cubicBezTo>
                    <a:cubicBezTo>
                      <a:pt x="1854" y="552"/>
                      <a:pt x="1629" y="762"/>
                      <a:pt x="1404" y="965"/>
                    </a:cubicBezTo>
                    <a:cubicBezTo>
                      <a:pt x="1134" y="1198"/>
                      <a:pt x="863" y="1430"/>
                      <a:pt x="586" y="1663"/>
                    </a:cubicBezTo>
                    <a:cubicBezTo>
                      <a:pt x="518" y="1717"/>
                      <a:pt x="269" y="2001"/>
                      <a:pt x="149" y="2047"/>
                    </a:cubicBezTo>
                    <a:lnTo>
                      <a:pt x="149" y="2047"/>
                    </a:lnTo>
                    <a:cubicBezTo>
                      <a:pt x="182" y="2016"/>
                      <a:pt x="78" y="1887"/>
                      <a:pt x="90" y="1843"/>
                    </a:cubicBezTo>
                    <a:lnTo>
                      <a:pt x="90" y="1843"/>
                    </a:lnTo>
                    <a:cubicBezTo>
                      <a:pt x="90" y="1844"/>
                      <a:pt x="91" y="1845"/>
                      <a:pt x="92" y="1845"/>
                    </a:cubicBezTo>
                    <a:cubicBezTo>
                      <a:pt x="105" y="1845"/>
                      <a:pt x="168" y="1788"/>
                      <a:pt x="196" y="1760"/>
                    </a:cubicBezTo>
                    <a:cubicBezTo>
                      <a:pt x="398" y="1535"/>
                      <a:pt x="676" y="1363"/>
                      <a:pt x="901" y="1168"/>
                    </a:cubicBezTo>
                    <a:cubicBezTo>
                      <a:pt x="1284" y="829"/>
                      <a:pt x="1668" y="482"/>
                      <a:pt x="2037" y="129"/>
                    </a:cubicBezTo>
                    <a:close/>
                    <a:moveTo>
                      <a:pt x="113" y="2053"/>
                    </a:moveTo>
                    <a:cubicBezTo>
                      <a:pt x="114" y="2053"/>
                      <a:pt x="114" y="2053"/>
                      <a:pt x="115" y="2053"/>
                    </a:cubicBezTo>
                    <a:lnTo>
                      <a:pt x="115" y="2053"/>
                    </a:lnTo>
                    <a:cubicBezTo>
                      <a:pt x="114" y="2053"/>
                      <a:pt x="114" y="2053"/>
                      <a:pt x="113" y="2053"/>
                    </a:cubicBezTo>
                    <a:close/>
                    <a:moveTo>
                      <a:pt x="2023" y="0"/>
                    </a:moveTo>
                    <a:cubicBezTo>
                      <a:pt x="2010" y="0"/>
                      <a:pt x="1999" y="9"/>
                      <a:pt x="1993" y="23"/>
                    </a:cubicBezTo>
                    <a:lnTo>
                      <a:pt x="1993" y="23"/>
                    </a:lnTo>
                    <a:cubicBezTo>
                      <a:pt x="1351" y="634"/>
                      <a:pt x="694" y="1216"/>
                      <a:pt x="23" y="1768"/>
                    </a:cubicBezTo>
                    <a:cubicBezTo>
                      <a:pt x="8" y="1783"/>
                      <a:pt x="0" y="1806"/>
                      <a:pt x="8" y="1821"/>
                    </a:cubicBezTo>
                    <a:cubicBezTo>
                      <a:pt x="30" y="1926"/>
                      <a:pt x="53" y="2023"/>
                      <a:pt x="75" y="2121"/>
                    </a:cubicBezTo>
                    <a:cubicBezTo>
                      <a:pt x="81" y="2144"/>
                      <a:pt x="105" y="2163"/>
                      <a:pt x="126" y="2163"/>
                    </a:cubicBezTo>
                    <a:cubicBezTo>
                      <a:pt x="132" y="2163"/>
                      <a:pt x="138" y="2161"/>
                      <a:pt x="143" y="2158"/>
                    </a:cubicBezTo>
                    <a:cubicBezTo>
                      <a:pt x="878" y="1565"/>
                      <a:pt x="1599" y="950"/>
                      <a:pt x="2297" y="290"/>
                    </a:cubicBezTo>
                    <a:cubicBezTo>
                      <a:pt x="2319" y="260"/>
                      <a:pt x="2319" y="215"/>
                      <a:pt x="2289" y="192"/>
                    </a:cubicBezTo>
                    <a:cubicBezTo>
                      <a:pt x="2207" y="132"/>
                      <a:pt x="2124" y="72"/>
                      <a:pt x="2049" y="12"/>
                    </a:cubicBezTo>
                    <a:cubicBezTo>
                      <a:pt x="2040" y="4"/>
                      <a:pt x="2031" y="0"/>
                      <a:pt x="202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3"/>
              <p:cNvSpPr/>
              <p:nvPr/>
            </p:nvSpPr>
            <p:spPr>
              <a:xfrm>
                <a:off x="3115829" y="2095444"/>
                <a:ext cx="221601" cy="212131"/>
              </a:xfrm>
              <a:custGeom>
                <a:rect b="b" l="l" r="r" t="t"/>
                <a:pathLst>
                  <a:path extrusionOk="0" h="1905" w="1990">
                    <a:moveTo>
                      <a:pt x="1700" y="127"/>
                    </a:moveTo>
                    <a:cubicBezTo>
                      <a:pt x="1765" y="173"/>
                      <a:pt x="1824" y="231"/>
                      <a:pt x="1862" y="231"/>
                    </a:cubicBezTo>
                    <a:cubicBezTo>
                      <a:pt x="1862" y="231"/>
                      <a:pt x="1862" y="231"/>
                      <a:pt x="1863" y="231"/>
                    </a:cubicBezTo>
                    <a:lnTo>
                      <a:pt x="1863" y="231"/>
                    </a:lnTo>
                    <a:cubicBezTo>
                      <a:pt x="1833" y="259"/>
                      <a:pt x="1793" y="288"/>
                      <a:pt x="1779" y="297"/>
                    </a:cubicBezTo>
                    <a:cubicBezTo>
                      <a:pt x="1577" y="447"/>
                      <a:pt x="1397" y="657"/>
                      <a:pt x="1216" y="822"/>
                    </a:cubicBezTo>
                    <a:cubicBezTo>
                      <a:pt x="984" y="1032"/>
                      <a:pt x="759" y="1243"/>
                      <a:pt x="526" y="1438"/>
                    </a:cubicBezTo>
                    <a:cubicBezTo>
                      <a:pt x="459" y="1498"/>
                      <a:pt x="260" y="1739"/>
                      <a:pt x="148" y="1789"/>
                    </a:cubicBezTo>
                    <a:lnTo>
                      <a:pt x="148" y="1789"/>
                    </a:lnTo>
                    <a:cubicBezTo>
                      <a:pt x="175" y="1762"/>
                      <a:pt x="92" y="1678"/>
                      <a:pt x="97" y="1583"/>
                    </a:cubicBezTo>
                    <a:lnTo>
                      <a:pt x="97" y="1583"/>
                    </a:lnTo>
                    <a:cubicBezTo>
                      <a:pt x="98" y="1589"/>
                      <a:pt x="99" y="1591"/>
                      <a:pt x="102" y="1591"/>
                    </a:cubicBezTo>
                    <a:cubicBezTo>
                      <a:pt x="112" y="1591"/>
                      <a:pt x="137" y="1560"/>
                      <a:pt x="158" y="1528"/>
                    </a:cubicBezTo>
                    <a:cubicBezTo>
                      <a:pt x="308" y="1340"/>
                      <a:pt x="534" y="1197"/>
                      <a:pt x="706" y="1047"/>
                    </a:cubicBezTo>
                    <a:cubicBezTo>
                      <a:pt x="1045" y="746"/>
                      <a:pt x="1376" y="437"/>
                      <a:pt x="1700" y="127"/>
                    </a:cubicBezTo>
                    <a:close/>
                    <a:moveTo>
                      <a:pt x="1684" y="0"/>
                    </a:moveTo>
                    <a:cubicBezTo>
                      <a:pt x="1676" y="0"/>
                      <a:pt x="1667" y="4"/>
                      <a:pt x="1659" y="12"/>
                    </a:cubicBezTo>
                    <a:cubicBezTo>
                      <a:pt x="1126" y="530"/>
                      <a:pt x="586" y="1025"/>
                      <a:pt x="23" y="1505"/>
                    </a:cubicBezTo>
                    <a:cubicBezTo>
                      <a:pt x="8" y="1520"/>
                      <a:pt x="1" y="1543"/>
                      <a:pt x="8" y="1565"/>
                    </a:cubicBezTo>
                    <a:cubicBezTo>
                      <a:pt x="38" y="1663"/>
                      <a:pt x="61" y="1768"/>
                      <a:pt x="83" y="1865"/>
                    </a:cubicBezTo>
                    <a:cubicBezTo>
                      <a:pt x="89" y="1887"/>
                      <a:pt x="110" y="1905"/>
                      <a:pt x="129" y="1905"/>
                    </a:cubicBezTo>
                    <a:cubicBezTo>
                      <a:pt x="137" y="1905"/>
                      <a:pt x="145" y="1902"/>
                      <a:pt x="151" y="1895"/>
                    </a:cubicBezTo>
                    <a:cubicBezTo>
                      <a:pt x="766" y="1378"/>
                      <a:pt x="1374" y="837"/>
                      <a:pt x="1959" y="274"/>
                    </a:cubicBezTo>
                    <a:cubicBezTo>
                      <a:pt x="1989" y="244"/>
                      <a:pt x="1982" y="199"/>
                      <a:pt x="1952" y="177"/>
                    </a:cubicBezTo>
                    <a:cubicBezTo>
                      <a:pt x="1874" y="121"/>
                      <a:pt x="1797" y="71"/>
                      <a:pt x="1719" y="21"/>
                    </a:cubicBezTo>
                    <a:lnTo>
                      <a:pt x="1719" y="21"/>
                    </a:lnTo>
                    <a:cubicBezTo>
                      <a:pt x="1710" y="9"/>
                      <a:pt x="1697" y="0"/>
                      <a:pt x="168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3"/>
              <p:cNvSpPr/>
              <p:nvPr/>
            </p:nvSpPr>
            <p:spPr>
              <a:xfrm>
                <a:off x="3104137" y="2063151"/>
                <a:ext cx="178172" cy="178279"/>
              </a:xfrm>
              <a:custGeom>
                <a:rect b="b" l="l" r="r" t="t"/>
                <a:pathLst>
                  <a:path extrusionOk="0" h="1601" w="1600">
                    <a:moveTo>
                      <a:pt x="1292" y="121"/>
                    </a:moveTo>
                    <a:cubicBezTo>
                      <a:pt x="1339" y="144"/>
                      <a:pt x="1421" y="180"/>
                      <a:pt x="1473" y="196"/>
                    </a:cubicBezTo>
                    <a:lnTo>
                      <a:pt x="1473" y="196"/>
                    </a:lnTo>
                    <a:cubicBezTo>
                      <a:pt x="1465" y="203"/>
                      <a:pt x="1455" y="211"/>
                      <a:pt x="1442" y="219"/>
                    </a:cubicBezTo>
                    <a:cubicBezTo>
                      <a:pt x="1291" y="309"/>
                      <a:pt x="1149" y="504"/>
                      <a:pt x="1014" y="632"/>
                    </a:cubicBezTo>
                    <a:cubicBezTo>
                      <a:pt x="739" y="900"/>
                      <a:pt x="449" y="1252"/>
                      <a:pt x="133" y="1458"/>
                    </a:cubicBezTo>
                    <a:lnTo>
                      <a:pt x="133" y="1458"/>
                    </a:lnTo>
                    <a:cubicBezTo>
                      <a:pt x="126" y="1430"/>
                      <a:pt x="116" y="1402"/>
                      <a:pt x="113" y="1390"/>
                    </a:cubicBezTo>
                    <a:cubicBezTo>
                      <a:pt x="106" y="1255"/>
                      <a:pt x="83" y="1285"/>
                      <a:pt x="98" y="1247"/>
                    </a:cubicBezTo>
                    <a:cubicBezTo>
                      <a:pt x="151" y="1112"/>
                      <a:pt x="391" y="985"/>
                      <a:pt x="489" y="895"/>
                    </a:cubicBezTo>
                    <a:cubicBezTo>
                      <a:pt x="761" y="637"/>
                      <a:pt x="1027" y="386"/>
                      <a:pt x="1292" y="121"/>
                    </a:cubicBezTo>
                    <a:close/>
                    <a:moveTo>
                      <a:pt x="1270" y="0"/>
                    </a:moveTo>
                    <a:cubicBezTo>
                      <a:pt x="1262" y="0"/>
                      <a:pt x="1254" y="3"/>
                      <a:pt x="1246" y="9"/>
                    </a:cubicBezTo>
                    <a:cubicBezTo>
                      <a:pt x="849" y="414"/>
                      <a:pt x="436" y="805"/>
                      <a:pt x="16" y="1180"/>
                    </a:cubicBezTo>
                    <a:cubicBezTo>
                      <a:pt x="1" y="1195"/>
                      <a:pt x="1" y="1210"/>
                      <a:pt x="1" y="1225"/>
                    </a:cubicBezTo>
                    <a:cubicBezTo>
                      <a:pt x="16" y="1330"/>
                      <a:pt x="38" y="1442"/>
                      <a:pt x="53" y="1548"/>
                    </a:cubicBezTo>
                    <a:cubicBezTo>
                      <a:pt x="59" y="1576"/>
                      <a:pt x="82" y="1600"/>
                      <a:pt x="106" y="1600"/>
                    </a:cubicBezTo>
                    <a:cubicBezTo>
                      <a:pt x="114" y="1600"/>
                      <a:pt x="121" y="1598"/>
                      <a:pt x="128" y="1593"/>
                    </a:cubicBezTo>
                    <a:cubicBezTo>
                      <a:pt x="616" y="1157"/>
                      <a:pt x="1104" y="707"/>
                      <a:pt x="1577" y="242"/>
                    </a:cubicBezTo>
                    <a:cubicBezTo>
                      <a:pt x="1599" y="212"/>
                      <a:pt x="1599" y="167"/>
                      <a:pt x="1562" y="144"/>
                    </a:cubicBezTo>
                    <a:cubicBezTo>
                      <a:pt x="1474" y="100"/>
                      <a:pt x="1386" y="56"/>
                      <a:pt x="1298" y="12"/>
                    </a:cubicBezTo>
                    <a:lnTo>
                      <a:pt x="1298" y="12"/>
                    </a:lnTo>
                    <a:cubicBezTo>
                      <a:pt x="1289" y="5"/>
                      <a:pt x="1280" y="0"/>
                      <a:pt x="1270"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3"/>
              <p:cNvSpPr/>
              <p:nvPr/>
            </p:nvSpPr>
            <p:spPr>
              <a:xfrm>
                <a:off x="3089104" y="2034421"/>
                <a:ext cx="134631" cy="137635"/>
              </a:xfrm>
              <a:custGeom>
                <a:rect b="b" l="l" r="r" t="t"/>
                <a:pathLst>
                  <a:path extrusionOk="0" h="1236" w="1209">
                    <a:moveTo>
                      <a:pt x="895" y="116"/>
                    </a:moveTo>
                    <a:cubicBezTo>
                      <a:pt x="954" y="143"/>
                      <a:pt x="1010" y="168"/>
                      <a:pt x="1066" y="194"/>
                    </a:cubicBezTo>
                    <a:lnTo>
                      <a:pt x="1066" y="194"/>
                    </a:lnTo>
                    <a:cubicBezTo>
                      <a:pt x="765" y="499"/>
                      <a:pt x="459" y="792"/>
                      <a:pt x="153" y="1086"/>
                    </a:cubicBezTo>
                    <a:lnTo>
                      <a:pt x="153" y="1086"/>
                    </a:lnTo>
                    <a:cubicBezTo>
                      <a:pt x="145" y="1043"/>
                      <a:pt x="137" y="1000"/>
                      <a:pt x="128" y="958"/>
                    </a:cubicBezTo>
                    <a:cubicBezTo>
                      <a:pt x="128" y="947"/>
                      <a:pt x="121" y="890"/>
                      <a:pt x="113" y="875"/>
                    </a:cubicBezTo>
                    <a:lnTo>
                      <a:pt x="113" y="875"/>
                    </a:lnTo>
                    <a:cubicBezTo>
                      <a:pt x="166" y="785"/>
                      <a:pt x="301" y="702"/>
                      <a:pt x="376" y="635"/>
                    </a:cubicBezTo>
                    <a:cubicBezTo>
                      <a:pt x="551" y="460"/>
                      <a:pt x="727" y="291"/>
                      <a:pt x="895" y="116"/>
                    </a:cubicBezTo>
                    <a:close/>
                    <a:moveTo>
                      <a:pt x="874" y="0"/>
                    </a:moveTo>
                    <a:cubicBezTo>
                      <a:pt x="865" y="0"/>
                      <a:pt x="857" y="4"/>
                      <a:pt x="849" y="12"/>
                    </a:cubicBezTo>
                    <a:cubicBezTo>
                      <a:pt x="646" y="222"/>
                      <a:pt x="436" y="425"/>
                      <a:pt x="226" y="627"/>
                    </a:cubicBezTo>
                    <a:cubicBezTo>
                      <a:pt x="181" y="672"/>
                      <a:pt x="53" y="747"/>
                      <a:pt x="31" y="815"/>
                    </a:cubicBezTo>
                    <a:cubicBezTo>
                      <a:pt x="1" y="905"/>
                      <a:pt x="61" y="1085"/>
                      <a:pt x="76" y="1183"/>
                    </a:cubicBezTo>
                    <a:cubicBezTo>
                      <a:pt x="81" y="1211"/>
                      <a:pt x="109" y="1235"/>
                      <a:pt x="132" y="1235"/>
                    </a:cubicBezTo>
                    <a:cubicBezTo>
                      <a:pt x="139" y="1235"/>
                      <a:pt x="145" y="1233"/>
                      <a:pt x="151" y="1228"/>
                    </a:cubicBezTo>
                    <a:cubicBezTo>
                      <a:pt x="503" y="898"/>
                      <a:pt x="849" y="567"/>
                      <a:pt x="1186" y="222"/>
                    </a:cubicBezTo>
                    <a:cubicBezTo>
                      <a:pt x="1209" y="192"/>
                      <a:pt x="1201" y="147"/>
                      <a:pt x="1171" y="132"/>
                    </a:cubicBezTo>
                    <a:cubicBezTo>
                      <a:pt x="1081" y="87"/>
                      <a:pt x="984" y="50"/>
                      <a:pt x="894" y="5"/>
                    </a:cubicBezTo>
                    <a:cubicBezTo>
                      <a:pt x="889" y="3"/>
                      <a:pt x="885" y="2"/>
                      <a:pt x="882" y="1"/>
                    </a:cubicBezTo>
                    <a:lnTo>
                      <a:pt x="882" y="1"/>
                    </a:lnTo>
                    <a:cubicBezTo>
                      <a:pt x="879" y="1"/>
                      <a:pt x="876" y="0"/>
                      <a:pt x="87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3"/>
              <p:cNvSpPr/>
              <p:nvPr/>
            </p:nvSpPr>
            <p:spPr>
              <a:xfrm>
                <a:off x="3083313" y="2017161"/>
                <a:ext cx="76948" cy="80510"/>
              </a:xfrm>
              <a:custGeom>
                <a:rect b="b" l="l" r="r" t="t"/>
                <a:pathLst>
                  <a:path extrusionOk="0" h="723" w="691">
                    <a:moveTo>
                      <a:pt x="355" y="112"/>
                    </a:moveTo>
                    <a:cubicBezTo>
                      <a:pt x="415" y="131"/>
                      <a:pt x="476" y="153"/>
                      <a:pt x="536" y="174"/>
                    </a:cubicBezTo>
                    <a:lnTo>
                      <a:pt x="536" y="174"/>
                    </a:lnTo>
                    <a:cubicBezTo>
                      <a:pt x="411" y="303"/>
                      <a:pt x="282" y="433"/>
                      <a:pt x="153" y="562"/>
                    </a:cubicBezTo>
                    <a:lnTo>
                      <a:pt x="153" y="562"/>
                    </a:lnTo>
                    <a:cubicBezTo>
                      <a:pt x="149" y="534"/>
                      <a:pt x="146" y="505"/>
                      <a:pt x="143" y="475"/>
                    </a:cubicBezTo>
                    <a:cubicBezTo>
                      <a:pt x="143" y="438"/>
                      <a:pt x="136" y="395"/>
                      <a:pt x="122" y="351"/>
                    </a:cubicBezTo>
                    <a:lnTo>
                      <a:pt x="122" y="351"/>
                    </a:lnTo>
                    <a:cubicBezTo>
                      <a:pt x="171" y="330"/>
                      <a:pt x="220" y="247"/>
                      <a:pt x="255" y="212"/>
                    </a:cubicBezTo>
                    <a:cubicBezTo>
                      <a:pt x="289" y="179"/>
                      <a:pt x="322" y="146"/>
                      <a:pt x="355" y="112"/>
                    </a:cubicBezTo>
                    <a:close/>
                    <a:moveTo>
                      <a:pt x="334" y="0"/>
                    </a:moveTo>
                    <a:cubicBezTo>
                      <a:pt x="334" y="0"/>
                      <a:pt x="333" y="1"/>
                      <a:pt x="332" y="1"/>
                    </a:cubicBezTo>
                    <a:lnTo>
                      <a:pt x="332" y="1"/>
                    </a:lnTo>
                    <a:cubicBezTo>
                      <a:pt x="332" y="1"/>
                      <a:pt x="332" y="0"/>
                      <a:pt x="331" y="0"/>
                    </a:cubicBezTo>
                    <a:cubicBezTo>
                      <a:pt x="323" y="0"/>
                      <a:pt x="315" y="3"/>
                      <a:pt x="308" y="9"/>
                    </a:cubicBezTo>
                    <a:cubicBezTo>
                      <a:pt x="263" y="54"/>
                      <a:pt x="218" y="100"/>
                      <a:pt x="180" y="145"/>
                    </a:cubicBezTo>
                    <a:cubicBezTo>
                      <a:pt x="135" y="182"/>
                      <a:pt x="68" y="227"/>
                      <a:pt x="45" y="280"/>
                    </a:cubicBezTo>
                    <a:cubicBezTo>
                      <a:pt x="0" y="362"/>
                      <a:pt x="60" y="565"/>
                      <a:pt x="75" y="670"/>
                    </a:cubicBezTo>
                    <a:cubicBezTo>
                      <a:pt x="81" y="698"/>
                      <a:pt x="108" y="723"/>
                      <a:pt x="131" y="723"/>
                    </a:cubicBezTo>
                    <a:cubicBezTo>
                      <a:pt x="138" y="723"/>
                      <a:pt x="145" y="720"/>
                      <a:pt x="150" y="715"/>
                    </a:cubicBezTo>
                    <a:cubicBezTo>
                      <a:pt x="323" y="542"/>
                      <a:pt x="495" y="370"/>
                      <a:pt x="668" y="197"/>
                    </a:cubicBezTo>
                    <a:cubicBezTo>
                      <a:pt x="691" y="167"/>
                      <a:pt x="676" y="115"/>
                      <a:pt x="638" y="100"/>
                    </a:cubicBezTo>
                    <a:cubicBezTo>
                      <a:pt x="540" y="69"/>
                      <a:pt x="443" y="32"/>
                      <a:pt x="345" y="2"/>
                    </a:cubicBezTo>
                    <a:cubicBezTo>
                      <a:pt x="341" y="1"/>
                      <a:pt x="338" y="0"/>
                      <a:pt x="334"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3"/>
              <p:cNvSpPr/>
              <p:nvPr/>
            </p:nvSpPr>
            <p:spPr>
              <a:xfrm>
                <a:off x="3257921" y="2413140"/>
                <a:ext cx="331623" cy="261127"/>
              </a:xfrm>
              <a:custGeom>
                <a:rect b="b" l="l" r="r" t="t"/>
                <a:pathLst>
                  <a:path extrusionOk="0" h="2345" w="2978">
                    <a:moveTo>
                      <a:pt x="2812" y="150"/>
                    </a:moveTo>
                    <a:cubicBezTo>
                      <a:pt x="2815" y="199"/>
                      <a:pt x="2848" y="283"/>
                      <a:pt x="2870" y="338"/>
                    </a:cubicBezTo>
                    <a:lnTo>
                      <a:pt x="2870" y="338"/>
                    </a:lnTo>
                    <a:cubicBezTo>
                      <a:pt x="2393" y="711"/>
                      <a:pt x="1902" y="1077"/>
                      <a:pt x="1404" y="1421"/>
                    </a:cubicBezTo>
                    <a:cubicBezTo>
                      <a:pt x="1111" y="1631"/>
                      <a:pt x="811" y="1834"/>
                      <a:pt x="503" y="2037"/>
                    </a:cubicBezTo>
                    <a:cubicBezTo>
                      <a:pt x="443" y="2074"/>
                      <a:pt x="316" y="2209"/>
                      <a:pt x="233" y="2209"/>
                    </a:cubicBezTo>
                    <a:cubicBezTo>
                      <a:pt x="208" y="2209"/>
                      <a:pt x="117" y="2100"/>
                      <a:pt x="86" y="2100"/>
                    </a:cubicBezTo>
                    <a:cubicBezTo>
                      <a:pt x="82" y="2100"/>
                      <a:pt x="79" y="2102"/>
                      <a:pt x="78" y="2105"/>
                    </a:cubicBezTo>
                    <a:lnTo>
                      <a:pt x="78" y="2105"/>
                    </a:lnTo>
                    <a:cubicBezTo>
                      <a:pt x="117" y="2005"/>
                      <a:pt x="527" y="1810"/>
                      <a:pt x="593" y="1766"/>
                    </a:cubicBezTo>
                    <a:cubicBezTo>
                      <a:pt x="931" y="1541"/>
                      <a:pt x="1261" y="1309"/>
                      <a:pt x="1591" y="1068"/>
                    </a:cubicBezTo>
                    <a:cubicBezTo>
                      <a:pt x="1914" y="836"/>
                      <a:pt x="2229" y="596"/>
                      <a:pt x="2544" y="356"/>
                    </a:cubicBezTo>
                    <a:cubicBezTo>
                      <a:pt x="2612" y="303"/>
                      <a:pt x="2725" y="153"/>
                      <a:pt x="2807" y="153"/>
                    </a:cubicBezTo>
                    <a:cubicBezTo>
                      <a:pt x="2809" y="152"/>
                      <a:pt x="2810" y="151"/>
                      <a:pt x="2812" y="150"/>
                    </a:cubicBezTo>
                    <a:close/>
                    <a:moveTo>
                      <a:pt x="2812" y="1"/>
                    </a:moveTo>
                    <a:cubicBezTo>
                      <a:pt x="2808" y="1"/>
                      <a:pt x="2804" y="2"/>
                      <a:pt x="2800" y="3"/>
                    </a:cubicBezTo>
                    <a:cubicBezTo>
                      <a:pt x="1899" y="723"/>
                      <a:pt x="976" y="1399"/>
                      <a:pt x="31" y="2014"/>
                    </a:cubicBezTo>
                    <a:cubicBezTo>
                      <a:pt x="8" y="2037"/>
                      <a:pt x="1" y="2067"/>
                      <a:pt x="16" y="2097"/>
                    </a:cubicBezTo>
                    <a:cubicBezTo>
                      <a:pt x="68" y="2172"/>
                      <a:pt x="121" y="2247"/>
                      <a:pt x="173" y="2322"/>
                    </a:cubicBezTo>
                    <a:cubicBezTo>
                      <a:pt x="178" y="2336"/>
                      <a:pt x="189" y="2344"/>
                      <a:pt x="202" y="2344"/>
                    </a:cubicBezTo>
                    <a:cubicBezTo>
                      <a:pt x="210" y="2344"/>
                      <a:pt x="218" y="2342"/>
                      <a:pt x="226" y="2337"/>
                    </a:cubicBezTo>
                    <a:cubicBezTo>
                      <a:pt x="1153" y="1754"/>
                      <a:pt x="2057" y="1111"/>
                      <a:pt x="2940" y="423"/>
                    </a:cubicBezTo>
                    <a:lnTo>
                      <a:pt x="2940" y="423"/>
                    </a:lnTo>
                    <a:cubicBezTo>
                      <a:pt x="2953" y="420"/>
                      <a:pt x="2964" y="409"/>
                      <a:pt x="2969" y="393"/>
                    </a:cubicBezTo>
                    <a:lnTo>
                      <a:pt x="2969" y="393"/>
                    </a:lnTo>
                    <a:cubicBezTo>
                      <a:pt x="2977" y="372"/>
                      <a:pt x="2972" y="345"/>
                      <a:pt x="2960" y="326"/>
                    </a:cubicBezTo>
                    <a:lnTo>
                      <a:pt x="2960" y="326"/>
                    </a:lnTo>
                    <a:cubicBezTo>
                      <a:pt x="2931" y="226"/>
                      <a:pt x="2896" y="133"/>
                      <a:pt x="2867" y="33"/>
                    </a:cubicBezTo>
                    <a:cubicBezTo>
                      <a:pt x="2855" y="14"/>
                      <a:pt x="2832" y="1"/>
                      <a:pt x="281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3"/>
              <p:cNvSpPr/>
              <p:nvPr/>
            </p:nvSpPr>
            <p:spPr>
              <a:xfrm>
                <a:off x="3292220" y="2483182"/>
                <a:ext cx="317369" cy="243199"/>
              </a:xfrm>
              <a:custGeom>
                <a:rect b="b" l="l" r="r" t="t"/>
                <a:pathLst>
                  <a:path extrusionOk="0" h="2184" w="2850">
                    <a:moveTo>
                      <a:pt x="2693" y="154"/>
                    </a:moveTo>
                    <a:lnTo>
                      <a:pt x="2693" y="154"/>
                    </a:lnTo>
                    <a:cubicBezTo>
                      <a:pt x="2694" y="207"/>
                      <a:pt x="2725" y="297"/>
                      <a:pt x="2743" y="352"/>
                    </a:cubicBezTo>
                    <a:lnTo>
                      <a:pt x="2743" y="352"/>
                    </a:lnTo>
                    <a:cubicBezTo>
                      <a:pt x="2281" y="695"/>
                      <a:pt x="1812" y="1025"/>
                      <a:pt x="1343" y="1347"/>
                    </a:cubicBezTo>
                    <a:cubicBezTo>
                      <a:pt x="1043" y="1550"/>
                      <a:pt x="743" y="1745"/>
                      <a:pt x="443" y="1933"/>
                    </a:cubicBezTo>
                    <a:cubicBezTo>
                      <a:pt x="390" y="1963"/>
                      <a:pt x="293" y="2068"/>
                      <a:pt x="233" y="2068"/>
                    </a:cubicBezTo>
                    <a:cubicBezTo>
                      <a:pt x="221" y="2062"/>
                      <a:pt x="145" y="1929"/>
                      <a:pt x="101" y="1929"/>
                    </a:cubicBezTo>
                    <a:cubicBezTo>
                      <a:pt x="90" y="1929"/>
                      <a:pt x="81" y="1936"/>
                      <a:pt x="75" y="1955"/>
                    </a:cubicBezTo>
                    <a:cubicBezTo>
                      <a:pt x="105" y="1843"/>
                      <a:pt x="510" y="1678"/>
                      <a:pt x="593" y="1625"/>
                    </a:cubicBezTo>
                    <a:cubicBezTo>
                      <a:pt x="923" y="1415"/>
                      <a:pt x="1253" y="1190"/>
                      <a:pt x="1576" y="965"/>
                    </a:cubicBezTo>
                    <a:cubicBezTo>
                      <a:pt x="1876" y="755"/>
                      <a:pt x="2176" y="545"/>
                      <a:pt x="2469" y="319"/>
                    </a:cubicBezTo>
                    <a:cubicBezTo>
                      <a:pt x="2529" y="275"/>
                      <a:pt x="2618" y="163"/>
                      <a:pt x="2693" y="154"/>
                    </a:cubicBezTo>
                    <a:close/>
                    <a:moveTo>
                      <a:pt x="2710" y="0"/>
                    </a:moveTo>
                    <a:cubicBezTo>
                      <a:pt x="2705" y="0"/>
                      <a:pt x="2700" y="2"/>
                      <a:pt x="2694" y="4"/>
                    </a:cubicBezTo>
                    <a:cubicBezTo>
                      <a:pt x="1831" y="672"/>
                      <a:pt x="938" y="1287"/>
                      <a:pt x="30" y="1858"/>
                    </a:cubicBezTo>
                    <a:cubicBezTo>
                      <a:pt x="8" y="1880"/>
                      <a:pt x="0" y="1910"/>
                      <a:pt x="15" y="1940"/>
                    </a:cubicBezTo>
                    <a:cubicBezTo>
                      <a:pt x="75" y="2015"/>
                      <a:pt x="128" y="2090"/>
                      <a:pt x="188" y="2165"/>
                    </a:cubicBezTo>
                    <a:cubicBezTo>
                      <a:pt x="193" y="2176"/>
                      <a:pt x="207" y="2183"/>
                      <a:pt x="223" y="2183"/>
                    </a:cubicBezTo>
                    <a:cubicBezTo>
                      <a:pt x="228" y="2183"/>
                      <a:pt x="234" y="2182"/>
                      <a:pt x="240" y="2180"/>
                    </a:cubicBezTo>
                    <a:cubicBezTo>
                      <a:pt x="1118" y="1648"/>
                      <a:pt x="1974" y="1062"/>
                      <a:pt x="2822" y="439"/>
                    </a:cubicBezTo>
                    <a:cubicBezTo>
                      <a:pt x="2827" y="435"/>
                      <a:pt x="2831" y="430"/>
                      <a:pt x="2834" y="425"/>
                    </a:cubicBezTo>
                    <a:lnTo>
                      <a:pt x="2834" y="425"/>
                    </a:lnTo>
                    <a:cubicBezTo>
                      <a:pt x="2844" y="414"/>
                      <a:pt x="2849" y="396"/>
                      <a:pt x="2844" y="372"/>
                    </a:cubicBezTo>
                    <a:cubicBezTo>
                      <a:pt x="2814" y="267"/>
                      <a:pt x="2792" y="162"/>
                      <a:pt x="2762" y="57"/>
                    </a:cubicBezTo>
                    <a:cubicBezTo>
                      <a:pt x="2756" y="26"/>
                      <a:pt x="2734" y="0"/>
                      <a:pt x="2710"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3"/>
              <p:cNvSpPr/>
              <p:nvPr/>
            </p:nvSpPr>
            <p:spPr>
              <a:xfrm>
                <a:off x="3331417" y="2559572"/>
                <a:ext cx="287859" cy="217142"/>
              </a:xfrm>
              <a:custGeom>
                <a:rect b="b" l="l" r="r" t="t"/>
                <a:pathLst>
                  <a:path extrusionOk="0" h="1950" w="2585">
                    <a:moveTo>
                      <a:pt x="2492" y="130"/>
                    </a:moveTo>
                    <a:lnTo>
                      <a:pt x="2492" y="130"/>
                    </a:lnTo>
                    <a:cubicBezTo>
                      <a:pt x="2453" y="139"/>
                      <a:pt x="2474" y="223"/>
                      <a:pt x="2489" y="377"/>
                    </a:cubicBezTo>
                    <a:lnTo>
                      <a:pt x="2489" y="377"/>
                    </a:lnTo>
                    <a:cubicBezTo>
                      <a:pt x="2042" y="691"/>
                      <a:pt x="1596" y="991"/>
                      <a:pt x="1142" y="1277"/>
                    </a:cubicBezTo>
                    <a:cubicBezTo>
                      <a:pt x="894" y="1442"/>
                      <a:pt x="646" y="1637"/>
                      <a:pt x="384" y="1750"/>
                    </a:cubicBezTo>
                    <a:cubicBezTo>
                      <a:pt x="346" y="1772"/>
                      <a:pt x="249" y="1840"/>
                      <a:pt x="241" y="1840"/>
                    </a:cubicBezTo>
                    <a:cubicBezTo>
                      <a:pt x="158" y="1816"/>
                      <a:pt x="150" y="1689"/>
                      <a:pt x="121" y="1689"/>
                    </a:cubicBezTo>
                    <a:cubicBezTo>
                      <a:pt x="113" y="1689"/>
                      <a:pt x="103" y="1698"/>
                      <a:pt x="91" y="1720"/>
                    </a:cubicBezTo>
                    <a:cubicBezTo>
                      <a:pt x="166" y="1584"/>
                      <a:pt x="504" y="1472"/>
                      <a:pt x="616" y="1397"/>
                    </a:cubicBezTo>
                    <a:cubicBezTo>
                      <a:pt x="931" y="1202"/>
                      <a:pt x="1239" y="999"/>
                      <a:pt x="1539" y="797"/>
                    </a:cubicBezTo>
                    <a:cubicBezTo>
                      <a:pt x="1802" y="616"/>
                      <a:pt x="2065" y="436"/>
                      <a:pt x="2327" y="256"/>
                    </a:cubicBezTo>
                    <a:cubicBezTo>
                      <a:pt x="2363" y="228"/>
                      <a:pt x="2445" y="139"/>
                      <a:pt x="2492" y="130"/>
                    </a:cubicBezTo>
                    <a:close/>
                    <a:moveTo>
                      <a:pt x="2495" y="1"/>
                    </a:moveTo>
                    <a:cubicBezTo>
                      <a:pt x="2489" y="1"/>
                      <a:pt x="2483" y="3"/>
                      <a:pt x="2477" y="9"/>
                    </a:cubicBezTo>
                    <a:cubicBezTo>
                      <a:pt x="1674" y="586"/>
                      <a:pt x="864" y="1127"/>
                      <a:pt x="31" y="1637"/>
                    </a:cubicBezTo>
                    <a:cubicBezTo>
                      <a:pt x="1" y="1652"/>
                      <a:pt x="1" y="1697"/>
                      <a:pt x="23" y="1727"/>
                    </a:cubicBezTo>
                    <a:cubicBezTo>
                      <a:pt x="91" y="1795"/>
                      <a:pt x="158" y="1870"/>
                      <a:pt x="219" y="1937"/>
                    </a:cubicBezTo>
                    <a:cubicBezTo>
                      <a:pt x="227" y="1946"/>
                      <a:pt x="236" y="1950"/>
                      <a:pt x="245" y="1950"/>
                    </a:cubicBezTo>
                    <a:cubicBezTo>
                      <a:pt x="251" y="1950"/>
                      <a:pt x="257" y="1948"/>
                      <a:pt x="264" y="1945"/>
                    </a:cubicBezTo>
                    <a:cubicBezTo>
                      <a:pt x="1044" y="1487"/>
                      <a:pt x="1809" y="992"/>
                      <a:pt x="2560" y="459"/>
                    </a:cubicBezTo>
                    <a:cubicBezTo>
                      <a:pt x="2565" y="455"/>
                      <a:pt x="2570" y="450"/>
                      <a:pt x="2573" y="444"/>
                    </a:cubicBezTo>
                    <a:lnTo>
                      <a:pt x="2573" y="444"/>
                    </a:lnTo>
                    <a:cubicBezTo>
                      <a:pt x="2580" y="434"/>
                      <a:pt x="2584" y="418"/>
                      <a:pt x="2582" y="399"/>
                    </a:cubicBezTo>
                    <a:cubicBezTo>
                      <a:pt x="2567" y="286"/>
                      <a:pt x="2552" y="166"/>
                      <a:pt x="2537" y="54"/>
                    </a:cubicBezTo>
                    <a:cubicBezTo>
                      <a:pt x="2537" y="25"/>
                      <a:pt x="2516" y="1"/>
                      <a:pt x="2495"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3"/>
              <p:cNvSpPr/>
              <p:nvPr/>
            </p:nvSpPr>
            <p:spPr>
              <a:xfrm>
                <a:off x="3374958" y="2634291"/>
                <a:ext cx="248439" cy="186520"/>
              </a:xfrm>
              <a:custGeom>
                <a:rect b="b" l="l" r="r" t="t"/>
                <a:pathLst>
                  <a:path extrusionOk="0" h="1675" w="2231">
                    <a:moveTo>
                      <a:pt x="91" y="1443"/>
                    </a:moveTo>
                    <a:cubicBezTo>
                      <a:pt x="91" y="1444"/>
                      <a:pt x="91" y="1445"/>
                      <a:pt x="90" y="1446"/>
                    </a:cubicBezTo>
                    <a:cubicBezTo>
                      <a:pt x="90" y="1445"/>
                      <a:pt x="91" y="1444"/>
                      <a:pt x="91" y="1443"/>
                    </a:cubicBezTo>
                    <a:close/>
                    <a:moveTo>
                      <a:pt x="2144" y="130"/>
                    </a:moveTo>
                    <a:cubicBezTo>
                      <a:pt x="2115" y="155"/>
                      <a:pt x="2129" y="254"/>
                      <a:pt x="2141" y="362"/>
                    </a:cubicBezTo>
                    <a:lnTo>
                      <a:pt x="2141" y="362"/>
                    </a:lnTo>
                    <a:cubicBezTo>
                      <a:pt x="1768" y="618"/>
                      <a:pt x="1394" y="859"/>
                      <a:pt x="1013" y="1094"/>
                    </a:cubicBezTo>
                    <a:cubicBezTo>
                      <a:pt x="803" y="1229"/>
                      <a:pt x="585" y="1416"/>
                      <a:pt x="353" y="1499"/>
                    </a:cubicBezTo>
                    <a:cubicBezTo>
                      <a:pt x="323" y="1514"/>
                      <a:pt x="285" y="1536"/>
                      <a:pt x="255" y="1559"/>
                    </a:cubicBezTo>
                    <a:cubicBezTo>
                      <a:pt x="197" y="1547"/>
                      <a:pt x="157" y="1404"/>
                      <a:pt x="121" y="1404"/>
                    </a:cubicBezTo>
                    <a:cubicBezTo>
                      <a:pt x="120" y="1404"/>
                      <a:pt x="120" y="1404"/>
                      <a:pt x="119" y="1404"/>
                    </a:cubicBezTo>
                    <a:lnTo>
                      <a:pt x="119" y="1404"/>
                    </a:lnTo>
                    <a:cubicBezTo>
                      <a:pt x="209" y="1317"/>
                      <a:pt x="468" y="1221"/>
                      <a:pt x="533" y="1176"/>
                    </a:cubicBezTo>
                    <a:cubicBezTo>
                      <a:pt x="803" y="1019"/>
                      <a:pt x="1066" y="853"/>
                      <a:pt x="1328" y="681"/>
                    </a:cubicBezTo>
                    <a:cubicBezTo>
                      <a:pt x="1561" y="531"/>
                      <a:pt x="1786" y="381"/>
                      <a:pt x="2011" y="231"/>
                    </a:cubicBezTo>
                    <a:cubicBezTo>
                      <a:pt x="2036" y="212"/>
                      <a:pt x="2100" y="149"/>
                      <a:pt x="2144" y="130"/>
                    </a:cubicBezTo>
                    <a:close/>
                    <a:moveTo>
                      <a:pt x="2162" y="1"/>
                    </a:moveTo>
                    <a:cubicBezTo>
                      <a:pt x="2157" y="1"/>
                      <a:pt x="2151" y="2"/>
                      <a:pt x="2146" y="5"/>
                    </a:cubicBezTo>
                    <a:cubicBezTo>
                      <a:pt x="1456" y="478"/>
                      <a:pt x="751" y="928"/>
                      <a:pt x="38" y="1349"/>
                    </a:cubicBezTo>
                    <a:cubicBezTo>
                      <a:pt x="8" y="1371"/>
                      <a:pt x="0" y="1416"/>
                      <a:pt x="30" y="1446"/>
                    </a:cubicBezTo>
                    <a:cubicBezTo>
                      <a:pt x="98" y="1514"/>
                      <a:pt x="165" y="1589"/>
                      <a:pt x="225" y="1664"/>
                    </a:cubicBezTo>
                    <a:cubicBezTo>
                      <a:pt x="236" y="1669"/>
                      <a:pt x="246" y="1675"/>
                      <a:pt x="257" y="1675"/>
                    </a:cubicBezTo>
                    <a:cubicBezTo>
                      <a:pt x="261" y="1675"/>
                      <a:pt x="266" y="1674"/>
                      <a:pt x="270" y="1671"/>
                    </a:cubicBezTo>
                    <a:cubicBezTo>
                      <a:pt x="923" y="1289"/>
                      <a:pt x="1568" y="883"/>
                      <a:pt x="2206" y="456"/>
                    </a:cubicBezTo>
                    <a:cubicBezTo>
                      <a:pt x="2214" y="451"/>
                      <a:pt x="2219" y="444"/>
                      <a:pt x="2222" y="435"/>
                    </a:cubicBezTo>
                    <a:lnTo>
                      <a:pt x="2222" y="435"/>
                    </a:lnTo>
                    <a:cubicBezTo>
                      <a:pt x="2228" y="425"/>
                      <a:pt x="2230" y="412"/>
                      <a:pt x="2229" y="396"/>
                    </a:cubicBezTo>
                    <a:cubicBezTo>
                      <a:pt x="2221" y="283"/>
                      <a:pt x="2214" y="171"/>
                      <a:pt x="2206" y="51"/>
                    </a:cubicBezTo>
                    <a:cubicBezTo>
                      <a:pt x="2206" y="21"/>
                      <a:pt x="2183" y="1"/>
                      <a:pt x="216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3"/>
              <p:cNvSpPr/>
              <p:nvPr/>
            </p:nvSpPr>
            <p:spPr>
              <a:xfrm>
                <a:off x="3420837" y="2713576"/>
                <a:ext cx="205677" cy="153670"/>
              </a:xfrm>
              <a:custGeom>
                <a:rect b="b" l="l" r="r" t="t"/>
                <a:pathLst>
                  <a:path extrusionOk="0" h="1380" w="1847">
                    <a:moveTo>
                      <a:pt x="1758" y="148"/>
                    </a:moveTo>
                    <a:cubicBezTo>
                      <a:pt x="1758" y="167"/>
                      <a:pt x="1756" y="194"/>
                      <a:pt x="1749" y="232"/>
                    </a:cubicBezTo>
                    <a:cubicBezTo>
                      <a:pt x="1743" y="281"/>
                      <a:pt x="1742" y="331"/>
                      <a:pt x="1742" y="381"/>
                    </a:cubicBezTo>
                    <a:lnTo>
                      <a:pt x="1742" y="381"/>
                    </a:lnTo>
                    <a:cubicBezTo>
                      <a:pt x="1433" y="579"/>
                      <a:pt x="1111" y="776"/>
                      <a:pt x="796" y="967"/>
                    </a:cubicBezTo>
                    <a:cubicBezTo>
                      <a:pt x="654" y="1049"/>
                      <a:pt x="466" y="1230"/>
                      <a:pt x="309" y="1252"/>
                    </a:cubicBezTo>
                    <a:cubicBezTo>
                      <a:pt x="280" y="1258"/>
                      <a:pt x="275" y="1264"/>
                      <a:pt x="275" y="1266"/>
                    </a:cubicBezTo>
                    <a:lnTo>
                      <a:pt x="275" y="1266"/>
                    </a:lnTo>
                    <a:cubicBezTo>
                      <a:pt x="275" y="1263"/>
                      <a:pt x="271" y="1249"/>
                      <a:pt x="218" y="1207"/>
                    </a:cubicBezTo>
                    <a:cubicBezTo>
                      <a:pt x="186" y="1185"/>
                      <a:pt x="157" y="1160"/>
                      <a:pt x="130" y="1133"/>
                    </a:cubicBezTo>
                    <a:lnTo>
                      <a:pt x="130" y="1133"/>
                    </a:lnTo>
                    <a:cubicBezTo>
                      <a:pt x="423" y="873"/>
                      <a:pt x="853" y="720"/>
                      <a:pt x="1179" y="524"/>
                    </a:cubicBezTo>
                    <a:cubicBezTo>
                      <a:pt x="1344" y="419"/>
                      <a:pt x="1569" y="337"/>
                      <a:pt x="1712" y="179"/>
                    </a:cubicBezTo>
                    <a:cubicBezTo>
                      <a:pt x="1726" y="168"/>
                      <a:pt x="1741" y="158"/>
                      <a:pt x="1758" y="148"/>
                    </a:cubicBezTo>
                    <a:close/>
                    <a:moveTo>
                      <a:pt x="1799" y="0"/>
                    </a:moveTo>
                    <a:cubicBezTo>
                      <a:pt x="1793" y="0"/>
                      <a:pt x="1786" y="2"/>
                      <a:pt x="1779" y="6"/>
                    </a:cubicBezTo>
                    <a:cubicBezTo>
                      <a:pt x="1209" y="382"/>
                      <a:pt x="624" y="734"/>
                      <a:pt x="38" y="1072"/>
                    </a:cubicBezTo>
                    <a:cubicBezTo>
                      <a:pt x="8" y="1094"/>
                      <a:pt x="1" y="1140"/>
                      <a:pt x="23" y="1170"/>
                    </a:cubicBezTo>
                    <a:cubicBezTo>
                      <a:pt x="106" y="1237"/>
                      <a:pt x="203" y="1380"/>
                      <a:pt x="301" y="1380"/>
                    </a:cubicBezTo>
                    <a:cubicBezTo>
                      <a:pt x="303" y="1380"/>
                      <a:pt x="306" y="1380"/>
                      <a:pt x="308" y="1380"/>
                    </a:cubicBezTo>
                    <a:cubicBezTo>
                      <a:pt x="429" y="1380"/>
                      <a:pt x="641" y="1191"/>
                      <a:pt x="736" y="1132"/>
                    </a:cubicBezTo>
                    <a:cubicBezTo>
                      <a:pt x="1096" y="922"/>
                      <a:pt x="1449" y="704"/>
                      <a:pt x="1801" y="479"/>
                    </a:cubicBezTo>
                    <a:lnTo>
                      <a:pt x="1801" y="479"/>
                    </a:lnTo>
                    <a:cubicBezTo>
                      <a:pt x="1816" y="476"/>
                      <a:pt x="1829" y="462"/>
                      <a:pt x="1832" y="434"/>
                    </a:cubicBezTo>
                    <a:cubicBezTo>
                      <a:pt x="1832" y="314"/>
                      <a:pt x="1839" y="194"/>
                      <a:pt x="1847" y="66"/>
                    </a:cubicBezTo>
                    <a:cubicBezTo>
                      <a:pt x="1847" y="36"/>
                      <a:pt x="1827" y="0"/>
                      <a:pt x="179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3"/>
              <p:cNvSpPr/>
              <p:nvPr/>
            </p:nvSpPr>
            <p:spPr>
              <a:xfrm>
                <a:off x="3473510" y="2794085"/>
                <a:ext cx="145544" cy="115141"/>
              </a:xfrm>
              <a:custGeom>
                <a:rect b="b" l="l" r="r" t="t"/>
                <a:pathLst>
                  <a:path extrusionOk="0" h="1034" w="1307">
                    <a:moveTo>
                      <a:pt x="1209" y="158"/>
                    </a:moveTo>
                    <a:cubicBezTo>
                      <a:pt x="1205" y="232"/>
                      <a:pt x="1200" y="306"/>
                      <a:pt x="1196" y="381"/>
                    </a:cubicBezTo>
                    <a:lnTo>
                      <a:pt x="1196" y="381"/>
                    </a:lnTo>
                    <a:cubicBezTo>
                      <a:pt x="987" y="503"/>
                      <a:pt x="779" y="632"/>
                      <a:pt x="571" y="754"/>
                    </a:cubicBezTo>
                    <a:cubicBezTo>
                      <a:pt x="481" y="799"/>
                      <a:pt x="376" y="897"/>
                      <a:pt x="278" y="912"/>
                    </a:cubicBezTo>
                    <a:cubicBezTo>
                      <a:pt x="278" y="912"/>
                      <a:pt x="277" y="912"/>
                      <a:pt x="277" y="912"/>
                    </a:cubicBezTo>
                    <a:lnTo>
                      <a:pt x="277" y="912"/>
                    </a:lnTo>
                    <a:cubicBezTo>
                      <a:pt x="258" y="899"/>
                      <a:pt x="244" y="883"/>
                      <a:pt x="233" y="867"/>
                    </a:cubicBezTo>
                    <a:cubicBezTo>
                      <a:pt x="206" y="835"/>
                      <a:pt x="176" y="806"/>
                      <a:pt x="146" y="779"/>
                    </a:cubicBezTo>
                    <a:lnTo>
                      <a:pt x="146" y="779"/>
                    </a:lnTo>
                    <a:cubicBezTo>
                      <a:pt x="502" y="580"/>
                      <a:pt x="859" y="374"/>
                      <a:pt x="1209" y="158"/>
                    </a:cubicBezTo>
                    <a:close/>
                    <a:moveTo>
                      <a:pt x="1258" y="1"/>
                    </a:moveTo>
                    <a:cubicBezTo>
                      <a:pt x="1254" y="1"/>
                      <a:pt x="1250" y="2"/>
                      <a:pt x="1246" y="4"/>
                    </a:cubicBezTo>
                    <a:cubicBezTo>
                      <a:pt x="849" y="251"/>
                      <a:pt x="443" y="484"/>
                      <a:pt x="38" y="717"/>
                    </a:cubicBezTo>
                    <a:cubicBezTo>
                      <a:pt x="8" y="739"/>
                      <a:pt x="1" y="784"/>
                      <a:pt x="31" y="814"/>
                    </a:cubicBezTo>
                    <a:cubicBezTo>
                      <a:pt x="91" y="867"/>
                      <a:pt x="196" y="1024"/>
                      <a:pt x="271" y="1032"/>
                    </a:cubicBezTo>
                    <a:cubicBezTo>
                      <a:pt x="276" y="1033"/>
                      <a:pt x="280" y="1033"/>
                      <a:pt x="286" y="1033"/>
                    </a:cubicBezTo>
                    <a:cubicBezTo>
                      <a:pt x="353" y="1033"/>
                      <a:pt x="447" y="947"/>
                      <a:pt x="496" y="919"/>
                    </a:cubicBezTo>
                    <a:cubicBezTo>
                      <a:pt x="751" y="777"/>
                      <a:pt x="1006" y="627"/>
                      <a:pt x="1253" y="477"/>
                    </a:cubicBezTo>
                    <a:lnTo>
                      <a:pt x="1253" y="477"/>
                    </a:lnTo>
                    <a:cubicBezTo>
                      <a:pt x="1268" y="473"/>
                      <a:pt x="1281" y="459"/>
                      <a:pt x="1284" y="432"/>
                    </a:cubicBezTo>
                    <a:cubicBezTo>
                      <a:pt x="1291" y="311"/>
                      <a:pt x="1299" y="191"/>
                      <a:pt x="1306" y="71"/>
                    </a:cubicBezTo>
                    <a:cubicBezTo>
                      <a:pt x="1306" y="39"/>
                      <a:pt x="1284" y="1"/>
                      <a:pt x="1258"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3"/>
              <p:cNvSpPr/>
              <p:nvPr/>
            </p:nvSpPr>
            <p:spPr>
              <a:xfrm>
                <a:off x="3526182" y="2877379"/>
                <a:ext cx="85300" cy="75944"/>
              </a:xfrm>
              <a:custGeom>
                <a:rect b="b" l="l" r="r" t="t"/>
                <a:pathLst>
                  <a:path extrusionOk="0" h="682" w="766">
                    <a:moveTo>
                      <a:pt x="655" y="164"/>
                    </a:moveTo>
                    <a:cubicBezTo>
                      <a:pt x="641" y="242"/>
                      <a:pt x="627" y="319"/>
                      <a:pt x="613" y="393"/>
                    </a:cubicBezTo>
                    <a:lnTo>
                      <a:pt x="613" y="393"/>
                    </a:lnTo>
                    <a:cubicBezTo>
                      <a:pt x="510" y="443"/>
                      <a:pt x="413" y="499"/>
                      <a:pt x="316" y="561"/>
                    </a:cubicBezTo>
                    <a:cubicBezTo>
                      <a:pt x="315" y="562"/>
                      <a:pt x="315" y="562"/>
                      <a:pt x="314" y="562"/>
                    </a:cubicBezTo>
                    <a:lnTo>
                      <a:pt x="314" y="562"/>
                    </a:lnTo>
                    <a:cubicBezTo>
                      <a:pt x="289" y="542"/>
                      <a:pt x="268" y="522"/>
                      <a:pt x="240" y="509"/>
                    </a:cubicBezTo>
                    <a:cubicBezTo>
                      <a:pt x="214" y="486"/>
                      <a:pt x="185" y="463"/>
                      <a:pt x="157" y="441"/>
                    </a:cubicBezTo>
                    <a:lnTo>
                      <a:pt x="157" y="441"/>
                    </a:lnTo>
                    <a:cubicBezTo>
                      <a:pt x="322" y="350"/>
                      <a:pt x="490" y="255"/>
                      <a:pt x="655" y="164"/>
                    </a:cubicBezTo>
                    <a:close/>
                    <a:moveTo>
                      <a:pt x="722" y="0"/>
                    </a:moveTo>
                    <a:cubicBezTo>
                      <a:pt x="717" y="0"/>
                      <a:pt x="711" y="2"/>
                      <a:pt x="706" y="6"/>
                    </a:cubicBezTo>
                    <a:cubicBezTo>
                      <a:pt x="481" y="134"/>
                      <a:pt x="263" y="254"/>
                      <a:pt x="45" y="374"/>
                    </a:cubicBezTo>
                    <a:cubicBezTo>
                      <a:pt x="8" y="404"/>
                      <a:pt x="0" y="456"/>
                      <a:pt x="38" y="486"/>
                    </a:cubicBezTo>
                    <a:cubicBezTo>
                      <a:pt x="111" y="538"/>
                      <a:pt x="234" y="682"/>
                      <a:pt x="324" y="682"/>
                    </a:cubicBezTo>
                    <a:cubicBezTo>
                      <a:pt x="326" y="682"/>
                      <a:pt x="328" y="682"/>
                      <a:pt x="331" y="682"/>
                    </a:cubicBezTo>
                    <a:cubicBezTo>
                      <a:pt x="383" y="682"/>
                      <a:pt x="451" y="614"/>
                      <a:pt x="496" y="592"/>
                    </a:cubicBezTo>
                    <a:cubicBezTo>
                      <a:pt x="556" y="554"/>
                      <a:pt x="608" y="524"/>
                      <a:pt x="668" y="494"/>
                    </a:cubicBezTo>
                    <a:cubicBezTo>
                      <a:pt x="674" y="491"/>
                      <a:pt x="678" y="487"/>
                      <a:pt x="682" y="482"/>
                    </a:cubicBezTo>
                    <a:lnTo>
                      <a:pt x="682" y="482"/>
                    </a:lnTo>
                    <a:cubicBezTo>
                      <a:pt x="689" y="475"/>
                      <a:pt x="695" y="464"/>
                      <a:pt x="698" y="449"/>
                    </a:cubicBezTo>
                    <a:cubicBezTo>
                      <a:pt x="721" y="321"/>
                      <a:pt x="743" y="201"/>
                      <a:pt x="766" y="74"/>
                    </a:cubicBezTo>
                    <a:cubicBezTo>
                      <a:pt x="766" y="37"/>
                      <a:pt x="746" y="0"/>
                      <a:pt x="72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3"/>
              <p:cNvSpPr/>
              <p:nvPr/>
            </p:nvSpPr>
            <p:spPr>
              <a:xfrm>
                <a:off x="3535313" y="3466001"/>
                <a:ext cx="367814" cy="171041"/>
              </a:xfrm>
              <a:custGeom>
                <a:rect b="b" l="l" r="r" t="t"/>
                <a:pathLst>
                  <a:path extrusionOk="0" h="1536" w="3303">
                    <a:moveTo>
                      <a:pt x="3235" y="318"/>
                    </a:moveTo>
                    <a:cubicBezTo>
                      <a:pt x="3235" y="321"/>
                      <a:pt x="3234" y="323"/>
                      <a:pt x="3233" y="324"/>
                    </a:cubicBezTo>
                    <a:lnTo>
                      <a:pt x="3233" y="324"/>
                    </a:lnTo>
                    <a:cubicBezTo>
                      <a:pt x="3233" y="322"/>
                      <a:pt x="3234" y="320"/>
                      <a:pt x="3235" y="318"/>
                    </a:cubicBezTo>
                    <a:close/>
                    <a:moveTo>
                      <a:pt x="3133" y="145"/>
                    </a:moveTo>
                    <a:cubicBezTo>
                      <a:pt x="3145" y="211"/>
                      <a:pt x="3164" y="310"/>
                      <a:pt x="3189" y="342"/>
                    </a:cubicBezTo>
                    <a:lnTo>
                      <a:pt x="3189" y="342"/>
                    </a:lnTo>
                    <a:cubicBezTo>
                      <a:pt x="3120" y="416"/>
                      <a:pt x="2949" y="431"/>
                      <a:pt x="2875" y="461"/>
                    </a:cubicBezTo>
                    <a:cubicBezTo>
                      <a:pt x="2530" y="596"/>
                      <a:pt x="2177" y="723"/>
                      <a:pt x="1832" y="844"/>
                    </a:cubicBezTo>
                    <a:cubicBezTo>
                      <a:pt x="1457" y="979"/>
                      <a:pt x="1074" y="1106"/>
                      <a:pt x="691" y="1226"/>
                    </a:cubicBezTo>
                    <a:cubicBezTo>
                      <a:pt x="606" y="1252"/>
                      <a:pt x="245" y="1434"/>
                      <a:pt x="101" y="1434"/>
                    </a:cubicBezTo>
                    <a:cubicBezTo>
                      <a:pt x="81" y="1434"/>
                      <a:pt x="65" y="1430"/>
                      <a:pt x="54" y="1422"/>
                    </a:cubicBezTo>
                    <a:lnTo>
                      <a:pt x="54" y="1422"/>
                    </a:lnTo>
                    <a:cubicBezTo>
                      <a:pt x="57" y="1424"/>
                      <a:pt x="60" y="1425"/>
                      <a:pt x="62" y="1425"/>
                    </a:cubicBezTo>
                    <a:cubicBezTo>
                      <a:pt x="98" y="1425"/>
                      <a:pt x="105" y="1211"/>
                      <a:pt x="92" y="1211"/>
                    </a:cubicBezTo>
                    <a:lnTo>
                      <a:pt x="92" y="1211"/>
                    </a:lnTo>
                    <a:cubicBezTo>
                      <a:pt x="92" y="1211"/>
                      <a:pt x="91" y="1211"/>
                      <a:pt x="91" y="1211"/>
                    </a:cubicBezTo>
                    <a:cubicBezTo>
                      <a:pt x="143" y="1159"/>
                      <a:pt x="331" y="1144"/>
                      <a:pt x="384" y="1121"/>
                    </a:cubicBezTo>
                    <a:cubicBezTo>
                      <a:pt x="736" y="1016"/>
                      <a:pt x="1081" y="904"/>
                      <a:pt x="1434" y="776"/>
                    </a:cubicBezTo>
                    <a:cubicBezTo>
                      <a:pt x="2000" y="585"/>
                      <a:pt x="2567" y="372"/>
                      <a:pt x="3133" y="145"/>
                    </a:cubicBezTo>
                    <a:close/>
                    <a:moveTo>
                      <a:pt x="3172" y="0"/>
                    </a:moveTo>
                    <a:cubicBezTo>
                      <a:pt x="3168" y="0"/>
                      <a:pt x="3164" y="1"/>
                      <a:pt x="3160" y="3"/>
                    </a:cubicBezTo>
                    <a:cubicBezTo>
                      <a:pt x="2132" y="423"/>
                      <a:pt x="1097" y="791"/>
                      <a:pt x="53" y="1106"/>
                    </a:cubicBezTo>
                    <a:cubicBezTo>
                      <a:pt x="31" y="1121"/>
                      <a:pt x="8" y="1144"/>
                      <a:pt x="16" y="1174"/>
                    </a:cubicBezTo>
                    <a:cubicBezTo>
                      <a:pt x="8" y="1279"/>
                      <a:pt x="8" y="1384"/>
                      <a:pt x="1" y="1489"/>
                    </a:cubicBezTo>
                    <a:cubicBezTo>
                      <a:pt x="1" y="1515"/>
                      <a:pt x="24" y="1535"/>
                      <a:pt x="44" y="1535"/>
                    </a:cubicBezTo>
                    <a:cubicBezTo>
                      <a:pt x="47" y="1535"/>
                      <a:pt x="50" y="1535"/>
                      <a:pt x="53" y="1534"/>
                    </a:cubicBezTo>
                    <a:cubicBezTo>
                      <a:pt x="1119" y="1226"/>
                      <a:pt x="2192" y="859"/>
                      <a:pt x="3250" y="446"/>
                    </a:cubicBezTo>
                    <a:cubicBezTo>
                      <a:pt x="3280" y="423"/>
                      <a:pt x="3303" y="386"/>
                      <a:pt x="3288" y="348"/>
                    </a:cubicBezTo>
                    <a:cubicBezTo>
                      <a:pt x="3258" y="243"/>
                      <a:pt x="3235" y="146"/>
                      <a:pt x="3205" y="41"/>
                    </a:cubicBezTo>
                    <a:cubicBezTo>
                      <a:pt x="3203" y="34"/>
                      <a:pt x="3201" y="29"/>
                      <a:pt x="3198" y="24"/>
                    </a:cubicBezTo>
                    <a:lnTo>
                      <a:pt x="3198" y="24"/>
                    </a:lnTo>
                    <a:cubicBezTo>
                      <a:pt x="3193" y="10"/>
                      <a:pt x="3184" y="0"/>
                      <a:pt x="317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3"/>
              <p:cNvSpPr/>
              <p:nvPr/>
            </p:nvSpPr>
            <p:spPr>
              <a:xfrm>
                <a:off x="3531972" y="3538048"/>
                <a:ext cx="384517" cy="171709"/>
              </a:xfrm>
              <a:custGeom>
                <a:rect b="b" l="l" r="r" t="t"/>
                <a:pathLst>
                  <a:path extrusionOk="0" h="1542" w="3453">
                    <a:moveTo>
                      <a:pt x="3393" y="332"/>
                    </a:moveTo>
                    <a:cubicBezTo>
                      <a:pt x="3393" y="332"/>
                      <a:pt x="3393" y="332"/>
                      <a:pt x="3392" y="332"/>
                    </a:cubicBezTo>
                    <a:lnTo>
                      <a:pt x="3392" y="332"/>
                    </a:lnTo>
                    <a:cubicBezTo>
                      <a:pt x="3393" y="332"/>
                      <a:pt x="3393" y="332"/>
                      <a:pt x="3393" y="332"/>
                    </a:cubicBezTo>
                    <a:close/>
                    <a:moveTo>
                      <a:pt x="3311" y="153"/>
                    </a:moveTo>
                    <a:cubicBezTo>
                      <a:pt x="3319" y="217"/>
                      <a:pt x="3327" y="312"/>
                      <a:pt x="3347" y="348"/>
                    </a:cubicBezTo>
                    <a:lnTo>
                      <a:pt x="3347" y="348"/>
                    </a:lnTo>
                    <a:cubicBezTo>
                      <a:pt x="3271" y="422"/>
                      <a:pt x="3122" y="437"/>
                      <a:pt x="3040" y="467"/>
                    </a:cubicBezTo>
                    <a:cubicBezTo>
                      <a:pt x="2665" y="602"/>
                      <a:pt x="2290" y="737"/>
                      <a:pt x="1907" y="857"/>
                    </a:cubicBezTo>
                    <a:cubicBezTo>
                      <a:pt x="1502" y="999"/>
                      <a:pt x="1089" y="1127"/>
                      <a:pt x="676" y="1247"/>
                    </a:cubicBezTo>
                    <a:cubicBezTo>
                      <a:pt x="598" y="1273"/>
                      <a:pt x="238" y="1440"/>
                      <a:pt x="95" y="1440"/>
                    </a:cubicBezTo>
                    <a:cubicBezTo>
                      <a:pt x="73" y="1440"/>
                      <a:pt x="56" y="1436"/>
                      <a:pt x="46" y="1427"/>
                    </a:cubicBezTo>
                    <a:cubicBezTo>
                      <a:pt x="76" y="1352"/>
                      <a:pt x="98" y="1285"/>
                      <a:pt x="113" y="1210"/>
                    </a:cubicBezTo>
                    <a:cubicBezTo>
                      <a:pt x="181" y="1142"/>
                      <a:pt x="354" y="1142"/>
                      <a:pt x="429" y="1120"/>
                    </a:cubicBezTo>
                    <a:cubicBezTo>
                      <a:pt x="811" y="1007"/>
                      <a:pt x="1187" y="887"/>
                      <a:pt x="1569" y="767"/>
                    </a:cubicBezTo>
                    <a:cubicBezTo>
                      <a:pt x="2147" y="577"/>
                      <a:pt x="2733" y="372"/>
                      <a:pt x="3311" y="153"/>
                    </a:cubicBezTo>
                    <a:close/>
                    <a:moveTo>
                      <a:pt x="3356" y="0"/>
                    </a:moveTo>
                    <a:cubicBezTo>
                      <a:pt x="3353" y="0"/>
                      <a:pt x="3351" y="1"/>
                      <a:pt x="3348" y="1"/>
                    </a:cubicBezTo>
                    <a:cubicBezTo>
                      <a:pt x="2252" y="429"/>
                      <a:pt x="1157" y="797"/>
                      <a:pt x="53" y="1105"/>
                    </a:cubicBezTo>
                    <a:cubicBezTo>
                      <a:pt x="31" y="1112"/>
                      <a:pt x="8" y="1142"/>
                      <a:pt x="16" y="1172"/>
                    </a:cubicBezTo>
                    <a:cubicBezTo>
                      <a:pt x="8" y="1277"/>
                      <a:pt x="8" y="1382"/>
                      <a:pt x="1" y="1495"/>
                    </a:cubicBezTo>
                    <a:cubicBezTo>
                      <a:pt x="1" y="1521"/>
                      <a:pt x="18" y="1541"/>
                      <a:pt x="37" y="1541"/>
                    </a:cubicBezTo>
                    <a:cubicBezTo>
                      <a:pt x="40" y="1541"/>
                      <a:pt x="43" y="1541"/>
                      <a:pt x="46" y="1540"/>
                    </a:cubicBezTo>
                    <a:cubicBezTo>
                      <a:pt x="1172" y="1240"/>
                      <a:pt x="2290" y="879"/>
                      <a:pt x="3400" y="459"/>
                    </a:cubicBezTo>
                    <a:cubicBezTo>
                      <a:pt x="3438" y="437"/>
                      <a:pt x="3453" y="399"/>
                      <a:pt x="3445" y="369"/>
                    </a:cubicBezTo>
                    <a:cubicBezTo>
                      <a:pt x="3423" y="257"/>
                      <a:pt x="3408" y="152"/>
                      <a:pt x="3393" y="39"/>
                    </a:cubicBezTo>
                    <a:cubicBezTo>
                      <a:pt x="3389" y="19"/>
                      <a:pt x="3380" y="8"/>
                      <a:pt x="3370" y="5"/>
                    </a:cubicBezTo>
                    <a:lnTo>
                      <a:pt x="3370" y="5"/>
                    </a:lnTo>
                    <a:cubicBezTo>
                      <a:pt x="3366" y="2"/>
                      <a:pt x="3361" y="0"/>
                      <a:pt x="335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3"/>
              <p:cNvSpPr/>
              <p:nvPr/>
            </p:nvSpPr>
            <p:spPr>
              <a:xfrm>
                <a:off x="3534534" y="3616553"/>
                <a:ext cx="391978" cy="166698"/>
              </a:xfrm>
              <a:custGeom>
                <a:rect b="b" l="l" r="r" t="t"/>
                <a:pathLst>
                  <a:path extrusionOk="0" h="1497" w="3520">
                    <a:moveTo>
                      <a:pt x="3417" y="142"/>
                    </a:moveTo>
                    <a:lnTo>
                      <a:pt x="3417" y="142"/>
                    </a:lnTo>
                    <a:cubicBezTo>
                      <a:pt x="3402" y="186"/>
                      <a:pt x="3413" y="294"/>
                      <a:pt x="3421" y="364"/>
                    </a:cubicBezTo>
                    <a:lnTo>
                      <a:pt x="3421" y="364"/>
                    </a:lnTo>
                    <a:cubicBezTo>
                      <a:pt x="2844" y="575"/>
                      <a:pt x="2266" y="764"/>
                      <a:pt x="1681" y="940"/>
                    </a:cubicBezTo>
                    <a:cubicBezTo>
                      <a:pt x="1284" y="1052"/>
                      <a:pt x="893" y="1165"/>
                      <a:pt x="503" y="1270"/>
                    </a:cubicBezTo>
                    <a:cubicBezTo>
                      <a:pt x="414" y="1291"/>
                      <a:pt x="274" y="1362"/>
                      <a:pt x="176" y="1362"/>
                    </a:cubicBezTo>
                    <a:cubicBezTo>
                      <a:pt x="167" y="1362"/>
                      <a:pt x="159" y="1361"/>
                      <a:pt x="150" y="1360"/>
                    </a:cubicBezTo>
                    <a:cubicBezTo>
                      <a:pt x="98" y="1353"/>
                      <a:pt x="15" y="1255"/>
                      <a:pt x="75" y="1172"/>
                    </a:cubicBezTo>
                    <a:cubicBezTo>
                      <a:pt x="113" y="1127"/>
                      <a:pt x="541" y="1052"/>
                      <a:pt x="653" y="1022"/>
                    </a:cubicBezTo>
                    <a:cubicBezTo>
                      <a:pt x="1066" y="902"/>
                      <a:pt x="1486" y="782"/>
                      <a:pt x="1899" y="655"/>
                    </a:cubicBezTo>
                    <a:cubicBezTo>
                      <a:pt x="2282" y="535"/>
                      <a:pt x="2672" y="407"/>
                      <a:pt x="3055" y="272"/>
                    </a:cubicBezTo>
                    <a:cubicBezTo>
                      <a:pt x="3130" y="245"/>
                      <a:pt x="3279" y="149"/>
                      <a:pt x="3362" y="149"/>
                    </a:cubicBezTo>
                    <a:cubicBezTo>
                      <a:pt x="3370" y="149"/>
                      <a:pt x="3378" y="150"/>
                      <a:pt x="3385" y="152"/>
                    </a:cubicBezTo>
                    <a:cubicBezTo>
                      <a:pt x="3386" y="153"/>
                      <a:pt x="3388" y="153"/>
                      <a:pt x="3389" y="153"/>
                    </a:cubicBezTo>
                    <a:cubicBezTo>
                      <a:pt x="3397" y="153"/>
                      <a:pt x="3407" y="147"/>
                      <a:pt x="3417" y="142"/>
                    </a:cubicBezTo>
                    <a:close/>
                    <a:moveTo>
                      <a:pt x="3456" y="0"/>
                    </a:moveTo>
                    <a:cubicBezTo>
                      <a:pt x="3452" y="0"/>
                      <a:pt x="3449" y="1"/>
                      <a:pt x="3445" y="2"/>
                    </a:cubicBezTo>
                    <a:cubicBezTo>
                      <a:pt x="2319" y="415"/>
                      <a:pt x="1186" y="767"/>
                      <a:pt x="45" y="1067"/>
                    </a:cubicBezTo>
                    <a:cubicBezTo>
                      <a:pt x="23" y="1075"/>
                      <a:pt x="0" y="1105"/>
                      <a:pt x="0" y="1127"/>
                    </a:cubicBezTo>
                    <a:cubicBezTo>
                      <a:pt x="15" y="1232"/>
                      <a:pt x="23" y="1338"/>
                      <a:pt x="23" y="1443"/>
                    </a:cubicBezTo>
                    <a:cubicBezTo>
                      <a:pt x="30" y="1469"/>
                      <a:pt x="42" y="1496"/>
                      <a:pt x="61" y="1496"/>
                    </a:cubicBezTo>
                    <a:cubicBezTo>
                      <a:pt x="63" y="1496"/>
                      <a:pt x="66" y="1496"/>
                      <a:pt x="68" y="1495"/>
                    </a:cubicBezTo>
                    <a:cubicBezTo>
                      <a:pt x="1209" y="1217"/>
                      <a:pt x="2342" y="880"/>
                      <a:pt x="3475" y="482"/>
                    </a:cubicBezTo>
                    <a:cubicBezTo>
                      <a:pt x="3481" y="479"/>
                      <a:pt x="3487" y="475"/>
                      <a:pt x="3492" y="470"/>
                    </a:cubicBezTo>
                    <a:lnTo>
                      <a:pt x="3492" y="470"/>
                    </a:lnTo>
                    <a:cubicBezTo>
                      <a:pt x="3507" y="459"/>
                      <a:pt x="3520" y="438"/>
                      <a:pt x="3520" y="407"/>
                    </a:cubicBezTo>
                    <a:cubicBezTo>
                      <a:pt x="3512" y="287"/>
                      <a:pt x="3505" y="167"/>
                      <a:pt x="3497" y="54"/>
                    </a:cubicBezTo>
                    <a:cubicBezTo>
                      <a:pt x="3491" y="22"/>
                      <a:pt x="3479" y="0"/>
                      <a:pt x="3456"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3"/>
              <p:cNvSpPr/>
              <p:nvPr/>
            </p:nvSpPr>
            <p:spPr>
              <a:xfrm>
                <a:off x="3536204" y="3389946"/>
                <a:ext cx="343538" cy="169594"/>
              </a:xfrm>
              <a:custGeom>
                <a:rect b="b" l="l" r="r" t="t"/>
                <a:pathLst>
                  <a:path extrusionOk="0" h="1523" w="3085">
                    <a:moveTo>
                      <a:pt x="53" y="1399"/>
                    </a:moveTo>
                    <a:lnTo>
                      <a:pt x="53" y="1399"/>
                    </a:lnTo>
                    <a:cubicBezTo>
                      <a:pt x="54" y="1400"/>
                      <a:pt x="56" y="1401"/>
                      <a:pt x="57" y="1402"/>
                    </a:cubicBezTo>
                    <a:lnTo>
                      <a:pt x="57" y="1402"/>
                    </a:lnTo>
                    <a:cubicBezTo>
                      <a:pt x="55" y="1401"/>
                      <a:pt x="54" y="1400"/>
                      <a:pt x="53" y="1399"/>
                    </a:cubicBezTo>
                    <a:close/>
                    <a:moveTo>
                      <a:pt x="2900" y="145"/>
                    </a:moveTo>
                    <a:cubicBezTo>
                      <a:pt x="2922" y="203"/>
                      <a:pt x="2957" y="298"/>
                      <a:pt x="2977" y="329"/>
                    </a:cubicBezTo>
                    <a:lnTo>
                      <a:pt x="2977" y="329"/>
                    </a:lnTo>
                    <a:cubicBezTo>
                      <a:pt x="2936" y="387"/>
                      <a:pt x="2761" y="416"/>
                      <a:pt x="2702" y="438"/>
                    </a:cubicBezTo>
                    <a:cubicBezTo>
                      <a:pt x="2394" y="566"/>
                      <a:pt x="2079" y="686"/>
                      <a:pt x="1764" y="806"/>
                    </a:cubicBezTo>
                    <a:cubicBezTo>
                      <a:pt x="1389" y="949"/>
                      <a:pt x="1013" y="1084"/>
                      <a:pt x="638" y="1211"/>
                    </a:cubicBezTo>
                    <a:cubicBezTo>
                      <a:pt x="553" y="1238"/>
                      <a:pt x="229" y="1412"/>
                      <a:pt x="98" y="1412"/>
                    </a:cubicBezTo>
                    <a:cubicBezTo>
                      <a:pt x="81" y="1412"/>
                      <a:pt x="68" y="1409"/>
                      <a:pt x="58" y="1403"/>
                    </a:cubicBezTo>
                    <a:lnTo>
                      <a:pt x="58" y="1403"/>
                    </a:lnTo>
                    <a:cubicBezTo>
                      <a:pt x="61" y="1405"/>
                      <a:pt x="65" y="1406"/>
                      <a:pt x="68" y="1406"/>
                    </a:cubicBezTo>
                    <a:cubicBezTo>
                      <a:pt x="110" y="1406"/>
                      <a:pt x="98" y="1189"/>
                      <a:pt x="98" y="1189"/>
                    </a:cubicBezTo>
                    <a:cubicBezTo>
                      <a:pt x="143" y="1144"/>
                      <a:pt x="293" y="1129"/>
                      <a:pt x="346" y="1114"/>
                    </a:cubicBezTo>
                    <a:cubicBezTo>
                      <a:pt x="668" y="1001"/>
                      <a:pt x="998" y="889"/>
                      <a:pt x="1321" y="769"/>
                    </a:cubicBezTo>
                    <a:cubicBezTo>
                      <a:pt x="1850" y="570"/>
                      <a:pt x="2371" y="365"/>
                      <a:pt x="2900" y="145"/>
                    </a:cubicBezTo>
                    <a:close/>
                    <a:moveTo>
                      <a:pt x="2931" y="1"/>
                    </a:moveTo>
                    <a:cubicBezTo>
                      <a:pt x="2928" y="1"/>
                      <a:pt x="2924" y="1"/>
                      <a:pt x="2920" y="3"/>
                    </a:cubicBezTo>
                    <a:cubicBezTo>
                      <a:pt x="1974" y="408"/>
                      <a:pt x="1021" y="769"/>
                      <a:pt x="60" y="1091"/>
                    </a:cubicBezTo>
                    <a:cubicBezTo>
                      <a:pt x="38" y="1099"/>
                      <a:pt x="23" y="1114"/>
                      <a:pt x="23" y="1144"/>
                    </a:cubicBezTo>
                    <a:cubicBezTo>
                      <a:pt x="15" y="1249"/>
                      <a:pt x="8" y="1354"/>
                      <a:pt x="0" y="1459"/>
                    </a:cubicBezTo>
                    <a:cubicBezTo>
                      <a:pt x="0" y="1485"/>
                      <a:pt x="12" y="1522"/>
                      <a:pt x="34" y="1522"/>
                    </a:cubicBezTo>
                    <a:cubicBezTo>
                      <a:pt x="38" y="1522"/>
                      <a:pt x="41" y="1521"/>
                      <a:pt x="45" y="1519"/>
                    </a:cubicBezTo>
                    <a:cubicBezTo>
                      <a:pt x="1051" y="1204"/>
                      <a:pt x="2049" y="844"/>
                      <a:pt x="3040" y="431"/>
                    </a:cubicBezTo>
                    <a:cubicBezTo>
                      <a:pt x="3070" y="416"/>
                      <a:pt x="3085" y="378"/>
                      <a:pt x="3070" y="341"/>
                    </a:cubicBezTo>
                    <a:cubicBezTo>
                      <a:pt x="3040" y="244"/>
                      <a:pt x="3003" y="140"/>
                      <a:pt x="2965" y="43"/>
                    </a:cubicBezTo>
                    <a:lnTo>
                      <a:pt x="2965" y="43"/>
                    </a:lnTo>
                    <a:cubicBezTo>
                      <a:pt x="2961" y="19"/>
                      <a:pt x="2949" y="1"/>
                      <a:pt x="293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3"/>
              <p:cNvSpPr/>
              <p:nvPr/>
            </p:nvSpPr>
            <p:spPr>
              <a:xfrm>
                <a:off x="3540547" y="3322242"/>
                <a:ext cx="312469" cy="162133"/>
              </a:xfrm>
              <a:custGeom>
                <a:rect b="b" l="l" r="r" t="t"/>
                <a:pathLst>
                  <a:path extrusionOk="0" h="1456" w="2806">
                    <a:moveTo>
                      <a:pt x="66" y="1332"/>
                    </a:moveTo>
                    <a:lnTo>
                      <a:pt x="66" y="1332"/>
                    </a:lnTo>
                    <a:cubicBezTo>
                      <a:pt x="67" y="1332"/>
                      <a:pt x="68" y="1333"/>
                      <a:pt x="68" y="1333"/>
                    </a:cubicBezTo>
                    <a:lnTo>
                      <a:pt x="68" y="1333"/>
                    </a:lnTo>
                    <a:cubicBezTo>
                      <a:pt x="68" y="1333"/>
                      <a:pt x="67" y="1332"/>
                      <a:pt x="66" y="1332"/>
                    </a:cubicBezTo>
                    <a:close/>
                    <a:moveTo>
                      <a:pt x="2583" y="143"/>
                    </a:moveTo>
                    <a:lnTo>
                      <a:pt x="2583" y="143"/>
                    </a:lnTo>
                    <a:cubicBezTo>
                      <a:pt x="2627" y="232"/>
                      <a:pt x="2662" y="318"/>
                      <a:pt x="2697" y="320"/>
                    </a:cubicBezTo>
                    <a:lnTo>
                      <a:pt x="2697" y="320"/>
                    </a:lnTo>
                    <a:cubicBezTo>
                      <a:pt x="2647" y="346"/>
                      <a:pt x="2564" y="367"/>
                      <a:pt x="2535" y="379"/>
                    </a:cubicBezTo>
                    <a:cubicBezTo>
                      <a:pt x="2250" y="499"/>
                      <a:pt x="1965" y="619"/>
                      <a:pt x="1672" y="731"/>
                    </a:cubicBezTo>
                    <a:cubicBezTo>
                      <a:pt x="1335" y="866"/>
                      <a:pt x="997" y="1001"/>
                      <a:pt x="659" y="1121"/>
                    </a:cubicBezTo>
                    <a:cubicBezTo>
                      <a:pt x="573" y="1155"/>
                      <a:pt x="238" y="1341"/>
                      <a:pt x="106" y="1341"/>
                    </a:cubicBezTo>
                    <a:cubicBezTo>
                      <a:pt x="105" y="1341"/>
                      <a:pt x="105" y="1341"/>
                      <a:pt x="104" y="1341"/>
                    </a:cubicBezTo>
                    <a:lnTo>
                      <a:pt x="104" y="1341"/>
                    </a:lnTo>
                    <a:cubicBezTo>
                      <a:pt x="143" y="1321"/>
                      <a:pt x="102" y="1150"/>
                      <a:pt x="126" y="1106"/>
                    </a:cubicBezTo>
                    <a:lnTo>
                      <a:pt x="126" y="1106"/>
                    </a:lnTo>
                    <a:cubicBezTo>
                      <a:pt x="125" y="1109"/>
                      <a:pt x="127" y="1110"/>
                      <a:pt x="130" y="1110"/>
                    </a:cubicBezTo>
                    <a:cubicBezTo>
                      <a:pt x="149" y="1110"/>
                      <a:pt x="223" y="1082"/>
                      <a:pt x="254" y="1069"/>
                    </a:cubicBezTo>
                    <a:cubicBezTo>
                      <a:pt x="524" y="911"/>
                      <a:pt x="847" y="851"/>
                      <a:pt x="1132" y="739"/>
                    </a:cubicBezTo>
                    <a:cubicBezTo>
                      <a:pt x="1618" y="547"/>
                      <a:pt x="2097" y="349"/>
                      <a:pt x="2583" y="143"/>
                    </a:cubicBezTo>
                    <a:close/>
                    <a:moveTo>
                      <a:pt x="2608" y="1"/>
                    </a:moveTo>
                    <a:cubicBezTo>
                      <a:pt x="2604" y="1"/>
                      <a:pt x="2600" y="1"/>
                      <a:pt x="2595" y="3"/>
                    </a:cubicBezTo>
                    <a:cubicBezTo>
                      <a:pt x="1762" y="371"/>
                      <a:pt x="929" y="701"/>
                      <a:pt x="96" y="1001"/>
                    </a:cubicBezTo>
                    <a:cubicBezTo>
                      <a:pt x="74" y="1016"/>
                      <a:pt x="59" y="1031"/>
                      <a:pt x="59" y="1061"/>
                    </a:cubicBezTo>
                    <a:cubicBezTo>
                      <a:pt x="44" y="1167"/>
                      <a:pt x="21" y="1279"/>
                      <a:pt x="6" y="1392"/>
                    </a:cubicBezTo>
                    <a:cubicBezTo>
                      <a:pt x="0" y="1423"/>
                      <a:pt x="21" y="1455"/>
                      <a:pt x="45" y="1455"/>
                    </a:cubicBezTo>
                    <a:cubicBezTo>
                      <a:pt x="50" y="1455"/>
                      <a:pt x="54" y="1454"/>
                      <a:pt x="59" y="1452"/>
                    </a:cubicBezTo>
                    <a:cubicBezTo>
                      <a:pt x="959" y="1144"/>
                      <a:pt x="1860" y="799"/>
                      <a:pt x="2760" y="409"/>
                    </a:cubicBezTo>
                    <a:cubicBezTo>
                      <a:pt x="2790" y="386"/>
                      <a:pt x="2805" y="341"/>
                      <a:pt x="2783" y="304"/>
                    </a:cubicBezTo>
                    <a:cubicBezTo>
                      <a:pt x="2740" y="218"/>
                      <a:pt x="2691" y="126"/>
                      <a:pt x="2641" y="40"/>
                    </a:cubicBezTo>
                    <a:lnTo>
                      <a:pt x="2641" y="40"/>
                    </a:lnTo>
                    <a:cubicBezTo>
                      <a:pt x="2637" y="18"/>
                      <a:pt x="2625" y="1"/>
                      <a:pt x="2608"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3"/>
              <p:cNvSpPr/>
              <p:nvPr/>
            </p:nvSpPr>
            <p:spPr>
              <a:xfrm>
                <a:off x="3552128" y="3265451"/>
                <a:ext cx="267481" cy="147545"/>
              </a:xfrm>
              <a:custGeom>
                <a:rect b="b" l="l" r="r" t="t"/>
                <a:pathLst>
                  <a:path extrusionOk="0" h="1325" w="2402">
                    <a:moveTo>
                      <a:pt x="2167" y="141"/>
                    </a:moveTo>
                    <a:cubicBezTo>
                      <a:pt x="2209" y="215"/>
                      <a:pt x="2240" y="294"/>
                      <a:pt x="2274" y="306"/>
                    </a:cubicBezTo>
                    <a:lnTo>
                      <a:pt x="2274" y="306"/>
                    </a:lnTo>
                    <a:cubicBezTo>
                      <a:pt x="2236" y="323"/>
                      <a:pt x="2190" y="336"/>
                      <a:pt x="2176" y="341"/>
                    </a:cubicBezTo>
                    <a:cubicBezTo>
                      <a:pt x="1929" y="416"/>
                      <a:pt x="1688" y="558"/>
                      <a:pt x="1448" y="656"/>
                    </a:cubicBezTo>
                    <a:cubicBezTo>
                      <a:pt x="1163" y="776"/>
                      <a:pt x="870" y="896"/>
                      <a:pt x="578" y="1009"/>
                    </a:cubicBezTo>
                    <a:cubicBezTo>
                      <a:pt x="492" y="1042"/>
                      <a:pt x="223" y="1204"/>
                      <a:pt x="100" y="1210"/>
                    </a:cubicBezTo>
                    <a:lnTo>
                      <a:pt x="100" y="1210"/>
                    </a:lnTo>
                    <a:cubicBezTo>
                      <a:pt x="130" y="1188"/>
                      <a:pt x="87" y="1061"/>
                      <a:pt x="135" y="971"/>
                    </a:cubicBezTo>
                    <a:lnTo>
                      <a:pt x="135" y="971"/>
                    </a:lnTo>
                    <a:cubicBezTo>
                      <a:pt x="128" y="986"/>
                      <a:pt x="128" y="992"/>
                      <a:pt x="133" y="992"/>
                    </a:cubicBezTo>
                    <a:cubicBezTo>
                      <a:pt x="143" y="992"/>
                      <a:pt x="175" y="969"/>
                      <a:pt x="210" y="949"/>
                    </a:cubicBezTo>
                    <a:cubicBezTo>
                      <a:pt x="420" y="821"/>
                      <a:pt x="683" y="769"/>
                      <a:pt x="900" y="678"/>
                    </a:cubicBezTo>
                    <a:cubicBezTo>
                      <a:pt x="1320" y="509"/>
                      <a:pt x="1747" y="325"/>
                      <a:pt x="2167" y="141"/>
                    </a:cubicBezTo>
                    <a:close/>
                    <a:moveTo>
                      <a:pt x="2183" y="0"/>
                    </a:moveTo>
                    <a:cubicBezTo>
                      <a:pt x="2179" y="0"/>
                      <a:pt x="2174" y="1"/>
                      <a:pt x="2169" y="3"/>
                    </a:cubicBezTo>
                    <a:cubicBezTo>
                      <a:pt x="1486" y="318"/>
                      <a:pt x="788" y="603"/>
                      <a:pt x="90" y="874"/>
                    </a:cubicBezTo>
                    <a:cubicBezTo>
                      <a:pt x="68" y="881"/>
                      <a:pt x="53" y="904"/>
                      <a:pt x="53" y="926"/>
                    </a:cubicBezTo>
                    <a:cubicBezTo>
                      <a:pt x="38" y="1039"/>
                      <a:pt x="22" y="1151"/>
                      <a:pt x="7" y="1264"/>
                    </a:cubicBezTo>
                    <a:cubicBezTo>
                      <a:pt x="1" y="1297"/>
                      <a:pt x="24" y="1325"/>
                      <a:pt x="51" y="1325"/>
                    </a:cubicBezTo>
                    <a:cubicBezTo>
                      <a:pt x="54" y="1325"/>
                      <a:pt x="57" y="1325"/>
                      <a:pt x="60" y="1324"/>
                    </a:cubicBezTo>
                    <a:cubicBezTo>
                      <a:pt x="825" y="1039"/>
                      <a:pt x="1591" y="731"/>
                      <a:pt x="2349" y="393"/>
                    </a:cubicBezTo>
                    <a:cubicBezTo>
                      <a:pt x="2386" y="371"/>
                      <a:pt x="2401" y="326"/>
                      <a:pt x="2379" y="288"/>
                    </a:cubicBezTo>
                    <a:cubicBezTo>
                      <a:pt x="2328" y="201"/>
                      <a:pt x="2270" y="114"/>
                      <a:pt x="2219" y="34"/>
                    </a:cubicBezTo>
                    <a:lnTo>
                      <a:pt x="2219" y="34"/>
                    </a:lnTo>
                    <a:cubicBezTo>
                      <a:pt x="2213" y="15"/>
                      <a:pt x="2201" y="0"/>
                      <a:pt x="218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3"/>
              <p:cNvSpPr/>
              <p:nvPr/>
            </p:nvSpPr>
            <p:spPr>
              <a:xfrm>
                <a:off x="3563821" y="3210108"/>
                <a:ext cx="218149" cy="129617"/>
              </a:xfrm>
              <a:custGeom>
                <a:rect b="b" l="l" r="r" t="t"/>
                <a:pathLst>
                  <a:path extrusionOk="0" h="1164" w="1959">
                    <a:moveTo>
                      <a:pt x="1699" y="134"/>
                    </a:moveTo>
                    <a:cubicBezTo>
                      <a:pt x="1735" y="176"/>
                      <a:pt x="1794" y="245"/>
                      <a:pt x="1834" y="280"/>
                    </a:cubicBezTo>
                    <a:lnTo>
                      <a:pt x="1834" y="280"/>
                    </a:lnTo>
                    <a:cubicBezTo>
                      <a:pt x="1825" y="284"/>
                      <a:pt x="1815" y="288"/>
                      <a:pt x="1801" y="290"/>
                    </a:cubicBezTo>
                    <a:cubicBezTo>
                      <a:pt x="1621" y="320"/>
                      <a:pt x="1418" y="463"/>
                      <a:pt x="1246" y="538"/>
                    </a:cubicBezTo>
                    <a:cubicBezTo>
                      <a:pt x="884" y="697"/>
                      <a:pt x="494" y="940"/>
                      <a:pt x="117" y="1024"/>
                    </a:cubicBezTo>
                    <a:lnTo>
                      <a:pt x="117" y="1024"/>
                    </a:lnTo>
                    <a:cubicBezTo>
                      <a:pt x="122" y="992"/>
                      <a:pt x="125" y="958"/>
                      <a:pt x="128" y="943"/>
                    </a:cubicBezTo>
                    <a:cubicBezTo>
                      <a:pt x="165" y="808"/>
                      <a:pt x="135" y="830"/>
                      <a:pt x="165" y="793"/>
                    </a:cubicBezTo>
                    <a:cubicBezTo>
                      <a:pt x="263" y="680"/>
                      <a:pt x="533" y="643"/>
                      <a:pt x="660" y="590"/>
                    </a:cubicBezTo>
                    <a:cubicBezTo>
                      <a:pt x="1007" y="443"/>
                      <a:pt x="1353" y="288"/>
                      <a:pt x="1699" y="134"/>
                    </a:cubicBezTo>
                    <a:close/>
                    <a:moveTo>
                      <a:pt x="1712" y="0"/>
                    </a:moveTo>
                    <a:cubicBezTo>
                      <a:pt x="1707" y="0"/>
                      <a:pt x="1702" y="2"/>
                      <a:pt x="1696" y="5"/>
                    </a:cubicBezTo>
                    <a:cubicBezTo>
                      <a:pt x="1171" y="245"/>
                      <a:pt x="645" y="478"/>
                      <a:pt x="113" y="695"/>
                    </a:cubicBezTo>
                    <a:cubicBezTo>
                      <a:pt x="98" y="703"/>
                      <a:pt x="83" y="718"/>
                      <a:pt x="83" y="733"/>
                    </a:cubicBezTo>
                    <a:cubicBezTo>
                      <a:pt x="60" y="853"/>
                      <a:pt x="38" y="965"/>
                      <a:pt x="8" y="1085"/>
                    </a:cubicBezTo>
                    <a:cubicBezTo>
                      <a:pt x="1" y="1118"/>
                      <a:pt x="18" y="1163"/>
                      <a:pt x="47" y="1163"/>
                    </a:cubicBezTo>
                    <a:cubicBezTo>
                      <a:pt x="51" y="1163"/>
                      <a:pt x="56" y="1162"/>
                      <a:pt x="60" y="1160"/>
                    </a:cubicBezTo>
                    <a:cubicBezTo>
                      <a:pt x="683" y="913"/>
                      <a:pt x="1298" y="650"/>
                      <a:pt x="1914" y="365"/>
                    </a:cubicBezTo>
                    <a:cubicBezTo>
                      <a:pt x="1951" y="343"/>
                      <a:pt x="1959" y="297"/>
                      <a:pt x="1936" y="260"/>
                    </a:cubicBezTo>
                    <a:cubicBezTo>
                      <a:pt x="1876" y="177"/>
                      <a:pt x="1809" y="102"/>
                      <a:pt x="1741" y="20"/>
                    </a:cubicBezTo>
                    <a:cubicBezTo>
                      <a:pt x="1739" y="18"/>
                      <a:pt x="1738" y="16"/>
                      <a:pt x="1736" y="14"/>
                    </a:cubicBezTo>
                    <a:lnTo>
                      <a:pt x="1736" y="14"/>
                    </a:lnTo>
                    <a:cubicBezTo>
                      <a:pt x="1730" y="6"/>
                      <a:pt x="1722" y="0"/>
                      <a:pt x="1712"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3"/>
              <p:cNvSpPr/>
              <p:nvPr/>
            </p:nvSpPr>
            <p:spPr>
              <a:xfrm>
                <a:off x="3578854" y="3156546"/>
                <a:ext cx="160466" cy="106901"/>
              </a:xfrm>
              <a:custGeom>
                <a:rect b="b" l="l" r="r" t="t"/>
                <a:pathLst>
                  <a:path extrusionOk="0" h="960" w="1441">
                    <a:moveTo>
                      <a:pt x="1169" y="126"/>
                    </a:moveTo>
                    <a:cubicBezTo>
                      <a:pt x="1212" y="175"/>
                      <a:pt x="1254" y="225"/>
                      <a:pt x="1297" y="274"/>
                    </a:cubicBezTo>
                    <a:lnTo>
                      <a:pt x="1297" y="274"/>
                    </a:lnTo>
                    <a:cubicBezTo>
                      <a:pt x="903" y="460"/>
                      <a:pt x="510" y="640"/>
                      <a:pt x="117" y="808"/>
                    </a:cubicBezTo>
                    <a:lnTo>
                      <a:pt x="117" y="808"/>
                    </a:lnTo>
                    <a:cubicBezTo>
                      <a:pt x="126" y="764"/>
                      <a:pt x="134" y="719"/>
                      <a:pt x="143" y="673"/>
                    </a:cubicBezTo>
                    <a:cubicBezTo>
                      <a:pt x="143" y="663"/>
                      <a:pt x="156" y="606"/>
                      <a:pt x="158" y="583"/>
                    </a:cubicBezTo>
                    <a:lnTo>
                      <a:pt x="158" y="583"/>
                    </a:lnTo>
                    <a:cubicBezTo>
                      <a:pt x="241" y="508"/>
                      <a:pt x="391" y="486"/>
                      <a:pt x="488" y="441"/>
                    </a:cubicBezTo>
                    <a:cubicBezTo>
                      <a:pt x="715" y="338"/>
                      <a:pt x="942" y="236"/>
                      <a:pt x="1169" y="126"/>
                    </a:cubicBezTo>
                    <a:close/>
                    <a:moveTo>
                      <a:pt x="1181" y="1"/>
                    </a:moveTo>
                    <a:cubicBezTo>
                      <a:pt x="1176" y="1"/>
                      <a:pt x="1170" y="2"/>
                      <a:pt x="1163" y="6"/>
                    </a:cubicBezTo>
                    <a:cubicBezTo>
                      <a:pt x="901" y="133"/>
                      <a:pt x="630" y="253"/>
                      <a:pt x="360" y="373"/>
                    </a:cubicBezTo>
                    <a:cubicBezTo>
                      <a:pt x="293" y="403"/>
                      <a:pt x="150" y="426"/>
                      <a:pt x="98" y="486"/>
                    </a:cubicBezTo>
                    <a:cubicBezTo>
                      <a:pt x="38" y="568"/>
                      <a:pt x="30" y="771"/>
                      <a:pt x="8" y="884"/>
                    </a:cubicBezTo>
                    <a:cubicBezTo>
                      <a:pt x="1" y="918"/>
                      <a:pt x="19" y="959"/>
                      <a:pt x="52" y="959"/>
                    </a:cubicBezTo>
                    <a:cubicBezTo>
                      <a:pt x="55" y="959"/>
                      <a:pt x="57" y="959"/>
                      <a:pt x="60" y="959"/>
                    </a:cubicBezTo>
                    <a:cubicBezTo>
                      <a:pt x="510" y="763"/>
                      <a:pt x="953" y="568"/>
                      <a:pt x="1396" y="358"/>
                    </a:cubicBezTo>
                    <a:cubicBezTo>
                      <a:pt x="1426" y="336"/>
                      <a:pt x="1441" y="291"/>
                      <a:pt x="1418" y="253"/>
                    </a:cubicBezTo>
                    <a:cubicBezTo>
                      <a:pt x="1352" y="179"/>
                      <a:pt x="1278" y="98"/>
                      <a:pt x="1212" y="24"/>
                    </a:cubicBezTo>
                    <a:lnTo>
                      <a:pt x="1212" y="24"/>
                    </a:lnTo>
                    <a:cubicBezTo>
                      <a:pt x="1206" y="10"/>
                      <a:pt x="1195" y="1"/>
                      <a:pt x="1181"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3"/>
              <p:cNvSpPr/>
              <p:nvPr/>
            </p:nvSpPr>
            <p:spPr>
              <a:xfrm>
                <a:off x="3601459" y="3111892"/>
                <a:ext cx="86079" cy="73272"/>
              </a:xfrm>
              <a:custGeom>
                <a:rect b="b" l="l" r="r" t="t"/>
                <a:pathLst>
                  <a:path extrusionOk="0" h="658" w="773">
                    <a:moveTo>
                      <a:pt x="475" y="130"/>
                    </a:moveTo>
                    <a:lnTo>
                      <a:pt x="475" y="130"/>
                    </a:lnTo>
                    <a:cubicBezTo>
                      <a:pt x="525" y="175"/>
                      <a:pt x="572" y="218"/>
                      <a:pt x="621" y="262"/>
                    </a:cubicBezTo>
                    <a:lnTo>
                      <a:pt x="621" y="262"/>
                    </a:lnTo>
                    <a:cubicBezTo>
                      <a:pt x="454" y="346"/>
                      <a:pt x="284" y="427"/>
                      <a:pt x="113" y="506"/>
                    </a:cubicBezTo>
                    <a:lnTo>
                      <a:pt x="113" y="506"/>
                    </a:lnTo>
                    <a:cubicBezTo>
                      <a:pt x="120" y="473"/>
                      <a:pt x="127" y="440"/>
                      <a:pt x="135" y="407"/>
                    </a:cubicBezTo>
                    <a:cubicBezTo>
                      <a:pt x="157" y="362"/>
                      <a:pt x="165" y="317"/>
                      <a:pt x="172" y="272"/>
                    </a:cubicBezTo>
                    <a:lnTo>
                      <a:pt x="172" y="272"/>
                    </a:lnTo>
                    <a:cubicBezTo>
                      <a:pt x="225" y="267"/>
                      <a:pt x="297" y="209"/>
                      <a:pt x="345" y="189"/>
                    </a:cubicBezTo>
                    <a:cubicBezTo>
                      <a:pt x="384" y="169"/>
                      <a:pt x="429" y="150"/>
                      <a:pt x="475" y="130"/>
                    </a:cubicBezTo>
                    <a:close/>
                    <a:moveTo>
                      <a:pt x="483" y="1"/>
                    </a:moveTo>
                    <a:cubicBezTo>
                      <a:pt x="473" y="1"/>
                      <a:pt x="465" y="6"/>
                      <a:pt x="458" y="15"/>
                    </a:cubicBezTo>
                    <a:lnTo>
                      <a:pt x="458" y="15"/>
                    </a:lnTo>
                    <a:cubicBezTo>
                      <a:pt x="403" y="36"/>
                      <a:pt x="348" y="63"/>
                      <a:pt x="300" y="84"/>
                    </a:cubicBezTo>
                    <a:cubicBezTo>
                      <a:pt x="232" y="106"/>
                      <a:pt x="180" y="129"/>
                      <a:pt x="127" y="166"/>
                    </a:cubicBezTo>
                    <a:cubicBezTo>
                      <a:pt x="52" y="234"/>
                      <a:pt x="37" y="467"/>
                      <a:pt x="7" y="579"/>
                    </a:cubicBezTo>
                    <a:cubicBezTo>
                      <a:pt x="1" y="618"/>
                      <a:pt x="22" y="657"/>
                      <a:pt x="48" y="657"/>
                    </a:cubicBezTo>
                    <a:cubicBezTo>
                      <a:pt x="52" y="657"/>
                      <a:pt x="56" y="656"/>
                      <a:pt x="60" y="654"/>
                    </a:cubicBezTo>
                    <a:cubicBezTo>
                      <a:pt x="285" y="549"/>
                      <a:pt x="510" y="444"/>
                      <a:pt x="728" y="339"/>
                    </a:cubicBezTo>
                    <a:cubicBezTo>
                      <a:pt x="765" y="317"/>
                      <a:pt x="773" y="264"/>
                      <a:pt x="743" y="226"/>
                    </a:cubicBezTo>
                    <a:cubicBezTo>
                      <a:pt x="663" y="161"/>
                      <a:pt x="591" y="89"/>
                      <a:pt x="512" y="17"/>
                    </a:cubicBezTo>
                    <a:lnTo>
                      <a:pt x="512" y="17"/>
                    </a:lnTo>
                    <a:cubicBezTo>
                      <a:pt x="508" y="13"/>
                      <a:pt x="504" y="9"/>
                      <a:pt x="500" y="7"/>
                    </a:cubicBezTo>
                    <a:lnTo>
                      <a:pt x="500" y="7"/>
                    </a:lnTo>
                    <a:cubicBezTo>
                      <a:pt x="494" y="3"/>
                      <a:pt x="488" y="1"/>
                      <a:pt x="483"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3"/>
              <p:cNvSpPr/>
              <p:nvPr/>
            </p:nvSpPr>
            <p:spPr>
              <a:xfrm>
                <a:off x="3542885" y="3696840"/>
                <a:ext cx="384406" cy="155563"/>
              </a:xfrm>
              <a:custGeom>
                <a:rect b="b" l="l" r="r" t="t"/>
                <a:pathLst>
                  <a:path extrusionOk="0" h="1397" w="3452">
                    <a:moveTo>
                      <a:pt x="3316" y="146"/>
                    </a:moveTo>
                    <a:cubicBezTo>
                      <a:pt x="3328" y="146"/>
                      <a:pt x="3338" y="148"/>
                      <a:pt x="3347" y="151"/>
                    </a:cubicBezTo>
                    <a:cubicBezTo>
                      <a:pt x="3350" y="151"/>
                      <a:pt x="3354" y="150"/>
                      <a:pt x="3358" y="148"/>
                    </a:cubicBezTo>
                    <a:lnTo>
                      <a:pt x="3358" y="148"/>
                    </a:lnTo>
                    <a:cubicBezTo>
                      <a:pt x="3342" y="198"/>
                      <a:pt x="3340" y="298"/>
                      <a:pt x="3340" y="366"/>
                    </a:cubicBezTo>
                    <a:lnTo>
                      <a:pt x="3340" y="366"/>
                    </a:lnTo>
                    <a:cubicBezTo>
                      <a:pt x="2751" y="557"/>
                      <a:pt x="2156" y="740"/>
                      <a:pt x="1554" y="909"/>
                    </a:cubicBezTo>
                    <a:cubicBezTo>
                      <a:pt x="1201" y="1007"/>
                      <a:pt x="841" y="1097"/>
                      <a:pt x="488" y="1187"/>
                    </a:cubicBezTo>
                    <a:cubicBezTo>
                      <a:pt x="418" y="1206"/>
                      <a:pt x="283" y="1268"/>
                      <a:pt x="198" y="1268"/>
                    </a:cubicBezTo>
                    <a:cubicBezTo>
                      <a:pt x="183" y="1268"/>
                      <a:pt x="169" y="1266"/>
                      <a:pt x="158" y="1262"/>
                    </a:cubicBezTo>
                    <a:cubicBezTo>
                      <a:pt x="138" y="1255"/>
                      <a:pt x="94" y="1088"/>
                      <a:pt x="64" y="1088"/>
                    </a:cubicBezTo>
                    <a:cubicBezTo>
                      <a:pt x="62" y="1088"/>
                      <a:pt x="60" y="1089"/>
                      <a:pt x="58" y="1091"/>
                    </a:cubicBezTo>
                    <a:lnTo>
                      <a:pt x="58" y="1091"/>
                    </a:lnTo>
                    <a:cubicBezTo>
                      <a:pt x="134" y="1005"/>
                      <a:pt x="588" y="969"/>
                      <a:pt x="668" y="947"/>
                    </a:cubicBezTo>
                    <a:cubicBezTo>
                      <a:pt x="1066" y="842"/>
                      <a:pt x="1471" y="729"/>
                      <a:pt x="1869" y="617"/>
                    </a:cubicBezTo>
                    <a:cubicBezTo>
                      <a:pt x="2259" y="504"/>
                      <a:pt x="2642" y="384"/>
                      <a:pt x="3032" y="256"/>
                    </a:cubicBezTo>
                    <a:cubicBezTo>
                      <a:pt x="3105" y="230"/>
                      <a:pt x="3235" y="146"/>
                      <a:pt x="3316" y="146"/>
                    </a:cubicBezTo>
                    <a:close/>
                    <a:moveTo>
                      <a:pt x="3407" y="0"/>
                    </a:moveTo>
                    <a:cubicBezTo>
                      <a:pt x="3405" y="0"/>
                      <a:pt x="3402" y="0"/>
                      <a:pt x="3400" y="1"/>
                    </a:cubicBezTo>
                    <a:cubicBezTo>
                      <a:pt x="2289" y="384"/>
                      <a:pt x="1171" y="707"/>
                      <a:pt x="53" y="984"/>
                    </a:cubicBezTo>
                    <a:cubicBezTo>
                      <a:pt x="23" y="992"/>
                      <a:pt x="0" y="1029"/>
                      <a:pt x="8" y="1059"/>
                    </a:cubicBezTo>
                    <a:cubicBezTo>
                      <a:pt x="23" y="1157"/>
                      <a:pt x="45" y="1262"/>
                      <a:pt x="60" y="1359"/>
                    </a:cubicBezTo>
                    <a:cubicBezTo>
                      <a:pt x="68" y="1382"/>
                      <a:pt x="83" y="1397"/>
                      <a:pt x="105" y="1397"/>
                    </a:cubicBezTo>
                    <a:cubicBezTo>
                      <a:pt x="1194" y="1142"/>
                      <a:pt x="2289" y="842"/>
                      <a:pt x="3385" y="481"/>
                    </a:cubicBezTo>
                    <a:cubicBezTo>
                      <a:pt x="3411" y="470"/>
                      <a:pt x="3425" y="432"/>
                      <a:pt x="3423" y="399"/>
                    </a:cubicBezTo>
                    <a:lnTo>
                      <a:pt x="3423" y="399"/>
                    </a:lnTo>
                    <a:cubicBezTo>
                      <a:pt x="3438" y="282"/>
                      <a:pt x="3445" y="171"/>
                      <a:pt x="3445" y="54"/>
                    </a:cubicBezTo>
                    <a:cubicBezTo>
                      <a:pt x="3452" y="27"/>
                      <a:pt x="3428" y="0"/>
                      <a:pt x="3407"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3"/>
              <p:cNvSpPr/>
              <p:nvPr/>
            </p:nvSpPr>
            <p:spPr>
              <a:xfrm>
                <a:off x="3553687" y="3777016"/>
                <a:ext cx="366923" cy="144093"/>
              </a:xfrm>
              <a:custGeom>
                <a:rect b="b" l="l" r="r" t="t"/>
                <a:pathLst>
                  <a:path extrusionOk="0" h="1294" w="3295">
                    <a:moveTo>
                      <a:pt x="3165" y="150"/>
                    </a:moveTo>
                    <a:cubicBezTo>
                      <a:pt x="3171" y="150"/>
                      <a:pt x="3177" y="150"/>
                      <a:pt x="3183" y="152"/>
                    </a:cubicBezTo>
                    <a:cubicBezTo>
                      <a:pt x="3183" y="152"/>
                      <a:pt x="3184" y="153"/>
                      <a:pt x="3185" y="153"/>
                    </a:cubicBezTo>
                    <a:lnTo>
                      <a:pt x="3185" y="153"/>
                    </a:lnTo>
                    <a:cubicBezTo>
                      <a:pt x="3165" y="205"/>
                      <a:pt x="3160" y="308"/>
                      <a:pt x="3156" y="375"/>
                    </a:cubicBezTo>
                    <a:lnTo>
                      <a:pt x="3156" y="375"/>
                    </a:lnTo>
                    <a:cubicBezTo>
                      <a:pt x="2592" y="550"/>
                      <a:pt x="2028" y="710"/>
                      <a:pt x="1464" y="850"/>
                    </a:cubicBezTo>
                    <a:cubicBezTo>
                      <a:pt x="1112" y="947"/>
                      <a:pt x="759" y="1030"/>
                      <a:pt x="406" y="1112"/>
                    </a:cubicBezTo>
                    <a:cubicBezTo>
                      <a:pt x="351" y="1125"/>
                      <a:pt x="255" y="1172"/>
                      <a:pt x="189" y="1172"/>
                    </a:cubicBezTo>
                    <a:cubicBezTo>
                      <a:pt x="175" y="1172"/>
                      <a:pt x="162" y="1170"/>
                      <a:pt x="151" y="1165"/>
                    </a:cubicBezTo>
                    <a:cubicBezTo>
                      <a:pt x="145" y="1165"/>
                      <a:pt x="127" y="973"/>
                      <a:pt x="85" y="973"/>
                    </a:cubicBezTo>
                    <a:cubicBezTo>
                      <a:pt x="78" y="973"/>
                      <a:pt x="70" y="979"/>
                      <a:pt x="61" y="992"/>
                    </a:cubicBezTo>
                    <a:cubicBezTo>
                      <a:pt x="129" y="887"/>
                      <a:pt x="564" y="872"/>
                      <a:pt x="661" y="850"/>
                    </a:cubicBezTo>
                    <a:cubicBezTo>
                      <a:pt x="1052" y="760"/>
                      <a:pt x="1449" y="654"/>
                      <a:pt x="1840" y="549"/>
                    </a:cubicBezTo>
                    <a:cubicBezTo>
                      <a:pt x="2200" y="452"/>
                      <a:pt x="2552" y="347"/>
                      <a:pt x="2913" y="242"/>
                    </a:cubicBezTo>
                    <a:cubicBezTo>
                      <a:pt x="2981" y="221"/>
                      <a:pt x="3095" y="150"/>
                      <a:pt x="3165" y="150"/>
                    </a:cubicBezTo>
                    <a:close/>
                    <a:moveTo>
                      <a:pt x="3249" y="1"/>
                    </a:moveTo>
                    <a:cubicBezTo>
                      <a:pt x="3247" y="1"/>
                      <a:pt x="3245" y="1"/>
                      <a:pt x="3243" y="2"/>
                    </a:cubicBezTo>
                    <a:cubicBezTo>
                      <a:pt x="2185" y="347"/>
                      <a:pt x="1119" y="632"/>
                      <a:pt x="54" y="872"/>
                    </a:cubicBezTo>
                    <a:cubicBezTo>
                      <a:pt x="24" y="887"/>
                      <a:pt x="1" y="917"/>
                      <a:pt x="8" y="955"/>
                    </a:cubicBezTo>
                    <a:cubicBezTo>
                      <a:pt x="31" y="1052"/>
                      <a:pt x="54" y="1150"/>
                      <a:pt x="69" y="1255"/>
                    </a:cubicBezTo>
                    <a:cubicBezTo>
                      <a:pt x="75" y="1274"/>
                      <a:pt x="87" y="1294"/>
                      <a:pt x="105" y="1294"/>
                    </a:cubicBezTo>
                    <a:cubicBezTo>
                      <a:pt x="108" y="1294"/>
                      <a:pt x="111" y="1293"/>
                      <a:pt x="114" y="1292"/>
                    </a:cubicBezTo>
                    <a:cubicBezTo>
                      <a:pt x="1142" y="1075"/>
                      <a:pt x="2170" y="805"/>
                      <a:pt x="3190" y="497"/>
                    </a:cubicBezTo>
                    <a:cubicBezTo>
                      <a:pt x="3195" y="495"/>
                      <a:pt x="3200" y="493"/>
                      <a:pt x="3204" y="489"/>
                    </a:cubicBezTo>
                    <a:lnTo>
                      <a:pt x="3204" y="489"/>
                    </a:lnTo>
                    <a:cubicBezTo>
                      <a:pt x="3219" y="484"/>
                      <a:pt x="3232" y="468"/>
                      <a:pt x="3235" y="440"/>
                    </a:cubicBezTo>
                    <a:lnTo>
                      <a:pt x="3235" y="440"/>
                    </a:lnTo>
                    <a:cubicBezTo>
                      <a:pt x="3237" y="432"/>
                      <a:pt x="3238" y="425"/>
                      <a:pt x="3239" y="417"/>
                    </a:cubicBezTo>
                    <a:lnTo>
                      <a:pt x="3239" y="417"/>
                    </a:lnTo>
                    <a:cubicBezTo>
                      <a:pt x="3259" y="304"/>
                      <a:pt x="3274" y="190"/>
                      <a:pt x="3288" y="77"/>
                    </a:cubicBezTo>
                    <a:cubicBezTo>
                      <a:pt x="3295" y="42"/>
                      <a:pt x="3276" y="1"/>
                      <a:pt x="324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3"/>
              <p:cNvSpPr/>
              <p:nvPr/>
            </p:nvSpPr>
            <p:spPr>
              <a:xfrm>
                <a:off x="3568832" y="3861423"/>
                <a:ext cx="335966" cy="128058"/>
              </a:xfrm>
              <a:custGeom>
                <a:rect b="b" l="l" r="r" t="t"/>
                <a:pathLst>
                  <a:path extrusionOk="0" h="1150" w="3017">
                    <a:moveTo>
                      <a:pt x="83" y="843"/>
                    </a:moveTo>
                    <a:lnTo>
                      <a:pt x="83" y="843"/>
                    </a:lnTo>
                    <a:cubicBezTo>
                      <a:pt x="80" y="845"/>
                      <a:pt x="78" y="847"/>
                      <a:pt x="75" y="849"/>
                    </a:cubicBezTo>
                    <a:cubicBezTo>
                      <a:pt x="78" y="847"/>
                      <a:pt x="80" y="845"/>
                      <a:pt x="83" y="843"/>
                    </a:cubicBezTo>
                    <a:close/>
                    <a:moveTo>
                      <a:pt x="2914" y="132"/>
                    </a:moveTo>
                    <a:cubicBezTo>
                      <a:pt x="2922" y="132"/>
                      <a:pt x="2929" y="133"/>
                      <a:pt x="2934" y="137"/>
                    </a:cubicBezTo>
                    <a:cubicBezTo>
                      <a:pt x="2930" y="135"/>
                      <a:pt x="2927" y="134"/>
                      <a:pt x="2923" y="134"/>
                    </a:cubicBezTo>
                    <a:cubicBezTo>
                      <a:pt x="2890" y="134"/>
                      <a:pt x="2873" y="224"/>
                      <a:pt x="2835" y="378"/>
                    </a:cubicBezTo>
                    <a:lnTo>
                      <a:pt x="2835" y="378"/>
                    </a:lnTo>
                    <a:cubicBezTo>
                      <a:pt x="2297" y="532"/>
                      <a:pt x="1760" y="672"/>
                      <a:pt x="1223" y="797"/>
                    </a:cubicBezTo>
                    <a:cubicBezTo>
                      <a:pt x="931" y="864"/>
                      <a:pt x="623" y="970"/>
                      <a:pt x="330" y="992"/>
                    </a:cubicBezTo>
                    <a:cubicBezTo>
                      <a:pt x="296" y="992"/>
                      <a:pt x="194" y="1023"/>
                      <a:pt x="175" y="1023"/>
                    </a:cubicBezTo>
                    <a:cubicBezTo>
                      <a:pt x="174" y="1023"/>
                      <a:pt x="173" y="1023"/>
                      <a:pt x="173" y="1022"/>
                    </a:cubicBezTo>
                    <a:cubicBezTo>
                      <a:pt x="99" y="967"/>
                      <a:pt x="146" y="826"/>
                      <a:pt x="112" y="826"/>
                    </a:cubicBezTo>
                    <a:cubicBezTo>
                      <a:pt x="107" y="826"/>
                      <a:pt x="101" y="829"/>
                      <a:pt x="93" y="835"/>
                    </a:cubicBezTo>
                    <a:lnTo>
                      <a:pt x="93" y="835"/>
                    </a:lnTo>
                    <a:cubicBezTo>
                      <a:pt x="233" y="731"/>
                      <a:pt x="569" y="743"/>
                      <a:pt x="698" y="714"/>
                    </a:cubicBezTo>
                    <a:cubicBezTo>
                      <a:pt x="1058" y="632"/>
                      <a:pt x="1426" y="542"/>
                      <a:pt x="1786" y="452"/>
                    </a:cubicBezTo>
                    <a:cubicBezTo>
                      <a:pt x="2101" y="369"/>
                      <a:pt x="2416" y="287"/>
                      <a:pt x="2724" y="197"/>
                    </a:cubicBezTo>
                    <a:cubicBezTo>
                      <a:pt x="2769" y="184"/>
                      <a:pt x="2864" y="132"/>
                      <a:pt x="2914" y="132"/>
                    </a:cubicBezTo>
                    <a:close/>
                    <a:moveTo>
                      <a:pt x="2972" y="1"/>
                    </a:moveTo>
                    <a:cubicBezTo>
                      <a:pt x="2969" y="1"/>
                      <a:pt x="2967" y="1"/>
                      <a:pt x="2964" y="2"/>
                    </a:cubicBezTo>
                    <a:cubicBezTo>
                      <a:pt x="1996" y="287"/>
                      <a:pt x="1028" y="527"/>
                      <a:pt x="60" y="729"/>
                    </a:cubicBezTo>
                    <a:cubicBezTo>
                      <a:pt x="23" y="744"/>
                      <a:pt x="0" y="789"/>
                      <a:pt x="15" y="827"/>
                    </a:cubicBezTo>
                    <a:cubicBezTo>
                      <a:pt x="45" y="925"/>
                      <a:pt x="83" y="1022"/>
                      <a:pt x="113" y="1120"/>
                    </a:cubicBezTo>
                    <a:cubicBezTo>
                      <a:pt x="113" y="1142"/>
                      <a:pt x="135" y="1150"/>
                      <a:pt x="150" y="1150"/>
                    </a:cubicBezTo>
                    <a:cubicBezTo>
                      <a:pt x="1051" y="970"/>
                      <a:pt x="1959" y="752"/>
                      <a:pt x="2859" y="504"/>
                    </a:cubicBezTo>
                    <a:cubicBezTo>
                      <a:pt x="2869" y="501"/>
                      <a:pt x="2877" y="494"/>
                      <a:pt x="2884" y="486"/>
                    </a:cubicBezTo>
                    <a:lnTo>
                      <a:pt x="2884" y="486"/>
                    </a:lnTo>
                    <a:cubicBezTo>
                      <a:pt x="2892" y="478"/>
                      <a:pt x="2899" y="467"/>
                      <a:pt x="2903" y="452"/>
                    </a:cubicBezTo>
                    <a:lnTo>
                      <a:pt x="2903" y="452"/>
                    </a:lnTo>
                    <a:cubicBezTo>
                      <a:pt x="2904" y="447"/>
                      <a:pt x="2905" y="443"/>
                      <a:pt x="2906" y="439"/>
                    </a:cubicBezTo>
                    <a:lnTo>
                      <a:pt x="2906" y="439"/>
                    </a:lnTo>
                    <a:cubicBezTo>
                      <a:pt x="2943" y="320"/>
                      <a:pt x="2972" y="195"/>
                      <a:pt x="3009" y="77"/>
                    </a:cubicBezTo>
                    <a:cubicBezTo>
                      <a:pt x="3016" y="35"/>
                      <a:pt x="2998" y="1"/>
                      <a:pt x="2972"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3"/>
              <p:cNvSpPr/>
              <p:nvPr/>
            </p:nvSpPr>
            <p:spPr>
              <a:xfrm>
                <a:off x="3592217" y="3940040"/>
                <a:ext cx="288305" cy="112134"/>
              </a:xfrm>
              <a:custGeom>
                <a:rect b="b" l="l" r="r" t="t"/>
                <a:pathLst>
                  <a:path extrusionOk="0" h="1007" w="2589">
                    <a:moveTo>
                      <a:pt x="2512" y="134"/>
                    </a:moveTo>
                    <a:lnTo>
                      <a:pt x="2512" y="134"/>
                    </a:lnTo>
                    <a:cubicBezTo>
                      <a:pt x="2513" y="135"/>
                      <a:pt x="2514" y="135"/>
                      <a:pt x="2514" y="136"/>
                    </a:cubicBezTo>
                    <a:cubicBezTo>
                      <a:pt x="2513" y="135"/>
                      <a:pt x="2513" y="135"/>
                      <a:pt x="2512" y="134"/>
                    </a:cubicBezTo>
                    <a:close/>
                    <a:moveTo>
                      <a:pt x="2486" y="133"/>
                    </a:moveTo>
                    <a:cubicBezTo>
                      <a:pt x="2453" y="155"/>
                      <a:pt x="2428" y="265"/>
                      <a:pt x="2393" y="378"/>
                    </a:cubicBezTo>
                    <a:lnTo>
                      <a:pt x="2393" y="378"/>
                    </a:lnTo>
                    <a:cubicBezTo>
                      <a:pt x="1948" y="488"/>
                      <a:pt x="1503" y="596"/>
                      <a:pt x="1066" y="691"/>
                    </a:cubicBezTo>
                    <a:cubicBezTo>
                      <a:pt x="818" y="751"/>
                      <a:pt x="533" y="856"/>
                      <a:pt x="293" y="856"/>
                    </a:cubicBezTo>
                    <a:cubicBezTo>
                      <a:pt x="255" y="864"/>
                      <a:pt x="210" y="871"/>
                      <a:pt x="173" y="879"/>
                    </a:cubicBezTo>
                    <a:cubicBezTo>
                      <a:pt x="126" y="844"/>
                      <a:pt x="147" y="682"/>
                      <a:pt x="113" y="668"/>
                    </a:cubicBezTo>
                    <a:lnTo>
                      <a:pt x="113" y="668"/>
                    </a:lnTo>
                    <a:cubicBezTo>
                      <a:pt x="233" y="616"/>
                      <a:pt x="508" y="613"/>
                      <a:pt x="586" y="594"/>
                    </a:cubicBezTo>
                    <a:cubicBezTo>
                      <a:pt x="901" y="534"/>
                      <a:pt x="1208" y="459"/>
                      <a:pt x="1524" y="391"/>
                    </a:cubicBezTo>
                    <a:cubicBezTo>
                      <a:pt x="1794" y="324"/>
                      <a:pt x="2064" y="256"/>
                      <a:pt x="2334" y="189"/>
                    </a:cubicBezTo>
                    <a:cubicBezTo>
                      <a:pt x="2357" y="183"/>
                      <a:pt x="2440" y="141"/>
                      <a:pt x="2486" y="133"/>
                    </a:cubicBezTo>
                    <a:close/>
                    <a:moveTo>
                      <a:pt x="2549" y="0"/>
                    </a:moveTo>
                    <a:cubicBezTo>
                      <a:pt x="2547" y="0"/>
                      <a:pt x="2546" y="0"/>
                      <a:pt x="2544" y="1"/>
                    </a:cubicBezTo>
                    <a:cubicBezTo>
                      <a:pt x="1711" y="226"/>
                      <a:pt x="886" y="421"/>
                      <a:pt x="60" y="586"/>
                    </a:cubicBezTo>
                    <a:cubicBezTo>
                      <a:pt x="15" y="601"/>
                      <a:pt x="0" y="639"/>
                      <a:pt x="8" y="676"/>
                    </a:cubicBezTo>
                    <a:cubicBezTo>
                      <a:pt x="45" y="781"/>
                      <a:pt x="75" y="879"/>
                      <a:pt x="105" y="976"/>
                    </a:cubicBezTo>
                    <a:cubicBezTo>
                      <a:pt x="113" y="999"/>
                      <a:pt x="128" y="1006"/>
                      <a:pt x="143" y="1006"/>
                    </a:cubicBezTo>
                    <a:cubicBezTo>
                      <a:pt x="901" y="864"/>
                      <a:pt x="1659" y="691"/>
                      <a:pt x="2417" y="496"/>
                    </a:cubicBezTo>
                    <a:cubicBezTo>
                      <a:pt x="2425" y="494"/>
                      <a:pt x="2433" y="489"/>
                      <a:pt x="2439" y="483"/>
                    </a:cubicBezTo>
                    <a:lnTo>
                      <a:pt x="2439" y="483"/>
                    </a:lnTo>
                    <a:cubicBezTo>
                      <a:pt x="2451" y="475"/>
                      <a:pt x="2462" y="462"/>
                      <a:pt x="2469" y="444"/>
                    </a:cubicBezTo>
                    <a:cubicBezTo>
                      <a:pt x="2507" y="324"/>
                      <a:pt x="2544" y="204"/>
                      <a:pt x="2582" y="76"/>
                    </a:cubicBezTo>
                    <a:cubicBezTo>
                      <a:pt x="2589" y="41"/>
                      <a:pt x="2570" y="0"/>
                      <a:pt x="254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3"/>
              <p:cNvSpPr/>
              <p:nvPr/>
            </p:nvSpPr>
            <p:spPr>
              <a:xfrm>
                <a:off x="3614711" y="4024224"/>
                <a:ext cx="239753" cy="96990"/>
              </a:xfrm>
              <a:custGeom>
                <a:rect b="b" l="l" r="r" t="t"/>
                <a:pathLst>
                  <a:path extrusionOk="0" h="871" w="2153">
                    <a:moveTo>
                      <a:pt x="2023" y="138"/>
                    </a:moveTo>
                    <a:cubicBezTo>
                      <a:pt x="2016" y="157"/>
                      <a:pt x="2004" y="184"/>
                      <a:pt x="1982" y="220"/>
                    </a:cubicBezTo>
                    <a:cubicBezTo>
                      <a:pt x="1956" y="273"/>
                      <a:pt x="1935" y="325"/>
                      <a:pt x="1916" y="377"/>
                    </a:cubicBezTo>
                    <a:lnTo>
                      <a:pt x="1916" y="377"/>
                    </a:lnTo>
                    <a:cubicBezTo>
                      <a:pt x="1550" y="457"/>
                      <a:pt x="1177" y="538"/>
                      <a:pt x="804" y="618"/>
                    </a:cubicBezTo>
                    <a:cubicBezTo>
                      <a:pt x="662" y="644"/>
                      <a:pt x="459" y="731"/>
                      <a:pt x="305" y="731"/>
                    </a:cubicBezTo>
                    <a:cubicBezTo>
                      <a:pt x="279" y="731"/>
                      <a:pt x="256" y="728"/>
                      <a:pt x="233" y="723"/>
                    </a:cubicBezTo>
                    <a:cubicBezTo>
                      <a:pt x="225" y="721"/>
                      <a:pt x="218" y="721"/>
                      <a:pt x="214" y="721"/>
                    </a:cubicBezTo>
                    <a:cubicBezTo>
                      <a:pt x="209" y="721"/>
                      <a:pt x="206" y="721"/>
                      <a:pt x="204" y="722"/>
                    </a:cubicBezTo>
                    <a:lnTo>
                      <a:pt x="204" y="722"/>
                    </a:lnTo>
                    <a:cubicBezTo>
                      <a:pt x="205" y="716"/>
                      <a:pt x="201" y="697"/>
                      <a:pt x="173" y="648"/>
                    </a:cubicBezTo>
                    <a:cubicBezTo>
                      <a:pt x="151" y="610"/>
                      <a:pt x="133" y="571"/>
                      <a:pt x="119" y="532"/>
                    </a:cubicBezTo>
                    <a:lnTo>
                      <a:pt x="119" y="532"/>
                    </a:lnTo>
                    <a:cubicBezTo>
                      <a:pt x="501" y="378"/>
                      <a:pt x="961" y="382"/>
                      <a:pt x="1337" y="303"/>
                    </a:cubicBezTo>
                    <a:cubicBezTo>
                      <a:pt x="1532" y="258"/>
                      <a:pt x="1779" y="258"/>
                      <a:pt x="1967" y="160"/>
                    </a:cubicBezTo>
                    <a:cubicBezTo>
                      <a:pt x="1985" y="150"/>
                      <a:pt x="2004" y="143"/>
                      <a:pt x="2023" y="138"/>
                    </a:cubicBezTo>
                    <a:close/>
                    <a:moveTo>
                      <a:pt x="2113" y="0"/>
                    </a:moveTo>
                    <a:cubicBezTo>
                      <a:pt x="2110" y="0"/>
                      <a:pt x="2106" y="1"/>
                      <a:pt x="2102" y="3"/>
                    </a:cubicBezTo>
                    <a:cubicBezTo>
                      <a:pt x="1427" y="168"/>
                      <a:pt x="744" y="310"/>
                      <a:pt x="61" y="438"/>
                    </a:cubicBezTo>
                    <a:cubicBezTo>
                      <a:pt x="23" y="453"/>
                      <a:pt x="1" y="491"/>
                      <a:pt x="8" y="536"/>
                    </a:cubicBezTo>
                    <a:cubicBezTo>
                      <a:pt x="53" y="633"/>
                      <a:pt x="91" y="821"/>
                      <a:pt x="181" y="858"/>
                    </a:cubicBezTo>
                    <a:cubicBezTo>
                      <a:pt x="199" y="867"/>
                      <a:pt x="221" y="871"/>
                      <a:pt x="247" y="871"/>
                    </a:cubicBezTo>
                    <a:cubicBezTo>
                      <a:pt x="375" y="871"/>
                      <a:pt x="584" y="779"/>
                      <a:pt x="684" y="761"/>
                    </a:cubicBezTo>
                    <a:cubicBezTo>
                      <a:pt x="1104" y="678"/>
                      <a:pt x="1517" y="596"/>
                      <a:pt x="1937" y="498"/>
                    </a:cubicBezTo>
                    <a:cubicBezTo>
                      <a:pt x="1940" y="497"/>
                      <a:pt x="1942" y="496"/>
                      <a:pt x="1945" y="495"/>
                    </a:cubicBezTo>
                    <a:lnTo>
                      <a:pt x="1945" y="495"/>
                    </a:lnTo>
                    <a:cubicBezTo>
                      <a:pt x="1956" y="491"/>
                      <a:pt x="1967" y="480"/>
                      <a:pt x="1974" y="461"/>
                    </a:cubicBezTo>
                    <a:cubicBezTo>
                      <a:pt x="2027" y="341"/>
                      <a:pt x="2087" y="213"/>
                      <a:pt x="2139" y="93"/>
                    </a:cubicBezTo>
                    <a:cubicBezTo>
                      <a:pt x="2153" y="53"/>
                      <a:pt x="2142" y="0"/>
                      <a:pt x="2113"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3"/>
              <p:cNvSpPr/>
              <p:nvPr/>
            </p:nvSpPr>
            <p:spPr>
              <a:xfrm>
                <a:off x="3647339" y="4104622"/>
                <a:ext cx="167927" cy="78839"/>
              </a:xfrm>
              <a:custGeom>
                <a:rect b="b" l="l" r="r" t="t"/>
                <a:pathLst>
                  <a:path extrusionOk="0" h="708" w="1508">
                    <a:moveTo>
                      <a:pt x="1371" y="145"/>
                    </a:moveTo>
                    <a:cubicBezTo>
                      <a:pt x="1336" y="219"/>
                      <a:pt x="1301" y="294"/>
                      <a:pt x="1267" y="368"/>
                    </a:cubicBezTo>
                    <a:lnTo>
                      <a:pt x="1267" y="368"/>
                    </a:lnTo>
                    <a:cubicBezTo>
                      <a:pt x="1023" y="418"/>
                      <a:pt x="778" y="468"/>
                      <a:pt x="533" y="511"/>
                    </a:cubicBezTo>
                    <a:cubicBezTo>
                      <a:pt x="446" y="532"/>
                      <a:pt x="324" y="581"/>
                      <a:pt x="234" y="581"/>
                    </a:cubicBezTo>
                    <a:cubicBezTo>
                      <a:pt x="223" y="581"/>
                      <a:pt x="213" y="581"/>
                      <a:pt x="203" y="579"/>
                    </a:cubicBezTo>
                    <a:cubicBezTo>
                      <a:pt x="203" y="579"/>
                      <a:pt x="202" y="579"/>
                      <a:pt x="202" y="579"/>
                    </a:cubicBezTo>
                    <a:lnTo>
                      <a:pt x="202" y="579"/>
                    </a:lnTo>
                    <a:cubicBezTo>
                      <a:pt x="190" y="557"/>
                      <a:pt x="179" y="528"/>
                      <a:pt x="173" y="504"/>
                    </a:cubicBezTo>
                    <a:cubicBezTo>
                      <a:pt x="160" y="464"/>
                      <a:pt x="144" y="424"/>
                      <a:pt x="128" y="384"/>
                    </a:cubicBezTo>
                    <a:lnTo>
                      <a:pt x="128" y="384"/>
                    </a:lnTo>
                    <a:cubicBezTo>
                      <a:pt x="540" y="310"/>
                      <a:pt x="953" y="230"/>
                      <a:pt x="1371" y="145"/>
                    </a:cubicBezTo>
                    <a:close/>
                    <a:moveTo>
                      <a:pt x="1463" y="1"/>
                    </a:moveTo>
                    <a:cubicBezTo>
                      <a:pt x="1461" y="1"/>
                      <a:pt x="1458" y="1"/>
                      <a:pt x="1456" y="1"/>
                    </a:cubicBezTo>
                    <a:cubicBezTo>
                      <a:pt x="991" y="99"/>
                      <a:pt x="526" y="189"/>
                      <a:pt x="60" y="271"/>
                    </a:cubicBezTo>
                    <a:cubicBezTo>
                      <a:pt x="23" y="286"/>
                      <a:pt x="0" y="331"/>
                      <a:pt x="8" y="369"/>
                    </a:cubicBezTo>
                    <a:cubicBezTo>
                      <a:pt x="38" y="451"/>
                      <a:pt x="75" y="654"/>
                      <a:pt x="143" y="699"/>
                    </a:cubicBezTo>
                    <a:cubicBezTo>
                      <a:pt x="153" y="705"/>
                      <a:pt x="167" y="707"/>
                      <a:pt x="183" y="707"/>
                    </a:cubicBezTo>
                    <a:cubicBezTo>
                      <a:pt x="249" y="707"/>
                      <a:pt x="350" y="668"/>
                      <a:pt x="398" y="662"/>
                    </a:cubicBezTo>
                    <a:cubicBezTo>
                      <a:pt x="686" y="610"/>
                      <a:pt x="975" y="551"/>
                      <a:pt x="1270" y="492"/>
                    </a:cubicBezTo>
                    <a:lnTo>
                      <a:pt x="1270" y="492"/>
                    </a:lnTo>
                    <a:cubicBezTo>
                      <a:pt x="1273" y="493"/>
                      <a:pt x="1276" y="493"/>
                      <a:pt x="1280" y="493"/>
                    </a:cubicBezTo>
                    <a:cubicBezTo>
                      <a:pt x="1294" y="493"/>
                      <a:pt x="1309" y="483"/>
                      <a:pt x="1321" y="459"/>
                    </a:cubicBezTo>
                    <a:cubicBezTo>
                      <a:pt x="1381" y="339"/>
                      <a:pt x="1434" y="211"/>
                      <a:pt x="1486" y="91"/>
                    </a:cubicBezTo>
                    <a:cubicBezTo>
                      <a:pt x="1507" y="56"/>
                      <a:pt x="1495" y="1"/>
                      <a:pt x="1463"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3"/>
              <p:cNvSpPr/>
              <p:nvPr/>
            </p:nvSpPr>
            <p:spPr>
              <a:xfrm>
                <a:off x="3676626" y="4187359"/>
                <a:ext cx="98440" cy="64029"/>
              </a:xfrm>
              <a:custGeom>
                <a:rect b="b" l="l" r="r" t="t"/>
                <a:pathLst>
                  <a:path extrusionOk="0" h="575" w="884">
                    <a:moveTo>
                      <a:pt x="725" y="147"/>
                    </a:moveTo>
                    <a:cubicBezTo>
                      <a:pt x="681" y="222"/>
                      <a:pt x="636" y="297"/>
                      <a:pt x="593" y="372"/>
                    </a:cubicBezTo>
                    <a:lnTo>
                      <a:pt x="593" y="372"/>
                    </a:lnTo>
                    <a:cubicBezTo>
                      <a:pt x="480" y="387"/>
                      <a:pt x="360" y="408"/>
                      <a:pt x="248" y="436"/>
                    </a:cubicBezTo>
                    <a:cubicBezTo>
                      <a:pt x="247" y="437"/>
                      <a:pt x="246" y="437"/>
                      <a:pt x="245" y="438"/>
                    </a:cubicBezTo>
                    <a:lnTo>
                      <a:pt x="245" y="438"/>
                    </a:lnTo>
                    <a:cubicBezTo>
                      <a:pt x="230" y="410"/>
                      <a:pt x="209" y="381"/>
                      <a:pt x="195" y="346"/>
                    </a:cubicBezTo>
                    <a:cubicBezTo>
                      <a:pt x="180" y="315"/>
                      <a:pt x="162" y="283"/>
                      <a:pt x="145" y="250"/>
                    </a:cubicBezTo>
                    <a:lnTo>
                      <a:pt x="145" y="250"/>
                    </a:lnTo>
                    <a:cubicBezTo>
                      <a:pt x="338" y="220"/>
                      <a:pt x="532" y="186"/>
                      <a:pt x="725" y="147"/>
                    </a:cubicBezTo>
                    <a:close/>
                    <a:moveTo>
                      <a:pt x="839" y="0"/>
                    </a:moveTo>
                    <a:cubicBezTo>
                      <a:pt x="837" y="0"/>
                      <a:pt x="835" y="1"/>
                      <a:pt x="833" y="1"/>
                    </a:cubicBezTo>
                    <a:cubicBezTo>
                      <a:pt x="578" y="54"/>
                      <a:pt x="323" y="99"/>
                      <a:pt x="68" y="136"/>
                    </a:cubicBezTo>
                    <a:cubicBezTo>
                      <a:pt x="23" y="151"/>
                      <a:pt x="0" y="204"/>
                      <a:pt x="23" y="249"/>
                    </a:cubicBezTo>
                    <a:cubicBezTo>
                      <a:pt x="68" y="339"/>
                      <a:pt x="120" y="541"/>
                      <a:pt x="210" y="571"/>
                    </a:cubicBezTo>
                    <a:cubicBezTo>
                      <a:pt x="217" y="574"/>
                      <a:pt x="224" y="574"/>
                      <a:pt x="232" y="574"/>
                    </a:cubicBezTo>
                    <a:cubicBezTo>
                      <a:pt x="282" y="574"/>
                      <a:pt x="360" y="540"/>
                      <a:pt x="405" y="534"/>
                    </a:cubicBezTo>
                    <a:cubicBezTo>
                      <a:pt x="465" y="519"/>
                      <a:pt x="533" y="511"/>
                      <a:pt x="600" y="496"/>
                    </a:cubicBezTo>
                    <a:cubicBezTo>
                      <a:pt x="607" y="495"/>
                      <a:pt x="613" y="492"/>
                      <a:pt x="619" y="488"/>
                    </a:cubicBezTo>
                    <a:lnTo>
                      <a:pt x="619" y="488"/>
                    </a:lnTo>
                    <a:cubicBezTo>
                      <a:pt x="628" y="482"/>
                      <a:pt x="637" y="473"/>
                      <a:pt x="645" y="459"/>
                    </a:cubicBezTo>
                    <a:cubicBezTo>
                      <a:pt x="720" y="339"/>
                      <a:pt x="788" y="219"/>
                      <a:pt x="856" y="99"/>
                    </a:cubicBezTo>
                    <a:cubicBezTo>
                      <a:pt x="884" y="56"/>
                      <a:pt x="872" y="0"/>
                      <a:pt x="839"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2" name="Google Shape;1502;p13"/>
            <p:cNvSpPr/>
            <p:nvPr/>
          </p:nvSpPr>
          <p:spPr>
            <a:xfrm>
              <a:off x="-1183875" y="864113"/>
              <a:ext cx="3966300" cy="3966300"/>
            </a:xfrm>
            <a:prstGeom prst="blockArc">
              <a:avLst>
                <a:gd fmla="val 18293058" name="adj1"/>
                <a:gd fmla="val 3257922" name="adj2"/>
                <a:gd fmla="val 1572" name="adj3"/>
              </a:avLst>
            </a:prstGeom>
            <a:solidFill>
              <a:srgbClr val="EFEFE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03" name="Google Shape;1503;p13"/>
            <p:cNvGrpSpPr/>
            <p:nvPr/>
          </p:nvGrpSpPr>
          <p:grpSpPr>
            <a:xfrm flipH="1">
              <a:off x="2106559" y="1388371"/>
              <a:ext cx="216923" cy="216923"/>
              <a:chOff x="7644678" y="1166271"/>
              <a:chExt cx="216923" cy="216923"/>
            </a:xfrm>
          </p:grpSpPr>
          <p:sp>
            <p:nvSpPr>
              <p:cNvPr id="1504" name="Google Shape;1504;p13"/>
              <p:cNvSpPr/>
              <p:nvPr/>
            </p:nvSpPr>
            <p:spPr>
              <a:xfrm flipH="1">
                <a:off x="7644678" y="1166271"/>
                <a:ext cx="216923" cy="216923"/>
              </a:xfrm>
              <a:custGeom>
                <a:rect b="b" l="l" r="r" t="t"/>
                <a:pathLst>
                  <a:path extrusionOk="0" h="10008" w="10008">
                    <a:moveTo>
                      <a:pt x="5004" y="0"/>
                    </a:moveTo>
                    <a:cubicBezTo>
                      <a:pt x="2269" y="0"/>
                      <a:pt x="1" y="2235"/>
                      <a:pt x="1" y="5004"/>
                    </a:cubicBezTo>
                    <a:cubicBezTo>
                      <a:pt x="1" y="7773"/>
                      <a:pt x="2269" y="10008"/>
                      <a:pt x="5004" y="10008"/>
                    </a:cubicBezTo>
                    <a:cubicBezTo>
                      <a:pt x="7773" y="10008"/>
                      <a:pt x="10008" y="7773"/>
                      <a:pt x="10008" y="5004"/>
                    </a:cubicBezTo>
                    <a:cubicBezTo>
                      <a:pt x="10008" y="2235"/>
                      <a:pt x="7773" y="0"/>
                      <a:pt x="5004" y="0"/>
                    </a:cubicBezTo>
                    <a:close/>
                  </a:path>
                </a:pathLst>
              </a:cu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3"/>
              <p:cNvSpPr/>
              <p:nvPr/>
            </p:nvSpPr>
            <p:spPr>
              <a:xfrm flipH="1">
                <a:off x="7707578" y="1229172"/>
                <a:ext cx="90406" cy="90406"/>
              </a:xfrm>
              <a:custGeom>
                <a:rect b="b" l="l" r="r" t="t"/>
                <a:pathLst>
                  <a:path extrusionOk="0" h="4171" w="4171">
                    <a:moveTo>
                      <a:pt x="2069" y="0"/>
                    </a:moveTo>
                    <a:cubicBezTo>
                      <a:pt x="935" y="0"/>
                      <a:pt x="1" y="934"/>
                      <a:pt x="1" y="2102"/>
                    </a:cubicBezTo>
                    <a:cubicBezTo>
                      <a:pt x="1" y="3236"/>
                      <a:pt x="935" y="4170"/>
                      <a:pt x="2069" y="4170"/>
                    </a:cubicBezTo>
                    <a:cubicBezTo>
                      <a:pt x="3237" y="4170"/>
                      <a:pt x="4171" y="3236"/>
                      <a:pt x="4171" y="2102"/>
                    </a:cubicBezTo>
                    <a:cubicBezTo>
                      <a:pt x="4171" y="934"/>
                      <a:pt x="3237" y="0"/>
                      <a:pt x="2069" y="0"/>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6" name="Google Shape;1506;p13"/>
            <p:cNvGrpSpPr/>
            <p:nvPr/>
          </p:nvGrpSpPr>
          <p:grpSpPr>
            <a:xfrm flipH="1">
              <a:off x="2515874" y="2063586"/>
              <a:ext cx="218675" cy="216923"/>
              <a:chOff x="7233610" y="1841486"/>
              <a:chExt cx="218675" cy="216923"/>
            </a:xfrm>
          </p:grpSpPr>
          <p:sp>
            <p:nvSpPr>
              <p:cNvPr id="1507" name="Google Shape;1507;p13"/>
              <p:cNvSpPr/>
              <p:nvPr/>
            </p:nvSpPr>
            <p:spPr>
              <a:xfrm flipH="1">
                <a:off x="7233610" y="1841486"/>
                <a:ext cx="218675" cy="216923"/>
              </a:xfrm>
              <a:custGeom>
                <a:rect b="b" l="l" r="r" t="t"/>
                <a:pathLst>
                  <a:path extrusionOk="0" h="10008" w="10008">
                    <a:moveTo>
                      <a:pt x="5004" y="0"/>
                    </a:moveTo>
                    <a:cubicBezTo>
                      <a:pt x="2269" y="0"/>
                      <a:pt x="0" y="2235"/>
                      <a:pt x="0" y="5004"/>
                    </a:cubicBezTo>
                    <a:cubicBezTo>
                      <a:pt x="0" y="7772"/>
                      <a:pt x="2269" y="10007"/>
                      <a:pt x="5004" y="10007"/>
                    </a:cubicBezTo>
                    <a:cubicBezTo>
                      <a:pt x="7773" y="10007"/>
                      <a:pt x="10008" y="7772"/>
                      <a:pt x="10008" y="5004"/>
                    </a:cubicBezTo>
                    <a:cubicBezTo>
                      <a:pt x="10008" y="2235"/>
                      <a:pt x="7773" y="0"/>
                      <a:pt x="5004" y="0"/>
                    </a:cubicBezTo>
                    <a:close/>
                  </a:path>
                </a:pathLst>
              </a:custGeom>
              <a:solidFill>
                <a:schemeClr val="accent6"/>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3"/>
              <p:cNvSpPr/>
              <p:nvPr/>
            </p:nvSpPr>
            <p:spPr>
              <a:xfrm flipH="1">
                <a:off x="7294473" y="1901483"/>
                <a:ext cx="96948" cy="96909"/>
              </a:xfrm>
              <a:custGeom>
                <a:rect b="b" l="l" r="r" t="t"/>
                <a:pathLst>
                  <a:path extrusionOk="0" h="4471" w="4437">
                    <a:moveTo>
                      <a:pt x="2202" y="1"/>
                    </a:moveTo>
                    <a:cubicBezTo>
                      <a:pt x="1001" y="1"/>
                      <a:pt x="0" y="1002"/>
                      <a:pt x="0" y="2236"/>
                    </a:cubicBezTo>
                    <a:cubicBezTo>
                      <a:pt x="0" y="3470"/>
                      <a:pt x="1001" y="4471"/>
                      <a:pt x="2202" y="4471"/>
                    </a:cubicBezTo>
                    <a:cubicBezTo>
                      <a:pt x="3436" y="4471"/>
                      <a:pt x="4437" y="3470"/>
                      <a:pt x="4437" y="2236"/>
                    </a:cubicBezTo>
                    <a:cubicBezTo>
                      <a:pt x="4437" y="1002"/>
                      <a:pt x="3436" y="1"/>
                      <a:pt x="2202" y="1"/>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9" name="Google Shape;1509;p13"/>
            <p:cNvGrpSpPr/>
            <p:nvPr/>
          </p:nvGrpSpPr>
          <p:grpSpPr>
            <a:xfrm>
              <a:off x="2641261" y="2738811"/>
              <a:ext cx="216923" cy="216923"/>
              <a:chOff x="1446347" y="2466895"/>
              <a:chExt cx="216923" cy="216923"/>
            </a:xfrm>
          </p:grpSpPr>
          <p:sp>
            <p:nvSpPr>
              <p:cNvPr id="1510" name="Google Shape;1510;p13"/>
              <p:cNvSpPr/>
              <p:nvPr/>
            </p:nvSpPr>
            <p:spPr>
              <a:xfrm>
                <a:off x="1446347" y="2466895"/>
                <a:ext cx="216923" cy="216923"/>
              </a:xfrm>
              <a:custGeom>
                <a:rect b="b" l="l" r="r" t="t"/>
                <a:pathLst>
                  <a:path extrusionOk="0" h="10008" w="10008">
                    <a:moveTo>
                      <a:pt x="5004" y="1"/>
                    </a:moveTo>
                    <a:cubicBezTo>
                      <a:pt x="2235" y="1"/>
                      <a:pt x="0" y="2236"/>
                      <a:pt x="0" y="5004"/>
                    </a:cubicBezTo>
                    <a:cubicBezTo>
                      <a:pt x="0" y="7773"/>
                      <a:pt x="2235" y="10008"/>
                      <a:pt x="5004" y="10008"/>
                    </a:cubicBezTo>
                    <a:cubicBezTo>
                      <a:pt x="7772" y="10008"/>
                      <a:pt x="10007" y="7773"/>
                      <a:pt x="10007" y="5004"/>
                    </a:cubicBezTo>
                    <a:cubicBezTo>
                      <a:pt x="10007" y="2236"/>
                      <a:pt x="7772" y="1"/>
                      <a:pt x="5004" y="1"/>
                    </a:cubicBezTo>
                    <a:close/>
                  </a:path>
                </a:pathLst>
              </a:cu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3"/>
              <p:cNvSpPr/>
              <p:nvPr/>
            </p:nvSpPr>
            <p:spPr>
              <a:xfrm>
                <a:off x="1506356" y="2526914"/>
                <a:ext cx="96909" cy="96909"/>
              </a:xfrm>
              <a:custGeom>
                <a:rect b="b" l="l" r="r" t="t"/>
                <a:pathLst>
                  <a:path extrusionOk="0" h="4471" w="4471">
                    <a:moveTo>
                      <a:pt x="2236" y="1"/>
                    </a:moveTo>
                    <a:cubicBezTo>
                      <a:pt x="1002" y="1"/>
                      <a:pt x="1" y="1001"/>
                      <a:pt x="1" y="2235"/>
                    </a:cubicBezTo>
                    <a:cubicBezTo>
                      <a:pt x="1" y="3470"/>
                      <a:pt x="1002" y="4470"/>
                      <a:pt x="2236" y="4470"/>
                    </a:cubicBezTo>
                    <a:cubicBezTo>
                      <a:pt x="3470" y="4470"/>
                      <a:pt x="4471" y="3470"/>
                      <a:pt x="4471" y="2235"/>
                    </a:cubicBezTo>
                    <a:cubicBezTo>
                      <a:pt x="4471" y="1001"/>
                      <a:pt x="3470" y="1"/>
                      <a:pt x="2236" y="1"/>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2" name="Google Shape;1512;p13"/>
            <p:cNvGrpSpPr/>
            <p:nvPr/>
          </p:nvGrpSpPr>
          <p:grpSpPr>
            <a:xfrm flipH="1">
              <a:off x="2515515" y="3414025"/>
              <a:ext cx="216898" cy="216923"/>
              <a:chOff x="7235745" y="3191925"/>
              <a:chExt cx="216898" cy="216923"/>
            </a:xfrm>
          </p:grpSpPr>
          <p:sp>
            <p:nvSpPr>
              <p:cNvPr id="1513" name="Google Shape;1513;p13"/>
              <p:cNvSpPr/>
              <p:nvPr/>
            </p:nvSpPr>
            <p:spPr>
              <a:xfrm flipH="1">
                <a:off x="7235745" y="3191925"/>
                <a:ext cx="216898" cy="216923"/>
              </a:xfrm>
              <a:custGeom>
                <a:rect b="b" l="l" r="r" t="t"/>
                <a:pathLst>
                  <a:path extrusionOk="0" h="10008" w="10008">
                    <a:moveTo>
                      <a:pt x="5004" y="0"/>
                    </a:moveTo>
                    <a:cubicBezTo>
                      <a:pt x="2236" y="0"/>
                      <a:pt x="1" y="2235"/>
                      <a:pt x="1" y="5004"/>
                    </a:cubicBezTo>
                    <a:cubicBezTo>
                      <a:pt x="1" y="7772"/>
                      <a:pt x="2236" y="10007"/>
                      <a:pt x="5004" y="10007"/>
                    </a:cubicBezTo>
                    <a:cubicBezTo>
                      <a:pt x="7773" y="10007"/>
                      <a:pt x="10008" y="7772"/>
                      <a:pt x="10008" y="5004"/>
                    </a:cubicBezTo>
                    <a:cubicBezTo>
                      <a:pt x="10008" y="2235"/>
                      <a:pt x="7773" y="0"/>
                      <a:pt x="5004" y="0"/>
                    </a:cubicBezTo>
                    <a:close/>
                  </a:path>
                </a:pathLst>
              </a:cu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3"/>
              <p:cNvSpPr/>
              <p:nvPr/>
            </p:nvSpPr>
            <p:spPr>
              <a:xfrm flipH="1">
                <a:off x="7295734" y="3252659"/>
                <a:ext cx="96898" cy="96172"/>
              </a:xfrm>
              <a:custGeom>
                <a:rect b="b" l="l" r="r" t="t"/>
                <a:pathLst>
                  <a:path extrusionOk="0" h="4437" w="4471">
                    <a:moveTo>
                      <a:pt x="2235" y="0"/>
                    </a:moveTo>
                    <a:cubicBezTo>
                      <a:pt x="1001" y="0"/>
                      <a:pt x="0" y="1001"/>
                      <a:pt x="0" y="2202"/>
                    </a:cubicBezTo>
                    <a:cubicBezTo>
                      <a:pt x="0" y="3436"/>
                      <a:pt x="1001" y="4437"/>
                      <a:pt x="2235" y="4437"/>
                    </a:cubicBezTo>
                    <a:cubicBezTo>
                      <a:pt x="3469" y="4437"/>
                      <a:pt x="4470" y="3436"/>
                      <a:pt x="4470" y="2202"/>
                    </a:cubicBezTo>
                    <a:cubicBezTo>
                      <a:pt x="4470" y="967"/>
                      <a:pt x="3469" y="0"/>
                      <a:pt x="2235" y="0"/>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15" name="Google Shape;1515;p13"/>
            <p:cNvGrpSpPr/>
            <p:nvPr/>
          </p:nvGrpSpPr>
          <p:grpSpPr>
            <a:xfrm flipH="1">
              <a:off x="2106927" y="4089251"/>
              <a:ext cx="216923" cy="216923"/>
              <a:chOff x="7644308" y="3867151"/>
              <a:chExt cx="216923" cy="216923"/>
            </a:xfrm>
          </p:grpSpPr>
          <p:sp>
            <p:nvSpPr>
              <p:cNvPr id="1516" name="Google Shape;1516;p13"/>
              <p:cNvSpPr/>
              <p:nvPr/>
            </p:nvSpPr>
            <p:spPr>
              <a:xfrm flipH="1">
                <a:off x="7644308" y="3867151"/>
                <a:ext cx="216923" cy="216923"/>
              </a:xfrm>
              <a:custGeom>
                <a:rect b="b" l="l" r="r" t="t"/>
                <a:pathLst>
                  <a:path extrusionOk="0" h="10008" w="10008">
                    <a:moveTo>
                      <a:pt x="5004" y="0"/>
                    </a:moveTo>
                    <a:cubicBezTo>
                      <a:pt x="2235" y="0"/>
                      <a:pt x="0" y="2235"/>
                      <a:pt x="0" y="5004"/>
                    </a:cubicBezTo>
                    <a:cubicBezTo>
                      <a:pt x="0" y="7772"/>
                      <a:pt x="2235" y="10007"/>
                      <a:pt x="5004" y="10007"/>
                    </a:cubicBezTo>
                    <a:cubicBezTo>
                      <a:pt x="7772" y="10007"/>
                      <a:pt x="10007" y="7772"/>
                      <a:pt x="10007" y="5004"/>
                    </a:cubicBezTo>
                    <a:cubicBezTo>
                      <a:pt x="10007" y="2235"/>
                      <a:pt x="7772" y="0"/>
                      <a:pt x="5004" y="0"/>
                    </a:cubicBezTo>
                    <a:close/>
                  </a:path>
                </a:pathLst>
              </a:cu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3"/>
              <p:cNvSpPr/>
              <p:nvPr/>
            </p:nvSpPr>
            <p:spPr>
              <a:xfrm flipH="1">
                <a:off x="7707570" y="3930053"/>
                <a:ext cx="90385" cy="90385"/>
              </a:xfrm>
              <a:custGeom>
                <a:rect b="b" l="l" r="r" t="t"/>
                <a:pathLst>
                  <a:path extrusionOk="0" h="4170" w="4170">
                    <a:moveTo>
                      <a:pt x="2102" y="0"/>
                    </a:moveTo>
                    <a:cubicBezTo>
                      <a:pt x="934" y="0"/>
                      <a:pt x="0" y="934"/>
                      <a:pt x="0" y="2102"/>
                    </a:cubicBezTo>
                    <a:cubicBezTo>
                      <a:pt x="0" y="3236"/>
                      <a:pt x="934" y="4170"/>
                      <a:pt x="2102" y="4170"/>
                    </a:cubicBezTo>
                    <a:cubicBezTo>
                      <a:pt x="3236" y="4170"/>
                      <a:pt x="4170" y="3236"/>
                      <a:pt x="4170" y="2102"/>
                    </a:cubicBezTo>
                    <a:cubicBezTo>
                      <a:pt x="4170" y="934"/>
                      <a:pt x="3236" y="0"/>
                      <a:pt x="2102" y="0"/>
                    </a:cubicBez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18" name="Google Shape;1518;p13"/>
          <p:cNvSpPr txBox="1"/>
          <p:nvPr/>
        </p:nvSpPr>
        <p:spPr>
          <a:xfrm>
            <a:off x="3178842" y="4612690"/>
            <a:ext cx="35493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i="1" lang="en-GB" sz="1200">
                <a:latin typeface="Fira Sans"/>
                <a:ea typeface="Fira Sans"/>
                <a:cs typeface="Fira Sans"/>
                <a:sym typeface="Fira Sans"/>
              </a:rPr>
              <a:t>- </a:t>
            </a:r>
            <a:r>
              <a:rPr i="1" lang="en-GB" sz="1200">
                <a:latin typeface="Fira Sans"/>
                <a:ea typeface="Fira Sans"/>
                <a:cs typeface="Fira Sans"/>
                <a:sym typeface="Fira Sans"/>
              </a:rPr>
              <a:t>Somatic mosaicism</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rPr i="1" lang="en-GB" sz="1200">
                <a:latin typeface="Fira Sans"/>
                <a:ea typeface="Fira Sans"/>
                <a:cs typeface="Fira Sans"/>
                <a:sym typeface="Fira Sans"/>
              </a:rPr>
              <a:t>- Germline mosaicism</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p:txBody>
      </p:sp>
      <p:sp>
        <p:nvSpPr>
          <p:cNvPr id="1519" name="Google Shape;1519;p13"/>
          <p:cNvSpPr txBox="1"/>
          <p:nvPr/>
        </p:nvSpPr>
        <p:spPr>
          <a:xfrm>
            <a:off x="3140264" y="1584725"/>
            <a:ext cx="59385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lang="en-GB" sz="1600">
                <a:latin typeface="Fira Sans"/>
                <a:ea typeface="Fira Sans"/>
                <a:cs typeface="Fira Sans"/>
                <a:sym typeface="Fira Sans"/>
              </a:rPr>
              <a:t>Maternal mitochondrial mutations inheritance. </a:t>
            </a:r>
            <a:endParaRPr sz="1600">
              <a:latin typeface="Fira Sans"/>
              <a:ea typeface="Fira Sans"/>
              <a:cs typeface="Fira Sans"/>
              <a:sym typeface="Fira Sans"/>
            </a:endParaRPr>
          </a:p>
          <a:p>
            <a:pPr indent="0" lvl="0" marL="0" marR="0" rtl="0" algn="r">
              <a:lnSpc>
                <a:spcPct val="100000"/>
              </a:lnSpc>
              <a:spcBef>
                <a:spcPts val="0"/>
              </a:spcBef>
              <a:spcAft>
                <a:spcPts val="0"/>
              </a:spcAft>
              <a:buClr>
                <a:srgbClr val="000000"/>
              </a:buClr>
              <a:buSzPts val="1700"/>
              <a:buFont typeface="Arial"/>
              <a:buNone/>
            </a:pPr>
            <a:r>
              <a:t/>
            </a:r>
            <a:endParaRPr sz="1600">
              <a:latin typeface="Fira Sans"/>
              <a:ea typeface="Fira Sans"/>
              <a:cs typeface="Fira Sans"/>
              <a:sym typeface="Fira Sans"/>
            </a:endParaRPr>
          </a:p>
        </p:txBody>
      </p:sp>
      <p:sp>
        <p:nvSpPr>
          <p:cNvPr id="1520" name="Google Shape;1520;p13"/>
          <p:cNvSpPr txBox="1"/>
          <p:nvPr/>
        </p:nvSpPr>
        <p:spPr>
          <a:xfrm>
            <a:off x="3327750" y="3648550"/>
            <a:ext cx="60036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lang="en-GB" sz="1600">
                <a:latin typeface="Fira Sans"/>
                <a:ea typeface="Fira Sans"/>
                <a:cs typeface="Fira Sans"/>
                <a:sym typeface="Fira Sans"/>
              </a:rPr>
              <a:t>Unusual inheritance patterns due to genomic imprinting.</a:t>
            </a:r>
            <a:endParaRPr sz="16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700"/>
              <a:buFont typeface="Arial"/>
              <a:buNone/>
            </a:pPr>
            <a:r>
              <a:t/>
            </a:r>
            <a:endParaRPr sz="1600">
              <a:latin typeface="Fira Sans"/>
              <a:ea typeface="Fira Sans"/>
              <a:cs typeface="Fira Sans"/>
              <a:sym typeface="Fira Sans"/>
            </a:endParaRPr>
          </a:p>
        </p:txBody>
      </p:sp>
      <p:sp>
        <p:nvSpPr>
          <p:cNvPr id="1521" name="Google Shape;1521;p13"/>
          <p:cNvSpPr txBox="1"/>
          <p:nvPr/>
        </p:nvSpPr>
        <p:spPr>
          <a:xfrm>
            <a:off x="3417676" y="2763850"/>
            <a:ext cx="48492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lang="en-GB" sz="1600">
                <a:latin typeface="Fira Sans"/>
                <a:ea typeface="Fira Sans"/>
                <a:cs typeface="Fira Sans"/>
                <a:sym typeface="Fira Sans"/>
              </a:rPr>
              <a:t>Atypical autosomal dominant defects:</a:t>
            </a:r>
            <a:endParaRPr i="0" sz="1600" u="none" cap="none" strike="noStrike">
              <a:latin typeface="Fira Sans"/>
              <a:ea typeface="Fira Sans"/>
              <a:cs typeface="Fira Sans"/>
              <a:sym typeface="Fira Sans"/>
            </a:endParaRPr>
          </a:p>
        </p:txBody>
      </p:sp>
      <p:sp>
        <p:nvSpPr>
          <p:cNvPr id="1522" name="Google Shape;1522;p13"/>
          <p:cNvSpPr txBox="1"/>
          <p:nvPr>
            <p:ph type="title"/>
          </p:nvPr>
        </p:nvSpPr>
        <p:spPr>
          <a:xfrm>
            <a:off x="507275" y="404075"/>
            <a:ext cx="8229600" cy="3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2800"/>
              <a:buFont typeface="Arial"/>
              <a:buNone/>
            </a:pPr>
            <a:r>
              <a:rPr lang="en-GB" sz="2300"/>
              <a:t>ATYPICAL INHERITANCE OF SINGLE - GENE DISORDERS</a:t>
            </a:r>
            <a:endParaRPr sz="2300"/>
          </a:p>
          <a:p>
            <a:pPr indent="0" lvl="0" marL="0" rtl="0" algn="ctr">
              <a:spcBef>
                <a:spcPts val="0"/>
              </a:spcBef>
              <a:spcAft>
                <a:spcPts val="0"/>
              </a:spcAft>
              <a:buClr>
                <a:schemeClr val="dk1"/>
              </a:buClr>
              <a:buSzPts val="2800"/>
              <a:buFont typeface="Arial"/>
              <a:buNone/>
            </a:pPr>
            <a:r>
              <a:rPr lang="en-GB" sz="1500">
                <a:solidFill>
                  <a:srgbClr val="000000"/>
                </a:solidFill>
              </a:rPr>
              <a:t>What are the situations in which the inheritance of single-gene disorders diverges from typical mendelian patterns?</a:t>
            </a:r>
            <a:endParaRPr sz="1500">
              <a:solidFill>
                <a:srgbClr val="000000"/>
              </a:solidFill>
            </a:endParaRPr>
          </a:p>
          <a:p>
            <a:pPr indent="0" lvl="0" marL="0" rtl="0" algn="ctr">
              <a:spcBef>
                <a:spcPts val="0"/>
              </a:spcBef>
              <a:spcAft>
                <a:spcPts val="0"/>
              </a:spcAft>
              <a:buClr>
                <a:schemeClr val="dk1"/>
              </a:buClr>
              <a:buSzPts val="2800"/>
              <a:buFont typeface="Arial"/>
              <a:buNone/>
            </a:pPr>
            <a:r>
              <a:t/>
            </a:r>
            <a:endParaRPr sz="1500">
              <a:solidFill>
                <a:srgbClr val="000000"/>
              </a:solidFill>
            </a:endParaRPr>
          </a:p>
          <a:p>
            <a:pPr indent="0" lvl="0" marL="0" rtl="0" algn="ctr">
              <a:lnSpc>
                <a:spcPct val="100000"/>
              </a:lnSpc>
              <a:spcBef>
                <a:spcPts val="0"/>
              </a:spcBef>
              <a:spcAft>
                <a:spcPts val="0"/>
              </a:spcAft>
              <a:buSzPts val="2800"/>
              <a:buNone/>
            </a:pPr>
            <a:r>
              <a:t/>
            </a:r>
            <a:endParaRPr/>
          </a:p>
        </p:txBody>
      </p:sp>
      <p:sp>
        <p:nvSpPr>
          <p:cNvPr id="1523" name="Google Shape;1523;p13"/>
          <p:cNvSpPr txBox="1"/>
          <p:nvPr/>
        </p:nvSpPr>
        <p:spPr>
          <a:xfrm>
            <a:off x="3140278" y="4309725"/>
            <a:ext cx="13992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lang="en-GB" sz="1600">
                <a:latin typeface="Fira Sans"/>
                <a:ea typeface="Fira Sans"/>
                <a:cs typeface="Fira Sans"/>
                <a:sym typeface="Fira Sans"/>
              </a:rPr>
              <a:t>Mosaicism:</a:t>
            </a:r>
            <a:endParaRPr sz="1600">
              <a:latin typeface="Fira Sans"/>
              <a:ea typeface="Fira Sans"/>
              <a:cs typeface="Fira Sans"/>
              <a:sym typeface="Fira Sans"/>
            </a:endParaRPr>
          </a:p>
          <a:p>
            <a:pPr indent="0" lvl="0" marL="0" marR="0" rtl="0" algn="r">
              <a:lnSpc>
                <a:spcPct val="100000"/>
              </a:lnSpc>
              <a:spcBef>
                <a:spcPts val="0"/>
              </a:spcBef>
              <a:spcAft>
                <a:spcPts val="0"/>
              </a:spcAft>
              <a:buClr>
                <a:srgbClr val="000000"/>
              </a:buClr>
              <a:buSzPts val="1700"/>
              <a:buFont typeface="Arial"/>
              <a:buNone/>
            </a:pPr>
            <a:r>
              <a:t/>
            </a:r>
            <a:endParaRPr sz="1600">
              <a:latin typeface="Fira Sans"/>
              <a:ea typeface="Fira Sans"/>
              <a:cs typeface="Fira Sans"/>
              <a:sym typeface="Fira Sans"/>
            </a:endParaRPr>
          </a:p>
        </p:txBody>
      </p:sp>
      <p:sp>
        <p:nvSpPr>
          <p:cNvPr id="1524" name="Google Shape;1524;p13"/>
          <p:cNvSpPr txBox="1"/>
          <p:nvPr/>
        </p:nvSpPr>
        <p:spPr>
          <a:xfrm>
            <a:off x="3256214" y="2290150"/>
            <a:ext cx="5938500" cy="473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lang="en-GB" sz="1600">
                <a:latin typeface="Fira Sans"/>
                <a:ea typeface="Fira Sans"/>
                <a:cs typeface="Fira Sans"/>
                <a:sym typeface="Fira Sans"/>
              </a:rPr>
              <a:t>Anticipation.</a:t>
            </a:r>
            <a:endParaRPr sz="16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700"/>
              <a:buFont typeface="Arial"/>
              <a:buNone/>
            </a:pPr>
            <a:r>
              <a:t/>
            </a:r>
            <a:endParaRPr sz="1700">
              <a:latin typeface="Fira Sans"/>
              <a:ea typeface="Fira Sans"/>
              <a:cs typeface="Fira Sans"/>
              <a:sym typeface="Fira Sans"/>
            </a:endParaRPr>
          </a:p>
        </p:txBody>
      </p:sp>
      <p:sp>
        <p:nvSpPr>
          <p:cNvPr id="1525" name="Google Shape;1525;p13"/>
          <p:cNvSpPr txBox="1"/>
          <p:nvPr/>
        </p:nvSpPr>
        <p:spPr>
          <a:xfrm>
            <a:off x="3488525" y="3122613"/>
            <a:ext cx="2267100" cy="417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rPr i="1" lang="en-GB" sz="1200">
                <a:latin typeface="Fira Sans"/>
                <a:ea typeface="Fira Sans"/>
                <a:cs typeface="Fira Sans"/>
                <a:sym typeface="Fira Sans"/>
              </a:rPr>
              <a:t>- </a:t>
            </a:r>
            <a:r>
              <a:rPr i="1" lang="en-GB" sz="1200">
                <a:latin typeface="Fira Sans"/>
                <a:ea typeface="Fira Sans"/>
                <a:cs typeface="Fira Sans"/>
                <a:sym typeface="Fira Sans"/>
              </a:rPr>
              <a:t>Pleiotropy                            </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rPr i="1" lang="en-GB" sz="1200">
                <a:latin typeface="Fira Sans"/>
                <a:ea typeface="Fira Sans"/>
                <a:cs typeface="Fira Sans"/>
                <a:sym typeface="Fira Sans"/>
              </a:rPr>
              <a:t>- Variable expressivity</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p:txBody>
      </p:sp>
      <p:sp>
        <p:nvSpPr>
          <p:cNvPr id="1526" name="Google Shape;1526;p13"/>
          <p:cNvSpPr txBox="1"/>
          <p:nvPr/>
        </p:nvSpPr>
        <p:spPr>
          <a:xfrm>
            <a:off x="5329925" y="3162525"/>
            <a:ext cx="2267100" cy="378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a:p>
            <a:pPr indent="0" lvl="0" marL="0" marR="0" rtl="0" algn="l">
              <a:lnSpc>
                <a:spcPct val="100000"/>
              </a:lnSpc>
              <a:spcBef>
                <a:spcPts val="0"/>
              </a:spcBef>
              <a:spcAft>
                <a:spcPts val="0"/>
              </a:spcAft>
              <a:buNone/>
            </a:pPr>
            <a:r>
              <a:rPr i="1" lang="en-GB" sz="1200">
                <a:latin typeface="Fira Sans"/>
                <a:ea typeface="Fira Sans"/>
                <a:cs typeface="Fira Sans"/>
                <a:sym typeface="Fira Sans"/>
              </a:rPr>
              <a:t>- </a:t>
            </a:r>
            <a:r>
              <a:rPr i="1" lang="en-GB" sz="1200">
                <a:latin typeface="Fira Sans"/>
                <a:ea typeface="Fira Sans"/>
                <a:cs typeface="Fira Sans"/>
                <a:sym typeface="Fira Sans"/>
              </a:rPr>
              <a:t>Reduced penetrance</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rPr i="1" lang="en-GB" sz="1200">
                <a:latin typeface="Fira Sans"/>
                <a:ea typeface="Fira Sans"/>
                <a:cs typeface="Fira Sans"/>
                <a:sym typeface="Fira Sans"/>
              </a:rPr>
              <a:t>- New mutation</a:t>
            </a:r>
            <a:endParaRPr i="1" sz="1200">
              <a:latin typeface="Fira Sans"/>
              <a:ea typeface="Fira Sans"/>
              <a:cs typeface="Fira Sans"/>
              <a:sym typeface="Fira Sans"/>
            </a:endParaRPr>
          </a:p>
          <a:p>
            <a:pPr indent="0" lvl="0" marL="0" marR="0" rtl="0" algn="l">
              <a:lnSpc>
                <a:spcPct val="100000"/>
              </a:lnSpc>
              <a:spcBef>
                <a:spcPts val="0"/>
              </a:spcBef>
              <a:spcAft>
                <a:spcPts val="0"/>
              </a:spcAft>
              <a:buClr>
                <a:srgbClr val="000000"/>
              </a:buClr>
              <a:buSzPts val="1200"/>
              <a:buFont typeface="Arial"/>
              <a:buNone/>
            </a:pPr>
            <a:r>
              <a:t/>
            </a:r>
            <a:endParaRPr i="1" sz="1200">
              <a:latin typeface="Fira Sans"/>
              <a:ea typeface="Fira Sans"/>
              <a:cs typeface="Fira Sans"/>
              <a:sym typeface="Fir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sp>
        <p:nvSpPr>
          <p:cNvPr id="1531" name="Google Shape;1531;p4"/>
          <p:cNvSpPr txBox="1"/>
          <p:nvPr>
            <p:ph type="title"/>
          </p:nvPr>
        </p:nvSpPr>
        <p:spPr>
          <a:xfrm>
            <a:off x="457200" y="496900"/>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GB" sz="2300"/>
              <a:t>MITOCHONDRIAL INHERITANCE</a:t>
            </a:r>
            <a:endParaRPr sz="2300"/>
          </a:p>
        </p:txBody>
      </p:sp>
      <p:sp>
        <p:nvSpPr>
          <p:cNvPr id="1532" name="Google Shape;1532;p4"/>
          <p:cNvSpPr/>
          <p:nvPr/>
        </p:nvSpPr>
        <p:spPr>
          <a:xfrm>
            <a:off x="931827" y="1444440"/>
            <a:ext cx="1369800" cy="2342700"/>
          </a:xfrm>
          <a:prstGeom prst="round2SameRect">
            <a:avLst>
              <a:gd fmla="val 50000"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4"/>
          <p:cNvSpPr/>
          <p:nvPr/>
        </p:nvSpPr>
        <p:spPr>
          <a:xfrm>
            <a:off x="2429647" y="1444440"/>
            <a:ext cx="1370100" cy="2342700"/>
          </a:xfrm>
          <a:prstGeom prst="round2SameRect">
            <a:avLst>
              <a:gd fmla="val 50000"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
          <p:cNvSpPr/>
          <p:nvPr/>
        </p:nvSpPr>
        <p:spPr>
          <a:xfrm>
            <a:off x="3954375" y="1541540"/>
            <a:ext cx="1369800" cy="2342700"/>
          </a:xfrm>
          <a:prstGeom prst="round2SameRect">
            <a:avLst>
              <a:gd fmla="val 50000" name="adj1"/>
              <a:gd fmla="val 0" name="adj2"/>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35" name="Google Shape;1535;p4"/>
          <p:cNvGrpSpPr/>
          <p:nvPr/>
        </p:nvGrpSpPr>
        <p:grpSpPr>
          <a:xfrm rot="-2693909">
            <a:off x="916810" y="1773202"/>
            <a:ext cx="4475301" cy="4471728"/>
            <a:chOff x="2329097" y="444888"/>
            <a:chExt cx="4485805" cy="4487199"/>
          </a:xfrm>
        </p:grpSpPr>
        <p:sp>
          <p:nvSpPr>
            <p:cNvPr id="1536" name="Google Shape;1536;p4"/>
            <p:cNvSpPr/>
            <p:nvPr/>
          </p:nvSpPr>
          <p:spPr>
            <a:xfrm>
              <a:off x="3975239" y="1271078"/>
              <a:ext cx="1148391" cy="2816058"/>
            </a:xfrm>
            <a:custGeom>
              <a:rect b="b" l="l" r="r" t="t"/>
              <a:pathLst>
                <a:path extrusionOk="0" h="131346" w="53563">
                  <a:moveTo>
                    <a:pt x="1" y="1"/>
                  </a:moveTo>
                  <a:cubicBezTo>
                    <a:pt x="7481" y="5797"/>
                    <a:pt x="11853" y="14703"/>
                    <a:pt x="11853" y="24158"/>
                  </a:cubicBezTo>
                  <a:cubicBezTo>
                    <a:pt x="11853" y="24191"/>
                    <a:pt x="11853" y="24223"/>
                    <a:pt x="11853" y="24223"/>
                  </a:cubicBezTo>
                  <a:lnTo>
                    <a:pt x="11853" y="67843"/>
                  </a:lnTo>
                  <a:lnTo>
                    <a:pt x="11821" y="67875"/>
                  </a:lnTo>
                  <a:cubicBezTo>
                    <a:pt x="11821" y="96275"/>
                    <a:pt x="29016" y="120724"/>
                    <a:pt x="53562" y="131346"/>
                  </a:cubicBezTo>
                  <a:cubicBezTo>
                    <a:pt x="46082" y="125549"/>
                    <a:pt x="41710" y="116644"/>
                    <a:pt x="41710" y="107188"/>
                  </a:cubicBezTo>
                  <a:lnTo>
                    <a:pt x="41710" y="107123"/>
                  </a:lnTo>
                  <a:lnTo>
                    <a:pt x="41710" y="63504"/>
                  </a:lnTo>
                  <a:lnTo>
                    <a:pt x="41742" y="63471"/>
                  </a:lnTo>
                  <a:cubicBezTo>
                    <a:pt x="41742" y="35104"/>
                    <a:pt x="24547" y="10655"/>
                    <a:pt x="1" y="1"/>
                  </a:cubicBezTo>
                  <a:close/>
                </a:path>
              </a:pathLst>
            </a:custGeom>
            <a:solidFill>
              <a:srgbClr val="E94B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
            <p:cNvSpPr/>
            <p:nvPr/>
          </p:nvSpPr>
          <p:spPr>
            <a:xfrm>
              <a:off x="3155288" y="2091029"/>
              <a:ext cx="2816058" cy="1148391"/>
            </a:xfrm>
            <a:custGeom>
              <a:rect b="b" l="l" r="r" t="t"/>
              <a:pathLst>
                <a:path extrusionOk="0" h="53563" w="131346">
                  <a:moveTo>
                    <a:pt x="1" y="1"/>
                  </a:moveTo>
                  <a:cubicBezTo>
                    <a:pt x="10655" y="24547"/>
                    <a:pt x="35104" y="41743"/>
                    <a:pt x="63471" y="41743"/>
                  </a:cubicBezTo>
                  <a:lnTo>
                    <a:pt x="63503" y="41710"/>
                  </a:lnTo>
                  <a:lnTo>
                    <a:pt x="107188" y="41710"/>
                  </a:lnTo>
                  <a:cubicBezTo>
                    <a:pt x="116644" y="41710"/>
                    <a:pt x="125549" y="46082"/>
                    <a:pt x="131346" y="53562"/>
                  </a:cubicBezTo>
                  <a:cubicBezTo>
                    <a:pt x="120692" y="29016"/>
                    <a:pt x="96275" y="11821"/>
                    <a:pt x="67875" y="11821"/>
                  </a:cubicBezTo>
                  <a:lnTo>
                    <a:pt x="67843" y="11853"/>
                  </a:lnTo>
                  <a:lnTo>
                    <a:pt x="24158" y="11853"/>
                  </a:lnTo>
                  <a:cubicBezTo>
                    <a:pt x="14702" y="11853"/>
                    <a:pt x="5797" y="7481"/>
                    <a:pt x="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
            <p:cNvSpPr/>
            <p:nvPr/>
          </p:nvSpPr>
          <p:spPr>
            <a:xfrm>
              <a:off x="5452005" y="2985292"/>
              <a:ext cx="640842" cy="1946795"/>
            </a:xfrm>
            <a:custGeom>
              <a:rect b="b" l="l" r="r" t="t"/>
              <a:pathLst>
                <a:path extrusionOk="0" h="90802" w="29890">
                  <a:moveTo>
                    <a:pt x="0" y="0"/>
                  </a:moveTo>
                  <a:lnTo>
                    <a:pt x="0" y="39248"/>
                  </a:lnTo>
                  <a:lnTo>
                    <a:pt x="0" y="75938"/>
                  </a:lnTo>
                  <a:cubicBezTo>
                    <a:pt x="33" y="84163"/>
                    <a:pt x="6703" y="90802"/>
                    <a:pt x="14929" y="90802"/>
                  </a:cubicBezTo>
                  <a:cubicBezTo>
                    <a:pt x="23154" y="90802"/>
                    <a:pt x="29825" y="84163"/>
                    <a:pt x="29890" y="75938"/>
                  </a:cubicBezTo>
                  <a:lnTo>
                    <a:pt x="29890" y="39248"/>
                  </a:lnTo>
                  <a:cubicBezTo>
                    <a:pt x="29890" y="29825"/>
                    <a:pt x="27947" y="20466"/>
                    <a:pt x="24190" y="11820"/>
                  </a:cubicBezTo>
                  <a:cubicBezTo>
                    <a:pt x="18426" y="4339"/>
                    <a:pt x="9488" y="0"/>
                    <a:pt x="65"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4"/>
            <p:cNvSpPr/>
            <p:nvPr/>
          </p:nvSpPr>
          <p:spPr>
            <a:xfrm>
              <a:off x="5197190" y="2465951"/>
              <a:ext cx="774156" cy="773469"/>
            </a:xfrm>
            <a:custGeom>
              <a:rect b="b" l="l" r="r" t="t"/>
              <a:pathLst>
                <a:path extrusionOk="0" h="36076" w="36108">
                  <a:moveTo>
                    <a:pt x="1" y="1"/>
                  </a:moveTo>
                  <a:cubicBezTo>
                    <a:pt x="7546" y="5765"/>
                    <a:pt x="11950" y="14735"/>
                    <a:pt x="11950" y="24223"/>
                  </a:cubicBezTo>
                  <a:cubicBezTo>
                    <a:pt x="21406" y="24223"/>
                    <a:pt x="30311" y="28595"/>
                    <a:pt x="36108" y="36075"/>
                  </a:cubicBezTo>
                  <a:cubicBezTo>
                    <a:pt x="29081" y="19916"/>
                    <a:pt x="16160" y="6995"/>
                    <a:pt x="1" y="1"/>
                  </a:cubicBezTo>
                  <a:close/>
                </a:path>
              </a:pathLst>
            </a:custGeom>
            <a:solidFill>
              <a:srgbClr val="2E395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4"/>
            <p:cNvSpPr/>
            <p:nvPr/>
          </p:nvSpPr>
          <p:spPr>
            <a:xfrm>
              <a:off x="3033787" y="444888"/>
              <a:ext cx="640863" cy="1900292"/>
            </a:xfrm>
            <a:custGeom>
              <a:rect b="b" l="l" r="r" t="t"/>
              <a:pathLst>
                <a:path extrusionOk="0" h="88633" w="29891">
                  <a:moveTo>
                    <a:pt x="14962" y="0"/>
                  </a:moveTo>
                  <a:cubicBezTo>
                    <a:pt x="6704" y="0"/>
                    <a:pt x="1" y="6703"/>
                    <a:pt x="1" y="14961"/>
                  </a:cubicBezTo>
                  <a:lnTo>
                    <a:pt x="1" y="49384"/>
                  </a:lnTo>
                  <a:cubicBezTo>
                    <a:pt x="1" y="58807"/>
                    <a:pt x="1944" y="68134"/>
                    <a:pt x="5700" y="76812"/>
                  </a:cubicBezTo>
                  <a:cubicBezTo>
                    <a:pt x="11464" y="84260"/>
                    <a:pt x="20402" y="88632"/>
                    <a:pt x="29825" y="88632"/>
                  </a:cubicBezTo>
                  <a:lnTo>
                    <a:pt x="29890" y="88632"/>
                  </a:lnTo>
                  <a:lnTo>
                    <a:pt x="29890" y="20434"/>
                  </a:lnTo>
                  <a:lnTo>
                    <a:pt x="29890" y="14961"/>
                  </a:lnTo>
                  <a:cubicBezTo>
                    <a:pt x="29890" y="6703"/>
                    <a:pt x="23219" y="0"/>
                    <a:pt x="14962" y="0"/>
                  </a:cubicBezTo>
                  <a:close/>
                </a:path>
              </a:pathLst>
            </a:custGeom>
            <a:solidFill>
              <a:srgbClr val="287CB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4"/>
            <p:cNvSpPr/>
            <p:nvPr/>
          </p:nvSpPr>
          <p:spPr>
            <a:xfrm>
              <a:off x="3155288" y="2091029"/>
              <a:ext cx="774156" cy="774156"/>
            </a:xfrm>
            <a:custGeom>
              <a:rect b="b" l="l" r="r" t="t"/>
              <a:pathLst>
                <a:path extrusionOk="0" h="36108" w="36108">
                  <a:moveTo>
                    <a:pt x="1" y="1"/>
                  </a:moveTo>
                  <a:lnTo>
                    <a:pt x="1" y="1"/>
                  </a:lnTo>
                  <a:cubicBezTo>
                    <a:pt x="7028" y="16160"/>
                    <a:pt x="19948" y="29081"/>
                    <a:pt x="36108" y="36108"/>
                  </a:cubicBezTo>
                  <a:cubicBezTo>
                    <a:pt x="28595" y="30311"/>
                    <a:pt x="24158" y="21341"/>
                    <a:pt x="24158" y="11853"/>
                  </a:cubicBezTo>
                  <a:cubicBezTo>
                    <a:pt x="14702" y="11853"/>
                    <a:pt x="5797" y="7481"/>
                    <a:pt x="1" y="1"/>
                  </a:cubicBezTo>
                  <a:close/>
                </a:path>
              </a:pathLst>
            </a:custGeom>
            <a:solidFill>
              <a:srgbClr val="07568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4"/>
            <p:cNvSpPr/>
            <p:nvPr/>
          </p:nvSpPr>
          <p:spPr>
            <a:xfrm>
              <a:off x="4228660" y="2344450"/>
              <a:ext cx="641549" cy="641549"/>
            </a:xfrm>
            <a:custGeom>
              <a:rect b="b" l="l" r="r" t="t"/>
              <a:pathLst>
                <a:path extrusionOk="0" h="29923" w="29923">
                  <a:moveTo>
                    <a:pt x="17811" y="1"/>
                  </a:moveTo>
                  <a:lnTo>
                    <a:pt x="17779" y="33"/>
                  </a:lnTo>
                  <a:lnTo>
                    <a:pt x="33" y="33"/>
                  </a:lnTo>
                  <a:lnTo>
                    <a:pt x="33" y="17779"/>
                  </a:lnTo>
                  <a:lnTo>
                    <a:pt x="1" y="17811"/>
                  </a:lnTo>
                  <a:cubicBezTo>
                    <a:pt x="1" y="21471"/>
                    <a:pt x="292" y="25162"/>
                    <a:pt x="875" y="28789"/>
                  </a:cubicBezTo>
                  <a:cubicBezTo>
                    <a:pt x="5020" y="29534"/>
                    <a:pt x="9230" y="29923"/>
                    <a:pt x="13439" y="29923"/>
                  </a:cubicBezTo>
                  <a:lnTo>
                    <a:pt x="13439" y="29890"/>
                  </a:lnTo>
                  <a:lnTo>
                    <a:pt x="29890" y="29890"/>
                  </a:lnTo>
                  <a:lnTo>
                    <a:pt x="29890" y="13440"/>
                  </a:lnTo>
                  <a:lnTo>
                    <a:pt x="29922" y="13407"/>
                  </a:lnTo>
                  <a:cubicBezTo>
                    <a:pt x="29922" y="9230"/>
                    <a:pt x="29534" y="5020"/>
                    <a:pt x="28789" y="875"/>
                  </a:cubicBezTo>
                  <a:cubicBezTo>
                    <a:pt x="25162" y="292"/>
                    <a:pt x="21470" y="1"/>
                    <a:pt x="17811" y="1"/>
                  </a:cubicBezTo>
                  <a:close/>
                </a:path>
              </a:pathLst>
            </a:custGeom>
            <a:solidFill>
              <a:srgbClr val="2B3B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
            <p:cNvSpPr/>
            <p:nvPr/>
          </p:nvSpPr>
          <p:spPr>
            <a:xfrm>
              <a:off x="4867400" y="3565715"/>
              <a:ext cx="1947502" cy="640842"/>
            </a:xfrm>
            <a:custGeom>
              <a:rect b="b" l="l" r="r" t="t"/>
              <a:pathLst>
                <a:path extrusionOk="0" h="29890" w="90835">
                  <a:moveTo>
                    <a:pt x="1" y="0"/>
                  </a:moveTo>
                  <a:lnTo>
                    <a:pt x="1" y="65"/>
                  </a:lnTo>
                  <a:cubicBezTo>
                    <a:pt x="1" y="9489"/>
                    <a:pt x="4373" y="18426"/>
                    <a:pt x="11853" y="24190"/>
                  </a:cubicBezTo>
                  <a:cubicBezTo>
                    <a:pt x="20499" y="27947"/>
                    <a:pt x="29825" y="29890"/>
                    <a:pt x="39281" y="29890"/>
                  </a:cubicBezTo>
                  <a:lnTo>
                    <a:pt x="75971" y="29890"/>
                  </a:lnTo>
                  <a:cubicBezTo>
                    <a:pt x="84196" y="29857"/>
                    <a:pt x="90835" y="23154"/>
                    <a:pt x="90835" y="14929"/>
                  </a:cubicBezTo>
                  <a:cubicBezTo>
                    <a:pt x="90835" y="6704"/>
                    <a:pt x="84196" y="33"/>
                    <a:pt x="75971"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
            <p:cNvSpPr/>
            <p:nvPr/>
          </p:nvSpPr>
          <p:spPr>
            <a:xfrm>
              <a:off x="5449925" y="3565715"/>
              <a:ext cx="640842" cy="640842"/>
            </a:xfrm>
            <a:custGeom>
              <a:rect b="b" l="l" r="r" t="t"/>
              <a:pathLst>
                <a:path extrusionOk="0" h="29890" w="29890">
                  <a:moveTo>
                    <a:pt x="0" y="0"/>
                  </a:moveTo>
                  <a:lnTo>
                    <a:pt x="0" y="28756"/>
                  </a:lnTo>
                  <a:cubicBezTo>
                    <a:pt x="4080" y="29501"/>
                    <a:pt x="8258" y="29890"/>
                    <a:pt x="12403" y="29890"/>
                  </a:cubicBezTo>
                  <a:lnTo>
                    <a:pt x="29889" y="29890"/>
                  </a:lnTo>
                  <a:lnTo>
                    <a:pt x="29889" y="12435"/>
                  </a:lnTo>
                  <a:cubicBezTo>
                    <a:pt x="29889" y="8258"/>
                    <a:pt x="29501" y="4081"/>
                    <a:pt x="28756" y="0"/>
                  </a:cubicBezTo>
                  <a:close/>
                </a:path>
              </a:pathLst>
            </a:custGeom>
            <a:solidFill>
              <a:srgbClr val="CA23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4"/>
            <p:cNvSpPr/>
            <p:nvPr/>
          </p:nvSpPr>
          <p:spPr>
            <a:xfrm>
              <a:off x="4350160" y="3312981"/>
              <a:ext cx="773469" cy="774156"/>
            </a:xfrm>
            <a:custGeom>
              <a:rect b="b" l="l" r="r" t="t"/>
              <a:pathLst>
                <a:path extrusionOk="0" h="36108" w="36076">
                  <a:moveTo>
                    <a:pt x="1" y="1"/>
                  </a:moveTo>
                  <a:cubicBezTo>
                    <a:pt x="6995" y="16160"/>
                    <a:pt x="19916" y="29081"/>
                    <a:pt x="36075" y="36108"/>
                  </a:cubicBezTo>
                  <a:cubicBezTo>
                    <a:pt x="28595" y="30311"/>
                    <a:pt x="24223" y="21406"/>
                    <a:pt x="24223" y="11950"/>
                  </a:cubicBezTo>
                  <a:cubicBezTo>
                    <a:pt x="14735" y="11950"/>
                    <a:pt x="5765" y="7546"/>
                    <a:pt x="1" y="1"/>
                  </a:cubicBezTo>
                  <a:close/>
                </a:path>
              </a:pathLst>
            </a:custGeom>
            <a:solidFill>
              <a:srgbClr val="C6210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4"/>
            <p:cNvSpPr/>
            <p:nvPr/>
          </p:nvSpPr>
          <p:spPr>
            <a:xfrm>
              <a:off x="2329097" y="1149577"/>
              <a:ext cx="1900270" cy="640863"/>
            </a:xfrm>
            <a:custGeom>
              <a:rect b="b" l="l" r="r" t="t"/>
              <a:pathLst>
                <a:path extrusionOk="0" h="29891" w="88632">
                  <a:moveTo>
                    <a:pt x="14961" y="1"/>
                  </a:moveTo>
                  <a:cubicBezTo>
                    <a:pt x="6703" y="1"/>
                    <a:pt x="0" y="6704"/>
                    <a:pt x="0" y="14962"/>
                  </a:cubicBezTo>
                  <a:cubicBezTo>
                    <a:pt x="0" y="23219"/>
                    <a:pt x="6703" y="29890"/>
                    <a:pt x="14961" y="29890"/>
                  </a:cubicBezTo>
                  <a:lnTo>
                    <a:pt x="88632" y="29890"/>
                  </a:lnTo>
                  <a:lnTo>
                    <a:pt x="88632" y="29825"/>
                  </a:lnTo>
                  <a:cubicBezTo>
                    <a:pt x="88632" y="20402"/>
                    <a:pt x="84260" y="11464"/>
                    <a:pt x="76812" y="5700"/>
                  </a:cubicBezTo>
                  <a:cubicBezTo>
                    <a:pt x="68134" y="1944"/>
                    <a:pt x="58807" y="1"/>
                    <a:pt x="49384"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4"/>
            <p:cNvSpPr/>
            <p:nvPr/>
          </p:nvSpPr>
          <p:spPr>
            <a:xfrm>
              <a:off x="3033787" y="1149577"/>
              <a:ext cx="640863" cy="640863"/>
            </a:xfrm>
            <a:custGeom>
              <a:rect b="b" l="l" r="r" t="t"/>
              <a:pathLst>
                <a:path extrusionOk="0" h="29891" w="29891">
                  <a:moveTo>
                    <a:pt x="1" y="1"/>
                  </a:moveTo>
                  <a:lnTo>
                    <a:pt x="1" y="16516"/>
                  </a:lnTo>
                  <a:cubicBezTo>
                    <a:pt x="1" y="21017"/>
                    <a:pt x="454" y="25486"/>
                    <a:pt x="1328" y="29890"/>
                  </a:cubicBezTo>
                  <a:lnTo>
                    <a:pt x="29890" y="29890"/>
                  </a:lnTo>
                  <a:lnTo>
                    <a:pt x="29890" y="16516"/>
                  </a:lnTo>
                  <a:lnTo>
                    <a:pt x="29890" y="1328"/>
                  </a:lnTo>
                  <a:cubicBezTo>
                    <a:pt x="25486" y="454"/>
                    <a:pt x="20985" y="1"/>
                    <a:pt x="16516" y="1"/>
                  </a:cubicBezTo>
                  <a:close/>
                </a:path>
              </a:pathLst>
            </a:custGeom>
            <a:solidFill>
              <a:srgbClr val="295C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
            <p:cNvSpPr/>
            <p:nvPr/>
          </p:nvSpPr>
          <p:spPr>
            <a:xfrm rot="10800000">
              <a:off x="3973663" y="1271079"/>
              <a:ext cx="774156" cy="774156"/>
            </a:xfrm>
            <a:custGeom>
              <a:rect b="b" l="l" r="r" t="t"/>
              <a:pathLst>
                <a:path extrusionOk="0" h="36108" w="36108">
                  <a:moveTo>
                    <a:pt x="1" y="1"/>
                  </a:moveTo>
                  <a:lnTo>
                    <a:pt x="1" y="1"/>
                  </a:lnTo>
                  <a:cubicBezTo>
                    <a:pt x="7028" y="16160"/>
                    <a:pt x="19948" y="29081"/>
                    <a:pt x="36108" y="36108"/>
                  </a:cubicBezTo>
                  <a:cubicBezTo>
                    <a:pt x="28595" y="30311"/>
                    <a:pt x="24158" y="21341"/>
                    <a:pt x="24158" y="11853"/>
                  </a:cubicBezTo>
                  <a:cubicBezTo>
                    <a:pt x="14702" y="11853"/>
                    <a:pt x="5797" y="7481"/>
                    <a:pt x="1" y="1"/>
                  </a:cubicBezTo>
                  <a:close/>
                </a:path>
              </a:pathLst>
            </a:custGeom>
            <a:solidFill>
              <a:srgbClr val="B52A8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9" name="Google Shape;1549;p4"/>
          <p:cNvSpPr txBox="1"/>
          <p:nvPr/>
        </p:nvSpPr>
        <p:spPr>
          <a:xfrm>
            <a:off x="3954225" y="1772065"/>
            <a:ext cx="1369800" cy="151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en-GB" sz="1000">
                <a:solidFill>
                  <a:srgbClr val="252A30"/>
                </a:solidFill>
                <a:latin typeface="Fira Sans"/>
                <a:ea typeface="Fira Sans"/>
                <a:cs typeface="Fira Sans"/>
                <a:sym typeface="Fira Sans"/>
              </a:rPr>
              <a:t>mtDNA : </a:t>
            </a:r>
            <a:r>
              <a:rPr lang="en-GB" sz="1000">
                <a:solidFill>
                  <a:schemeClr val="dk1"/>
                </a:solidFill>
                <a:latin typeface="Fira Sans"/>
                <a:ea typeface="Fira Sans"/>
                <a:cs typeface="Fira Sans"/>
                <a:sym typeface="Fira Sans"/>
              </a:rPr>
              <a:t>small circular double-stranded molecule containing 37 Genes</a:t>
            </a:r>
            <a:r>
              <a:rPr lang="en-GB" sz="1000">
                <a:solidFill>
                  <a:srgbClr val="252A30"/>
                </a:solidFill>
                <a:latin typeface="Fira Sans"/>
                <a:ea typeface="Fira Sans"/>
                <a:cs typeface="Fira Sans"/>
                <a:sym typeface="Fira Sans"/>
              </a:rPr>
              <a:t> (coding for rRNA, tRNA, and some of the proteins of the mitochondrial electron transport chain).</a:t>
            </a:r>
            <a:endParaRPr sz="1000">
              <a:latin typeface="Fira Sans"/>
              <a:ea typeface="Fira Sans"/>
              <a:cs typeface="Fira Sans"/>
              <a:sym typeface="Fira Sans"/>
            </a:endParaRPr>
          </a:p>
        </p:txBody>
      </p:sp>
      <p:sp>
        <p:nvSpPr>
          <p:cNvPr id="1550" name="Google Shape;1550;p4"/>
          <p:cNvSpPr txBox="1"/>
          <p:nvPr/>
        </p:nvSpPr>
        <p:spPr>
          <a:xfrm>
            <a:off x="2726275" y="1371865"/>
            <a:ext cx="1044300" cy="40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Fira Sans"/>
              <a:ea typeface="Fira Sans"/>
              <a:cs typeface="Fira Sans"/>
              <a:sym typeface="Fira Sans"/>
            </a:endParaRPr>
          </a:p>
        </p:txBody>
      </p:sp>
      <p:sp>
        <p:nvSpPr>
          <p:cNvPr id="1551" name="Google Shape;1551;p4"/>
          <p:cNvSpPr txBox="1"/>
          <p:nvPr/>
        </p:nvSpPr>
        <p:spPr>
          <a:xfrm>
            <a:off x="2429650" y="1772065"/>
            <a:ext cx="1341000" cy="1434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rgbClr val="CC0000"/>
                </a:solidFill>
                <a:latin typeface="Fira Sans"/>
                <a:ea typeface="Fira Sans"/>
                <a:cs typeface="Fira Sans"/>
                <a:sym typeface="Fira Sans"/>
              </a:rPr>
              <a:t>Mitochondria &amp; its DNA are inherited from the mother</a:t>
            </a:r>
            <a:r>
              <a:rPr lang="en-GB" sz="1000">
                <a:solidFill>
                  <a:srgbClr val="252A30"/>
                </a:solidFill>
                <a:latin typeface="Fira Sans"/>
                <a:ea typeface="Fira Sans"/>
                <a:cs typeface="Fira Sans"/>
                <a:sym typeface="Fira Sans"/>
              </a:rPr>
              <a:t> </a:t>
            </a:r>
            <a:r>
              <a:rPr lang="en-GB" sz="1000">
                <a:solidFill>
                  <a:srgbClr val="252A30"/>
                </a:solidFill>
                <a:latin typeface="Fira Sans"/>
                <a:ea typeface="Fira Sans"/>
                <a:cs typeface="Fira Sans"/>
                <a:sym typeface="Fira Sans"/>
              </a:rPr>
              <a:t>(</a:t>
            </a:r>
            <a:r>
              <a:rPr lang="en-GB" sz="1000">
                <a:solidFill>
                  <a:srgbClr val="252A30"/>
                </a:solidFill>
                <a:latin typeface="Fira Sans"/>
                <a:ea typeface="Fira Sans"/>
                <a:cs typeface="Fira Sans"/>
                <a:sym typeface="Fira Sans"/>
              </a:rPr>
              <a:t>through ova).</a:t>
            </a:r>
            <a:r>
              <a:rPr lang="en-GB" sz="1000">
                <a:latin typeface="Fira Sans"/>
                <a:ea typeface="Fira Sans"/>
                <a:cs typeface="Fira Sans"/>
                <a:sym typeface="Fira Sans"/>
              </a:rPr>
              <a:t> </a:t>
            </a:r>
            <a:endParaRPr sz="1000">
              <a:latin typeface="Fira Sans"/>
              <a:ea typeface="Fira Sans"/>
              <a:cs typeface="Fira Sans"/>
              <a:sym typeface="Fira Sans"/>
            </a:endParaRPr>
          </a:p>
        </p:txBody>
      </p:sp>
      <p:sp>
        <p:nvSpPr>
          <p:cNvPr id="1552" name="Google Shape;1552;p4"/>
          <p:cNvSpPr txBox="1"/>
          <p:nvPr/>
        </p:nvSpPr>
        <p:spPr>
          <a:xfrm>
            <a:off x="931675" y="1772065"/>
            <a:ext cx="1370100" cy="1510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900"/>
              <a:buFont typeface="Arial"/>
              <a:buNone/>
            </a:pPr>
            <a:r>
              <a:rPr lang="en-GB" sz="1000">
                <a:solidFill>
                  <a:srgbClr val="252A30"/>
                </a:solidFill>
                <a:latin typeface="Fira Sans"/>
                <a:ea typeface="Fira Sans"/>
                <a:cs typeface="Fira Sans"/>
                <a:sym typeface="Fira Sans"/>
              </a:rPr>
              <a:t>Each cell contains many copies of mitochondrial DNA with more being found in high energy demanding cells (e.g brain &amp; muscle).</a:t>
            </a:r>
            <a:endParaRPr sz="1000">
              <a:solidFill>
                <a:srgbClr val="252A30"/>
              </a:solidFill>
              <a:latin typeface="Fira Sans"/>
              <a:ea typeface="Fira Sans"/>
              <a:cs typeface="Fira Sans"/>
              <a:sym typeface="Fira Sans"/>
            </a:endParaRPr>
          </a:p>
          <a:p>
            <a:pPr indent="0" lvl="0" marL="0" rtl="0" algn="ctr">
              <a:spcBef>
                <a:spcPts val="0"/>
              </a:spcBef>
              <a:spcAft>
                <a:spcPts val="0"/>
              </a:spcAft>
              <a:buNone/>
            </a:pPr>
            <a:r>
              <a:t/>
            </a:r>
            <a:endParaRPr sz="1000">
              <a:latin typeface="Fira Sans"/>
              <a:ea typeface="Fira Sans"/>
              <a:cs typeface="Fira Sans"/>
              <a:sym typeface="Fira Sans"/>
            </a:endParaRPr>
          </a:p>
        </p:txBody>
      </p:sp>
      <p:pic>
        <p:nvPicPr>
          <p:cNvPr id="1553" name="Google Shape;1553;p4"/>
          <p:cNvPicPr preferRelativeResize="0"/>
          <p:nvPr/>
        </p:nvPicPr>
        <p:blipFill rotWithShape="1">
          <a:blip r:embed="rId3">
            <a:alphaModFix/>
          </a:blip>
          <a:srcRect b="0" l="0" r="0" t="0"/>
          <a:stretch/>
        </p:blipFill>
        <p:spPr>
          <a:xfrm>
            <a:off x="6159366" y="1553550"/>
            <a:ext cx="2706200" cy="2841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gfaac217dd0_0_74"/>
          <p:cNvSpPr txBox="1"/>
          <p:nvPr>
            <p:ph type="title"/>
          </p:nvPr>
        </p:nvSpPr>
        <p:spPr>
          <a:xfrm>
            <a:off x="457188" y="548816"/>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3600"/>
              <a:buFont typeface="Arial"/>
              <a:buNone/>
            </a:pPr>
            <a:r>
              <a:rPr lang="en-GB" sz="2300">
                <a:solidFill>
                  <a:srgbClr val="252A30"/>
                </a:solidFill>
              </a:rPr>
              <a:t>Homoplasmy vs Heteroplasmy</a:t>
            </a:r>
            <a:endParaRPr sz="2300">
              <a:solidFill>
                <a:srgbClr val="252A30"/>
              </a:solidFill>
            </a:endParaRPr>
          </a:p>
          <a:p>
            <a:pPr indent="0" lvl="0" marL="0" rtl="0" algn="ctr">
              <a:lnSpc>
                <a:spcPct val="100000"/>
              </a:lnSpc>
              <a:spcBef>
                <a:spcPts val="0"/>
              </a:spcBef>
              <a:spcAft>
                <a:spcPts val="0"/>
              </a:spcAft>
              <a:buSzPts val="2800"/>
              <a:buNone/>
            </a:pPr>
            <a:r>
              <a:t/>
            </a:r>
            <a:endParaRPr/>
          </a:p>
        </p:txBody>
      </p:sp>
      <p:sp>
        <p:nvSpPr>
          <p:cNvPr id="1559" name="Google Shape;1559;gfaac217dd0_0_74"/>
          <p:cNvSpPr/>
          <p:nvPr/>
        </p:nvSpPr>
        <p:spPr>
          <a:xfrm>
            <a:off x="2720200" y="3359653"/>
            <a:ext cx="6256500" cy="812700"/>
          </a:xfrm>
          <a:prstGeom prst="roundRect">
            <a:avLst>
              <a:gd fmla="val 0" name="adj"/>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lang="en-GB" sz="1600">
                <a:solidFill>
                  <a:srgbClr val="252A30"/>
                </a:solidFill>
                <a:latin typeface="Fira Sans"/>
                <a:ea typeface="Fira Sans"/>
                <a:cs typeface="Fira Sans"/>
                <a:sym typeface="Fira Sans"/>
              </a:rPr>
              <a:t>The proportion of mutant mtDNA varies between cells &amp; tissues.</a:t>
            </a:r>
            <a:endParaRPr sz="1600">
              <a:solidFill>
                <a:srgbClr val="252A30"/>
              </a:solidFill>
              <a:latin typeface="Fira Sans"/>
              <a:ea typeface="Fira Sans"/>
              <a:cs typeface="Fira Sans"/>
              <a:sym typeface="Fira Sans"/>
            </a:endParaRPr>
          </a:p>
          <a:p>
            <a:pPr indent="0" lvl="0" marL="0" rtl="0" algn="ctr">
              <a:spcBef>
                <a:spcPts val="0"/>
              </a:spcBef>
              <a:spcAft>
                <a:spcPts val="0"/>
              </a:spcAft>
              <a:buClr>
                <a:schemeClr val="dk1"/>
              </a:buClr>
              <a:buSzPts val="1400"/>
              <a:buFont typeface="Arial"/>
              <a:buNone/>
            </a:pPr>
            <a:r>
              <a:rPr lang="en-GB" sz="1600">
                <a:solidFill>
                  <a:srgbClr val="252A30"/>
                </a:solidFill>
                <a:latin typeface="Fira Sans"/>
                <a:ea typeface="Fira Sans"/>
                <a:cs typeface="Fira Sans"/>
                <a:sym typeface="Fira Sans"/>
              </a:rPr>
              <a:t>Thus, a range of phenotypic severity in mitochondrial inheritance.</a:t>
            </a:r>
            <a:endParaRPr sz="1900">
              <a:latin typeface="Fira Sans"/>
              <a:ea typeface="Fira Sans"/>
              <a:cs typeface="Fira Sans"/>
              <a:sym typeface="Fira Sans"/>
            </a:endParaRPr>
          </a:p>
        </p:txBody>
      </p:sp>
      <p:sp>
        <p:nvSpPr>
          <p:cNvPr id="1560" name="Google Shape;1560;gfaac217dd0_0_74"/>
          <p:cNvSpPr txBox="1"/>
          <p:nvPr/>
        </p:nvSpPr>
        <p:spPr>
          <a:xfrm>
            <a:off x="4417600" y="2491973"/>
            <a:ext cx="47265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600"/>
              <a:buFont typeface="Arial"/>
              <a:buNone/>
            </a:pPr>
            <a:r>
              <a:rPr lang="en-GB" sz="1200">
                <a:solidFill>
                  <a:srgbClr val="252A30"/>
                </a:solidFill>
                <a:latin typeface="Fira Sans"/>
                <a:ea typeface="Fira Sans"/>
                <a:cs typeface="Fira Sans"/>
                <a:sym typeface="Fira Sans"/>
              </a:rPr>
              <a:t>is when multiple mtDNAs are almost identical.</a:t>
            </a:r>
            <a:endParaRPr sz="1200">
              <a:latin typeface="Fira Sans"/>
              <a:ea typeface="Fira Sans"/>
              <a:cs typeface="Fira Sans"/>
              <a:sym typeface="Fira Sans"/>
            </a:endParaRPr>
          </a:p>
        </p:txBody>
      </p:sp>
      <p:sp>
        <p:nvSpPr>
          <p:cNvPr id="1561" name="Google Shape;1561;gfaac217dd0_0_74"/>
          <p:cNvSpPr txBox="1"/>
          <p:nvPr/>
        </p:nvSpPr>
        <p:spPr>
          <a:xfrm>
            <a:off x="4417600" y="1657935"/>
            <a:ext cx="4726500" cy="44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GB" sz="1200">
                <a:solidFill>
                  <a:srgbClr val="252A30"/>
                </a:solidFill>
                <a:latin typeface="Fira Sans"/>
                <a:ea typeface="Fira Sans"/>
                <a:cs typeface="Fira Sans"/>
                <a:sym typeface="Fira Sans"/>
              </a:rPr>
              <a:t>is when multiple mtDNAs are different thus having two populations of mtDNA; normal mtDNA &amp; mutant mtDNA.</a:t>
            </a:r>
            <a:endParaRPr sz="1200">
              <a:latin typeface="Fira Sans"/>
              <a:ea typeface="Fira Sans"/>
              <a:cs typeface="Fira Sans"/>
              <a:sym typeface="Fira Sans"/>
            </a:endParaRPr>
          </a:p>
        </p:txBody>
      </p:sp>
      <p:grpSp>
        <p:nvGrpSpPr>
          <p:cNvPr id="1562" name="Google Shape;1562;gfaac217dd0_0_74"/>
          <p:cNvGrpSpPr/>
          <p:nvPr/>
        </p:nvGrpSpPr>
        <p:grpSpPr>
          <a:xfrm>
            <a:off x="457220" y="1394458"/>
            <a:ext cx="2028511" cy="3005258"/>
            <a:chOff x="2481850" y="3217450"/>
            <a:chExt cx="732050" cy="1084500"/>
          </a:xfrm>
        </p:grpSpPr>
        <p:sp>
          <p:nvSpPr>
            <p:cNvPr id="1563" name="Google Shape;1563;gfaac217dd0_0_74"/>
            <p:cNvSpPr/>
            <p:nvPr/>
          </p:nvSpPr>
          <p:spPr>
            <a:xfrm>
              <a:off x="2552400" y="3235400"/>
              <a:ext cx="532050" cy="1066550"/>
            </a:xfrm>
            <a:custGeom>
              <a:rect b="b" l="l" r="r" t="t"/>
              <a:pathLst>
                <a:path extrusionOk="0" h="42662" w="21282">
                  <a:moveTo>
                    <a:pt x="1606" y="1"/>
                  </a:moveTo>
                  <a:cubicBezTo>
                    <a:pt x="758" y="2087"/>
                    <a:pt x="0" y="4908"/>
                    <a:pt x="563" y="7572"/>
                  </a:cubicBezTo>
                  <a:cubicBezTo>
                    <a:pt x="1156" y="10416"/>
                    <a:pt x="5906" y="12345"/>
                    <a:pt x="10941" y="14393"/>
                  </a:cubicBezTo>
                  <a:cubicBezTo>
                    <a:pt x="14858" y="15984"/>
                    <a:pt x="18903" y="17635"/>
                    <a:pt x="19616" y="19376"/>
                  </a:cubicBezTo>
                  <a:cubicBezTo>
                    <a:pt x="20216" y="20854"/>
                    <a:pt x="16524" y="22430"/>
                    <a:pt x="12960" y="23961"/>
                  </a:cubicBezTo>
                  <a:cubicBezTo>
                    <a:pt x="8210" y="26002"/>
                    <a:pt x="2822" y="28306"/>
                    <a:pt x="2687" y="31983"/>
                  </a:cubicBezTo>
                  <a:cubicBezTo>
                    <a:pt x="2574" y="35563"/>
                    <a:pt x="2852" y="39142"/>
                    <a:pt x="3519" y="42661"/>
                  </a:cubicBezTo>
                  <a:lnTo>
                    <a:pt x="4600" y="42661"/>
                  </a:lnTo>
                  <a:cubicBezTo>
                    <a:pt x="3917" y="39157"/>
                    <a:pt x="3632" y="35593"/>
                    <a:pt x="3737" y="32021"/>
                  </a:cubicBezTo>
                  <a:cubicBezTo>
                    <a:pt x="3850" y="29011"/>
                    <a:pt x="8907" y="26843"/>
                    <a:pt x="13372" y="24929"/>
                  </a:cubicBezTo>
                  <a:cubicBezTo>
                    <a:pt x="15444" y="24044"/>
                    <a:pt x="17395" y="23203"/>
                    <a:pt x="18753" y="22325"/>
                  </a:cubicBezTo>
                  <a:cubicBezTo>
                    <a:pt x="19383" y="21920"/>
                    <a:pt x="21282" y="20697"/>
                    <a:pt x="20591" y="18978"/>
                  </a:cubicBezTo>
                  <a:cubicBezTo>
                    <a:pt x="19713" y="16825"/>
                    <a:pt x="15646" y="15166"/>
                    <a:pt x="11339" y="13418"/>
                  </a:cubicBezTo>
                  <a:cubicBezTo>
                    <a:pt x="6994" y="11654"/>
                    <a:pt x="2071" y="9651"/>
                    <a:pt x="1591" y="7362"/>
                  </a:cubicBezTo>
                  <a:cubicBezTo>
                    <a:pt x="1051" y="4796"/>
                    <a:pt x="1899" y="1989"/>
                    <a:pt x="2754"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gfaac217dd0_0_74"/>
            <p:cNvSpPr/>
            <p:nvPr/>
          </p:nvSpPr>
          <p:spPr>
            <a:xfrm>
              <a:off x="2481850" y="3235400"/>
              <a:ext cx="732050" cy="1066550"/>
            </a:xfrm>
            <a:custGeom>
              <a:rect b="b" l="l" r="r" t="t"/>
              <a:pathLst>
                <a:path extrusionOk="0" h="42662" w="29282">
                  <a:moveTo>
                    <a:pt x="21462" y="1"/>
                  </a:moveTo>
                  <a:cubicBezTo>
                    <a:pt x="21883" y="1179"/>
                    <a:pt x="23316" y="5494"/>
                    <a:pt x="22528" y="8503"/>
                  </a:cubicBezTo>
                  <a:cubicBezTo>
                    <a:pt x="22213" y="9681"/>
                    <a:pt x="18108" y="10881"/>
                    <a:pt x="14491" y="11940"/>
                  </a:cubicBezTo>
                  <a:cubicBezTo>
                    <a:pt x="11249" y="12885"/>
                    <a:pt x="7572" y="13966"/>
                    <a:pt x="4818" y="15376"/>
                  </a:cubicBezTo>
                  <a:cubicBezTo>
                    <a:pt x="1479" y="17087"/>
                    <a:pt x="0" y="19038"/>
                    <a:pt x="301" y="21342"/>
                  </a:cubicBezTo>
                  <a:cubicBezTo>
                    <a:pt x="571" y="23503"/>
                    <a:pt x="2334" y="24982"/>
                    <a:pt x="5689" y="25860"/>
                  </a:cubicBezTo>
                  <a:cubicBezTo>
                    <a:pt x="8495" y="26595"/>
                    <a:pt x="12037" y="26835"/>
                    <a:pt x="15459" y="27068"/>
                  </a:cubicBezTo>
                  <a:cubicBezTo>
                    <a:pt x="20299" y="27398"/>
                    <a:pt x="25304" y="27736"/>
                    <a:pt x="26250" y="29544"/>
                  </a:cubicBezTo>
                  <a:cubicBezTo>
                    <a:pt x="28239" y="33349"/>
                    <a:pt x="24794" y="40635"/>
                    <a:pt x="23759" y="42661"/>
                  </a:cubicBezTo>
                  <a:lnTo>
                    <a:pt x="24944" y="42661"/>
                  </a:lnTo>
                  <a:cubicBezTo>
                    <a:pt x="26250" y="40020"/>
                    <a:pt x="29282" y="33071"/>
                    <a:pt x="27180" y="29056"/>
                  </a:cubicBezTo>
                  <a:cubicBezTo>
                    <a:pt x="25965" y="26730"/>
                    <a:pt x="21125" y="26400"/>
                    <a:pt x="15527" y="26017"/>
                  </a:cubicBezTo>
                  <a:cubicBezTo>
                    <a:pt x="9110" y="25582"/>
                    <a:pt x="1839" y="25087"/>
                    <a:pt x="1344" y="21207"/>
                  </a:cubicBezTo>
                  <a:cubicBezTo>
                    <a:pt x="811" y="17035"/>
                    <a:pt x="8555" y="14769"/>
                    <a:pt x="14784" y="12953"/>
                  </a:cubicBezTo>
                  <a:cubicBezTo>
                    <a:pt x="19421" y="11594"/>
                    <a:pt x="23083" y="10529"/>
                    <a:pt x="23541" y="8773"/>
                  </a:cubicBezTo>
                  <a:cubicBezTo>
                    <a:pt x="24351" y="5704"/>
                    <a:pt x="23136" y="1621"/>
                    <a:pt x="22580"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gfaac217dd0_0_74"/>
            <p:cNvSpPr/>
            <p:nvPr/>
          </p:nvSpPr>
          <p:spPr>
            <a:xfrm>
              <a:off x="2639250" y="4193300"/>
              <a:ext cx="490425" cy="13350"/>
            </a:xfrm>
            <a:custGeom>
              <a:rect b="b" l="l" r="r" t="t"/>
              <a:pathLst>
                <a:path extrusionOk="0" h="534" w="19617">
                  <a:moveTo>
                    <a:pt x="0" y="1"/>
                  </a:moveTo>
                  <a:lnTo>
                    <a:pt x="0" y="533"/>
                  </a:lnTo>
                  <a:lnTo>
                    <a:pt x="19616" y="533"/>
                  </a:lnTo>
                  <a:lnTo>
                    <a:pt x="19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gfaac217dd0_0_74"/>
            <p:cNvSpPr/>
            <p:nvPr/>
          </p:nvSpPr>
          <p:spPr>
            <a:xfrm>
              <a:off x="2633050" y="4098375"/>
              <a:ext cx="531700" cy="13150"/>
            </a:xfrm>
            <a:custGeom>
              <a:rect b="b" l="l" r="r" t="t"/>
              <a:pathLst>
                <a:path extrusionOk="0" h="526" w="21268">
                  <a:moveTo>
                    <a:pt x="1" y="0"/>
                  </a:moveTo>
                  <a:lnTo>
                    <a:pt x="1" y="526"/>
                  </a:lnTo>
                  <a:lnTo>
                    <a:pt x="21268" y="526"/>
                  </a:lnTo>
                  <a:lnTo>
                    <a:pt x="2126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gfaac217dd0_0_74"/>
            <p:cNvSpPr/>
            <p:nvPr/>
          </p:nvSpPr>
          <p:spPr>
            <a:xfrm>
              <a:off x="2639250" y="3994450"/>
              <a:ext cx="519125" cy="13150"/>
            </a:xfrm>
            <a:custGeom>
              <a:rect b="b" l="l" r="r" t="t"/>
              <a:pathLst>
                <a:path extrusionOk="0" h="526" w="20765">
                  <a:moveTo>
                    <a:pt x="0" y="0"/>
                  </a:moveTo>
                  <a:lnTo>
                    <a:pt x="0" y="525"/>
                  </a:lnTo>
                  <a:lnTo>
                    <a:pt x="20764" y="525"/>
                  </a:lnTo>
                  <a:lnTo>
                    <a:pt x="2076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gfaac217dd0_0_74"/>
            <p:cNvSpPr/>
            <p:nvPr/>
          </p:nvSpPr>
          <p:spPr>
            <a:xfrm>
              <a:off x="2519175" y="3800450"/>
              <a:ext cx="460400" cy="13175"/>
            </a:xfrm>
            <a:custGeom>
              <a:rect b="b" l="l" r="r" t="t"/>
              <a:pathLst>
                <a:path extrusionOk="0" h="527" w="18416">
                  <a:moveTo>
                    <a:pt x="1" y="1"/>
                  </a:moveTo>
                  <a:lnTo>
                    <a:pt x="1" y="526"/>
                  </a:lnTo>
                  <a:lnTo>
                    <a:pt x="18416" y="526"/>
                  </a:lnTo>
                  <a:lnTo>
                    <a:pt x="184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gfaac217dd0_0_74"/>
            <p:cNvSpPr/>
            <p:nvPr/>
          </p:nvSpPr>
          <p:spPr>
            <a:xfrm>
              <a:off x="2504175" y="3724100"/>
              <a:ext cx="551775" cy="13175"/>
            </a:xfrm>
            <a:custGeom>
              <a:rect b="b" l="l" r="r" t="t"/>
              <a:pathLst>
                <a:path extrusionOk="0" h="527" w="22071">
                  <a:moveTo>
                    <a:pt x="0" y="1"/>
                  </a:moveTo>
                  <a:lnTo>
                    <a:pt x="0" y="526"/>
                  </a:lnTo>
                  <a:lnTo>
                    <a:pt x="22070" y="526"/>
                  </a:lnTo>
                  <a:lnTo>
                    <a:pt x="2207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gfaac217dd0_0_74"/>
            <p:cNvSpPr/>
            <p:nvPr/>
          </p:nvSpPr>
          <p:spPr>
            <a:xfrm>
              <a:off x="2582975" y="3643050"/>
              <a:ext cx="390425" cy="13175"/>
            </a:xfrm>
            <a:custGeom>
              <a:rect b="b" l="l" r="r" t="t"/>
              <a:pathLst>
                <a:path extrusionOk="0" h="527" w="15617">
                  <a:moveTo>
                    <a:pt x="0" y="1"/>
                  </a:moveTo>
                  <a:lnTo>
                    <a:pt x="0" y="526"/>
                  </a:lnTo>
                  <a:lnTo>
                    <a:pt x="15616" y="526"/>
                  </a:lnTo>
                  <a:lnTo>
                    <a:pt x="15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gfaac217dd0_0_74"/>
            <p:cNvSpPr/>
            <p:nvPr/>
          </p:nvSpPr>
          <p:spPr>
            <a:xfrm>
              <a:off x="2631750" y="3471975"/>
              <a:ext cx="385350" cy="13325"/>
            </a:xfrm>
            <a:custGeom>
              <a:rect b="b" l="l" r="r" t="t"/>
              <a:pathLst>
                <a:path extrusionOk="0" h="533" w="15414">
                  <a:moveTo>
                    <a:pt x="0" y="0"/>
                  </a:moveTo>
                  <a:lnTo>
                    <a:pt x="0" y="533"/>
                  </a:lnTo>
                  <a:lnTo>
                    <a:pt x="15414" y="533"/>
                  </a:lnTo>
                  <a:lnTo>
                    <a:pt x="1541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gfaac217dd0_0_74"/>
            <p:cNvSpPr/>
            <p:nvPr/>
          </p:nvSpPr>
          <p:spPr>
            <a:xfrm>
              <a:off x="2582975" y="3374050"/>
              <a:ext cx="472975" cy="13150"/>
            </a:xfrm>
            <a:custGeom>
              <a:rect b="b" l="l" r="r" t="t"/>
              <a:pathLst>
                <a:path extrusionOk="0" h="526" w="18919">
                  <a:moveTo>
                    <a:pt x="0" y="0"/>
                  </a:moveTo>
                  <a:lnTo>
                    <a:pt x="0" y="525"/>
                  </a:lnTo>
                  <a:lnTo>
                    <a:pt x="18918" y="525"/>
                  </a:lnTo>
                  <a:lnTo>
                    <a:pt x="1891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gfaac217dd0_0_74"/>
            <p:cNvSpPr/>
            <p:nvPr/>
          </p:nvSpPr>
          <p:spPr>
            <a:xfrm>
              <a:off x="2589350" y="3282675"/>
              <a:ext cx="454025" cy="13150"/>
            </a:xfrm>
            <a:custGeom>
              <a:rect b="b" l="l" r="r" t="t"/>
              <a:pathLst>
                <a:path extrusionOk="0" h="526" w="18161">
                  <a:moveTo>
                    <a:pt x="0" y="1"/>
                  </a:moveTo>
                  <a:lnTo>
                    <a:pt x="0" y="526"/>
                  </a:lnTo>
                  <a:lnTo>
                    <a:pt x="18160" y="526"/>
                  </a:lnTo>
                  <a:lnTo>
                    <a:pt x="1816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gfaac217dd0_0_74"/>
            <p:cNvSpPr/>
            <p:nvPr/>
          </p:nvSpPr>
          <p:spPr>
            <a:xfrm>
              <a:off x="2545825" y="3217450"/>
              <a:ext cx="106575" cy="97075"/>
            </a:xfrm>
            <a:custGeom>
              <a:rect b="b" l="l" r="r" t="t"/>
              <a:pathLst>
                <a:path extrusionOk="0" h="3883" w="4263">
                  <a:moveTo>
                    <a:pt x="2135" y="1"/>
                  </a:moveTo>
                  <a:cubicBezTo>
                    <a:pt x="1253" y="1"/>
                    <a:pt x="453" y="603"/>
                    <a:pt x="241" y="1499"/>
                  </a:cubicBezTo>
                  <a:cubicBezTo>
                    <a:pt x="0" y="2542"/>
                    <a:pt x="646" y="3585"/>
                    <a:pt x="1689" y="3833"/>
                  </a:cubicBezTo>
                  <a:cubicBezTo>
                    <a:pt x="1836" y="3867"/>
                    <a:pt x="1983" y="3883"/>
                    <a:pt x="2128" y="3883"/>
                  </a:cubicBezTo>
                  <a:cubicBezTo>
                    <a:pt x="3010" y="3883"/>
                    <a:pt x="3810" y="3280"/>
                    <a:pt x="4023" y="2384"/>
                  </a:cubicBezTo>
                  <a:cubicBezTo>
                    <a:pt x="4263" y="1341"/>
                    <a:pt x="3617" y="298"/>
                    <a:pt x="2574" y="51"/>
                  </a:cubicBezTo>
                  <a:cubicBezTo>
                    <a:pt x="2427" y="17"/>
                    <a:pt x="2280" y="1"/>
                    <a:pt x="2135"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gfaac217dd0_0_74"/>
            <p:cNvSpPr/>
            <p:nvPr/>
          </p:nvSpPr>
          <p:spPr>
            <a:xfrm>
              <a:off x="3007325" y="3337825"/>
              <a:ext cx="97025" cy="97025"/>
            </a:xfrm>
            <a:custGeom>
              <a:rect b="b" l="l" r="r" t="t"/>
              <a:pathLst>
                <a:path extrusionOk="0" h="3881" w="3881">
                  <a:moveTo>
                    <a:pt x="1944" y="1"/>
                  </a:moveTo>
                  <a:cubicBezTo>
                    <a:pt x="871" y="1"/>
                    <a:pt x="1" y="871"/>
                    <a:pt x="1" y="1937"/>
                  </a:cubicBezTo>
                  <a:cubicBezTo>
                    <a:pt x="1" y="3010"/>
                    <a:pt x="871" y="3880"/>
                    <a:pt x="1944" y="3880"/>
                  </a:cubicBezTo>
                  <a:cubicBezTo>
                    <a:pt x="3010" y="3880"/>
                    <a:pt x="3880" y="3010"/>
                    <a:pt x="3880" y="1937"/>
                  </a:cubicBezTo>
                  <a:cubicBezTo>
                    <a:pt x="3880" y="871"/>
                    <a:pt x="3010" y="1"/>
                    <a:pt x="1944"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gfaac217dd0_0_74"/>
            <p:cNvSpPr/>
            <p:nvPr/>
          </p:nvSpPr>
          <p:spPr>
            <a:xfrm>
              <a:off x="2968675" y="3443650"/>
              <a:ext cx="96825" cy="97000"/>
            </a:xfrm>
            <a:custGeom>
              <a:rect b="b" l="l" r="r" t="t"/>
              <a:pathLst>
                <a:path extrusionOk="0" h="3880" w="3873">
                  <a:moveTo>
                    <a:pt x="1937" y="0"/>
                  </a:moveTo>
                  <a:cubicBezTo>
                    <a:pt x="864" y="0"/>
                    <a:pt x="1" y="871"/>
                    <a:pt x="1" y="1936"/>
                  </a:cubicBezTo>
                  <a:cubicBezTo>
                    <a:pt x="1" y="3009"/>
                    <a:pt x="864" y="3880"/>
                    <a:pt x="1937" y="3880"/>
                  </a:cubicBezTo>
                  <a:cubicBezTo>
                    <a:pt x="3010" y="3880"/>
                    <a:pt x="3873" y="3009"/>
                    <a:pt x="3873" y="1936"/>
                  </a:cubicBezTo>
                  <a:cubicBezTo>
                    <a:pt x="3873"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gfaac217dd0_0_74"/>
            <p:cNvSpPr/>
            <p:nvPr/>
          </p:nvSpPr>
          <p:spPr>
            <a:xfrm>
              <a:off x="2905275" y="3594575"/>
              <a:ext cx="107325" cy="97000"/>
            </a:xfrm>
            <a:custGeom>
              <a:rect b="b" l="l" r="r" t="t"/>
              <a:pathLst>
                <a:path extrusionOk="0" h="3880" w="4293">
                  <a:moveTo>
                    <a:pt x="2141" y="0"/>
                  </a:moveTo>
                  <a:cubicBezTo>
                    <a:pt x="1282" y="0"/>
                    <a:pt x="498" y="574"/>
                    <a:pt x="270" y="1445"/>
                  </a:cubicBezTo>
                  <a:cubicBezTo>
                    <a:pt x="0" y="2488"/>
                    <a:pt x="623" y="3546"/>
                    <a:pt x="1659" y="3816"/>
                  </a:cubicBezTo>
                  <a:cubicBezTo>
                    <a:pt x="1822" y="3859"/>
                    <a:pt x="1986" y="3879"/>
                    <a:pt x="2148" y="3879"/>
                  </a:cubicBezTo>
                  <a:cubicBezTo>
                    <a:pt x="3009" y="3879"/>
                    <a:pt x="3795" y="3300"/>
                    <a:pt x="4023" y="2428"/>
                  </a:cubicBezTo>
                  <a:cubicBezTo>
                    <a:pt x="4293" y="1392"/>
                    <a:pt x="3670" y="334"/>
                    <a:pt x="2634" y="64"/>
                  </a:cubicBezTo>
                  <a:cubicBezTo>
                    <a:pt x="2469" y="21"/>
                    <a:pt x="2304" y="0"/>
                    <a:pt x="214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gfaac217dd0_0_74"/>
            <p:cNvSpPr/>
            <p:nvPr/>
          </p:nvSpPr>
          <p:spPr>
            <a:xfrm>
              <a:off x="2492350" y="3764625"/>
              <a:ext cx="97025" cy="97025"/>
            </a:xfrm>
            <a:custGeom>
              <a:rect b="b" l="l" r="r" t="t"/>
              <a:pathLst>
                <a:path extrusionOk="0" h="3881" w="3881">
                  <a:moveTo>
                    <a:pt x="1937" y="1"/>
                  </a:moveTo>
                  <a:cubicBezTo>
                    <a:pt x="864" y="1"/>
                    <a:pt x="1" y="871"/>
                    <a:pt x="1" y="1944"/>
                  </a:cubicBezTo>
                  <a:cubicBezTo>
                    <a:pt x="1" y="3010"/>
                    <a:pt x="864" y="3880"/>
                    <a:pt x="1937" y="3880"/>
                  </a:cubicBezTo>
                  <a:cubicBezTo>
                    <a:pt x="3010" y="3880"/>
                    <a:pt x="3880" y="3010"/>
                    <a:pt x="3880" y="1944"/>
                  </a:cubicBezTo>
                  <a:cubicBezTo>
                    <a:pt x="3880" y="871"/>
                    <a:pt x="3010" y="1"/>
                    <a:pt x="19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gfaac217dd0_0_74"/>
            <p:cNvSpPr/>
            <p:nvPr/>
          </p:nvSpPr>
          <p:spPr>
            <a:xfrm>
              <a:off x="3017075" y="3675700"/>
              <a:ext cx="97025" cy="97025"/>
            </a:xfrm>
            <a:custGeom>
              <a:rect b="b" l="l" r="r" t="t"/>
              <a:pathLst>
                <a:path extrusionOk="0" h="3881" w="3881">
                  <a:moveTo>
                    <a:pt x="1937" y="1"/>
                  </a:moveTo>
                  <a:cubicBezTo>
                    <a:pt x="871" y="1"/>
                    <a:pt x="1" y="864"/>
                    <a:pt x="1" y="1937"/>
                  </a:cubicBezTo>
                  <a:cubicBezTo>
                    <a:pt x="1" y="3010"/>
                    <a:pt x="871" y="3880"/>
                    <a:pt x="1937" y="3880"/>
                  </a:cubicBezTo>
                  <a:cubicBezTo>
                    <a:pt x="3010" y="3880"/>
                    <a:pt x="3880" y="3010"/>
                    <a:pt x="3880" y="1937"/>
                  </a:cubicBezTo>
                  <a:cubicBezTo>
                    <a:pt x="3880" y="864"/>
                    <a:pt x="3010" y="1"/>
                    <a:pt x="193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gfaac217dd0_0_74"/>
            <p:cNvSpPr/>
            <p:nvPr/>
          </p:nvSpPr>
          <p:spPr>
            <a:xfrm>
              <a:off x="2593650" y="4062925"/>
              <a:ext cx="97025" cy="97000"/>
            </a:xfrm>
            <a:custGeom>
              <a:rect b="b" l="l" r="r" t="t"/>
              <a:pathLst>
                <a:path extrusionOk="0" h="3880" w="3881">
                  <a:moveTo>
                    <a:pt x="1945" y="0"/>
                  </a:moveTo>
                  <a:cubicBezTo>
                    <a:pt x="871" y="0"/>
                    <a:pt x="1" y="871"/>
                    <a:pt x="1" y="1944"/>
                  </a:cubicBezTo>
                  <a:cubicBezTo>
                    <a:pt x="1" y="3017"/>
                    <a:pt x="871" y="3880"/>
                    <a:pt x="1945" y="3880"/>
                  </a:cubicBezTo>
                  <a:cubicBezTo>
                    <a:pt x="3010" y="3880"/>
                    <a:pt x="3881" y="3017"/>
                    <a:pt x="3881" y="1944"/>
                  </a:cubicBezTo>
                  <a:cubicBezTo>
                    <a:pt x="3881" y="871"/>
                    <a:pt x="3010" y="0"/>
                    <a:pt x="1945"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gfaac217dd0_0_74"/>
            <p:cNvSpPr/>
            <p:nvPr/>
          </p:nvSpPr>
          <p:spPr>
            <a:xfrm>
              <a:off x="3070925" y="4169475"/>
              <a:ext cx="97025" cy="97025"/>
            </a:xfrm>
            <a:custGeom>
              <a:rect b="b" l="l" r="r" t="t"/>
              <a:pathLst>
                <a:path extrusionOk="0" h="3881" w="3881">
                  <a:moveTo>
                    <a:pt x="1937" y="0"/>
                  </a:moveTo>
                  <a:cubicBezTo>
                    <a:pt x="863" y="0"/>
                    <a:pt x="0" y="871"/>
                    <a:pt x="0" y="1944"/>
                  </a:cubicBezTo>
                  <a:cubicBezTo>
                    <a:pt x="0" y="3010"/>
                    <a:pt x="863" y="3880"/>
                    <a:pt x="1937" y="3880"/>
                  </a:cubicBezTo>
                  <a:cubicBezTo>
                    <a:pt x="3010" y="3880"/>
                    <a:pt x="3880" y="3010"/>
                    <a:pt x="3880" y="1944"/>
                  </a:cubicBezTo>
                  <a:cubicBezTo>
                    <a:pt x="3880"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gfaac217dd0_0_74"/>
            <p:cNvSpPr/>
            <p:nvPr/>
          </p:nvSpPr>
          <p:spPr>
            <a:xfrm>
              <a:off x="2898900" y="3764625"/>
              <a:ext cx="97000" cy="97025"/>
            </a:xfrm>
            <a:custGeom>
              <a:rect b="b" l="l" r="r" t="t"/>
              <a:pathLst>
                <a:path extrusionOk="0" h="3881" w="3880">
                  <a:moveTo>
                    <a:pt x="1936" y="1"/>
                  </a:moveTo>
                  <a:cubicBezTo>
                    <a:pt x="871" y="1"/>
                    <a:pt x="0" y="871"/>
                    <a:pt x="0" y="1944"/>
                  </a:cubicBezTo>
                  <a:cubicBezTo>
                    <a:pt x="0" y="3010"/>
                    <a:pt x="871" y="3880"/>
                    <a:pt x="1936" y="3880"/>
                  </a:cubicBezTo>
                  <a:cubicBezTo>
                    <a:pt x="3009" y="3880"/>
                    <a:pt x="3880" y="3010"/>
                    <a:pt x="3880" y="1944"/>
                  </a:cubicBezTo>
                  <a:cubicBezTo>
                    <a:pt x="3880" y="871"/>
                    <a:pt x="3009" y="1"/>
                    <a:pt x="1936"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gfaac217dd0_0_74"/>
            <p:cNvSpPr/>
            <p:nvPr/>
          </p:nvSpPr>
          <p:spPr>
            <a:xfrm>
              <a:off x="3092675" y="4049775"/>
              <a:ext cx="97025" cy="97025"/>
            </a:xfrm>
            <a:custGeom>
              <a:rect b="b" l="l" r="r" t="t"/>
              <a:pathLst>
                <a:path extrusionOk="0" h="3881" w="3881">
                  <a:moveTo>
                    <a:pt x="1945" y="1"/>
                  </a:moveTo>
                  <a:cubicBezTo>
                    <a:pt x="871" y="1"/>
                    <a:pt x="1" y="871"/>
                    <a:pt x="1" y="1944"/>
                  </a:cubicBezTo>
                  <a:cubicBezTo>
                    <a:pt x="1" y="3010"/>
                    <a:pt x="871" y="3880"/>
                    <a:pt x="1945" y="3880"/>
                  </a:cubicBezTo>
                  <a:cubicBezTo>
                    <a:pt x="3018" y="3880"/>
                    <a:pt x="3881" y="3010"/>
                    <a:pt x="3881" y="1944"/>
                  </a:cubicBezTo>
                  <a:cubicBezTo>
                    <a:pt x="3881" y="871"/>
                    <a:pt x="3018" y="1"/>
                    <a:pt x="1945"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gfaac217dd0_0_74"/>
            <p:cNvSpPr/>
            <p:nvPr/>
          </p:nvSpPr>
          <p:spPr>
            <a:xfrm>
              <a:off x="2537200" y="3582400"/>
              <a:ext cx="104325" cy="96975"/>
            </a:xfrm>
            <a:custGeom>
              <a:rect b="b" l="l" r="r" t="t"/>
              <a:pathLst>
                <a:path extrusionOk="0" h="3879" w="4173">
                  <a:moveTo>
                    <a:pt x="2080" y="0"/>
                  </a:moveTo>
                  <a:cubicBezTo>
                    <a:pt x="1145" y="0"/>
                    <a:pt x="321" y="679"/>
                    <a:pt x="173" y="1632"/>
                  </a:cubicBezTo>
                  <a:cubicBezTo>
                    <a:pt x="0" y="2690"/>
                    <a:pt x="713" y="3680"/>
                    <a:pt x="1771" y="3853"/>
                  </a:cubicBezTo>
                  <a:cubicBezTo>
                    <a:pt x="1878" y="3870"/>
                    <a:pt x="1983" y="3878"/>
                    <a:pt x="2088" y="3878"/>
                  </a:cubicBezTo>
                  <a:cubicBezTo>
                    <a:pt x="3022" y="3878"/>
                    <a:pt x="3845" y="3206"/>
                    <a:pt x="4000" y="2254"/>
                  </a:cubicBezTo>
                  <a:cubicBezTo>
                    <a:pt x="4172" y="1196"/>
                    <a:pt x="3452" y="198"/>
                    <a:pt x="2394" y="26"/>
                  </a:cubicBezTo>
                  <a:cubicBezTo>
                    <a:pt x="2288" y="8"/>
                    <a:pt x="2184" y="0"/>
                    <a:pt x="208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gfaac217dd0_0_74"/>
            <p:cNvSpPr/>
            <p:nvPr/>
          </p:nvSpPr>
          <p:spPr>
            <a:xfrm>
              <a:off x="2597975" y="3952550"/>
              <a:ext cx="110325" cy="96975"/>
            </a:xfrm>
            <a:custGeom>
              <a:rect b="b" l="l" r="r" t="t"/>
              <a:pathLst>
                <a:path extrusionOk="0" h="3879" w="4413">
                  <a:moveTo>
                    <a:pt x="2200" y="0"/>
                  </a:moveTo>
                  <a:cubicBezTo>
                    <a:pt x="1936" y="0"/>
                    <a:pt x="1668" y="54"/>
                    <a:pt x="1411" y="168"/>
                  </a:cubicBezTo>
                  <a:cubicBezTo>
                    <a:pt x="436" y="603"/>
                    <a:pt x="1" y="1751"/>
                    <a:pt x="436" y="2727"/>
                  </a:cubicBezTo>
                  <a:cubicBezTo>
                    <a:pt x="757" y="3451"/>
                    <a:pt x="1465" y="3878"/>
                    <a:pt x="2206" y="3878"/>
                  </a:cubicBezTo>
                  <a:cubicBezTo>
                    <a:pt x="2470" y="3878"/>
                    <a:pt x="2738" y="3824"/>
                    <a:pt x="2995" y="3710"/>
                  </a:cubicBezTo>
                  <a:cubicBezTo>
                    <a:pt x="3970" y="3275"/>
                    <a:pt x="4413" y="2126"/>
                    <a:pt x="3978" y="1151"/>
                  </a:cubicBezTo>
                  <a:cubicBezTo>
                    <a:pt x="3656" y="430"/>
                    <a:pt x="2946" y="0"/>
                    <a:pt x="220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86" name="Google Shape;1586;gfaac217dd0_0_74"/>
          <p:cNvSpPr/>
          <p:nvPr/>
        </p:nvSpPr>
        <p:spPr>
          <a:xfrm>
            <a:off x="2720207" y="1657913"/>
            <a:ext cx="1697400" cy="441000"/>
          </a:xfrm>
          <a:prstGeom prst="round2SameRect">
            <a:avLst>
              <a:gd fmla="val 50000" name="adj1"/>
              <a:gd fmla="val 50000" name="adj2"/>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gfaac217dd0_0_74"/>
          <p:cNvSpPr/>
          <p:nvPr/>
        </p:nvSpPr>
        <p:spPr>
          <a:xfrm>
            <a:off x="2720207" y="2491985"/>
            <a:ext cx="1697400" cy="441000"/>
          </a:xfrm>
          <a:prstGeom prst="round2SameRect">
            <a:avLst>
              <a:gd fmla="val 5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gfaac217dd0_0_74"/>
          <p:cNvSpPr txBox="1"/>
          <p:nvPr/>
        </p:nvSpPr>
        <p:spPr>
          <a:xfrm>
            <a:off x="2769772" y="1713435"/>
            <a:ext cx="1598700" cy="33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600" u="sng">
                <a:latin typeface="Fira Sans"/>
                <a:ea typeface="Fira Sans"/>
                <a:cs typeface="Fira Sans"/>
                <a:sym typeface="Fira Sans"/>
              </a:rPr>
              <a:t>Hetero</a:t>
            </a:r>
            <a:r>
              <a:rPr b="1" lang="en-GB" sz="1600">
                <a:latin typeface="Fira Sans"/>
                <a:ea typeface="Fira Sans"/>
                <a:cs typeface="Fira Sans"/>
                <a:sym typeface="Fira Sans"/>
              </a:rPr>
              <a:t>plasmy</a:t>
            </a:r>
            <a:endParaRPr b="1" i="0" sz="1600" cap="none" strike="noStrike">
              <a:latin typeface="Fira Sans"/>
              <a:ea typeface="Fira Sans"/>
              <a:cs typeface="Fira Sans"/>
              <a:sym typeface="Fira Sans"/>
            </a:endParaRPr>
          </a:p>
        </p:txBody>
      </p:sp>
      <p:sp>
        <p:nvSpPr>
          <p:cNvPr id="1589" name="Google Shape;1589;gfaac217dd0_0_74"/>
          <p:cNvSpPr txBox="1"/>
          <p:nvPr/>
        </p:nvSpPr>
        <p:spPr>
          <a:xfrm>
            <a:off x="2769774" y="2547489"/>
            <a:ext cx="1598700" cy="330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600" u="sng">
                <a:latin typeface="Fira Sans"/>
                <a:ea typeface="Fira Sans"/>
                <a:cs typeface="Fira Sans"/>
                <a:sym typeface="Fira Sans"/>
              </a:rPr>
              <a:t>Homo</a:t>
            </a:r>
            <a:r>
              <a:rPr b="1" lang="en-GB" sz="1600">
                <a:latin typeface="Fira Sans"/>
                <a:ea typeface="Fira Sans"/>
                <a:cs typeface="Fira Sans"/>
                <a:sym typeface="Fira Sans"/>
              </a:rPr>
              <a:t>plasmy</a:t>
            </a:r>
            <a:r>
              <a:rPr b="1" i="0" lang="en-GB" sz="1600" u="none" cap="none" strike="noStrike">
                <a:latin typeface="Fira Sans"/>
                <a:ea typeface="Fira Sans"/>
                <a:cs typeface="Fira Sans"/>
                <a:sym typeface="Fira Sans"/>
              </a:rPr>
              <a:t> </a:t>
            </a:r>
            <a:endParaRPr b="1" i="0" sz="1600" u="none" cap="none" strike="noStrike">
              <a:latin typeface="Fira Sans"/>
              <a:ea typeface="Fira Sans"/>
              <a:cs typeface="Fira Sans"/>
              <a:sym typeface="Fira Sans"/>
            </a:endParaRPr>
          </a:p>
        </p:txBody>
      </p:sp>
      <p:sp>
        <p:nvSpPr>
          <p:cNvPr id="1590" name="Google Shape;1590;gfaac217dd0_0_74"/>
          <p:cNvSpPr txBox="1"/>
          <p:nvPr/>
        </p:nvSpPr>
        <p:spPr>
          <a:xfrm>
            <a:off x="2720200" y="4172350"/>
            <a:ext cx="62565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000">
                <a:solidFill>
                  <a:srgbClr val="666666"/>
                </a:solidFill>
                <a:latin typeface="Fira Sans"/>
                <a:ea typeface="Fira Sans"/>
                <a:cs typeface="Fira Sans"/>
                <a:sym typeface="Fira Sans"/>
              </a:rPr>
              <a:t>The more mutant the more severity.</a:t>
            </a:r>
            <a:endParaRPr sz="1000">
              <a:solidFill>
                <a:srgbClr val="666666"/>
              </a:solidFill>
              <a:latin typeface="Fira Sans"/>
              <a:ea typeface="Fira Sans"/>
              <a:cs typeface="Fira Sans"/>
              <a:sym typeface="Fir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gfaac217dd0_0_9"/>
          <p:cNvSpPr txBox="1"/>
          <p:nvPr>
            <p:ph type="title"/>
          </p:nvPr>
        </p:nvSpPr>
        <p:spPr>
          <a:xfrm>
            <a:off x="457200" y="418759"/>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3600"/>
              <a:buFont typeface="Arial"/>
              <a:buNone/>
            </a:pPr>
            <a:r>
              <a:rPr lang="en-GB" sz="2300">
                <a:solidFill>
                  <a:srgbClr val="252A30"/>
                </a:solidFill>
              </a:rPr>
              <a:t>MITOCHONDRIAL INHERITANCE</a:t>
            </a:r>
            <a:endParaRPr sz="2300">
              <a:solidFill>
                <a:srgbClr val="252A30"/>
              </a:solidFill>
            </a:endParaRPr>
          </a:p>
          <a:p>
            <a:pPr indent="0" lvl="0" marL="0" rtl="0" algn="ctr">
              <a:lnSpc>
                <a:spcPct val="100000"/>
              </a:lnSpc>
              <a:spcBef>
                <a:spcPts val="0"/>
              </a:spcBef>
              <a:spcAft>
                <a:spcPts val="0"/>
              </a:spcAft>
              <a:buSzPts val="2800"/>
              <a:buNone/>
            </a:pPr>
            <a:r>
              <a:t/>
            </a:r>
            <a:endParaRPr>
              <a:solidFill>
                <a:srgbClr val="000000"/>
              </a:solidFill>
            </a:endParaRPr>
          </a:p>
        </p:txBody>
      </p:sp>
      <p:sp>
        <p:nvSpPr>
          <p:cNvPr id="1596" name="Google Shape;1596;gfaac217dd0_0_9"/>
          <p:cNvSpPr/>
          <p:nvPr/>
        </p:nvSpPr>
        <p:spPr>
          <a:xfrm>
            <a:off x="0" y="1227453"/>
            <a:ext cx="9144000" cy="766800"/>
          </a:xfrm>
          <a:prstGeom prst="roundRect">
            <a:avLst>
              <a:gd fmla="val 0" name="adj"/>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Clr>
                <a:srgbClr val="252A30"/>
              </a:buClr>
              <a:buSzPts val="1300"/>
              <a:buFont typeface="Fira Sans"/>
              <a:buChar char="●"/>
            </a:pPr>
            <a:r>
              <a:rPr lang="en-GB" sz="1300">
                <a:solidFill>
                  <a:srgbClr val="252A30"/>
                </a:solidFill>
                <a:latin typeface="Fira Sans"/>
                <a:ea typeface="Fira Sans"/>
                <a:cs typeface="Fira Sans"/>
                <a:sym typeface="Fira Sans"/>
              </a:rPr>
              <a:t>Mitochondria &amp; their genes are passed from the </a:t>
            </a:r>
            <a:r>
              <a:rPr lang="en-GB" sz="1300" u="sng">
                <a:solidFill>
                  <a:srgbClr val="252A30"/>
                </a:solidFill>
                <a:latin typeface="Fira Sans"/>
                <a:ea typeface="Fira Sans"/>
                <a:cs typeface="Fira Sans"/>
                <a:sym typeface="Fira Sans"/>
              </a:rPr>
              <a:t>mother</a:t>
            </a:r>
            <a:r>
              <a:rPr lang="en-GB" sz="1300">
                <a:solidFill>
                  <a:srgbClr val="252A30"/>
                </a:solidFill>
                <a:latin typeface="Fira Sans"/>
                <a:ea typeface="Fira Sans"/>
                <a:cs typeface="Fira Sans"/>
                <a:sym typeface="Fira Sans"/>
              </a:rPr>
              <a:t>.</a:t>
            </a:r>
            <a:endParaRPr sz="1300">
              <a:solidFill>
                <a:srgbClr val="252A30"/>
              </a:solidFill>
              <a:latin typeface="Fira Sans"/>
              <a:ea typeface="Fira Sans"/>
              <a:cs typeface="Fira Sans"/>
              <a:sym typeface="Fira Sans"/>
            </a:endParaRPr>
          </a:p>
          <a:p>
            <a:pPr indent="-311150" lvl="0" marL="457200" rtl="0" algn="l">
              <a:spcBef>
                <a:spcPts val="0"/>
              </a:spcBef>
              <a:spcAft>
                <a:spcPts val="0"/>
              </a:spcAft>
              <a:buClr>
                <a:srgbClr val="252A30"/>
              </a:buClr>
              <a:buSzPts val="1300"/>
              <a:buFont typeface="Fira Sans"/>
              <a:buChar char="●"/>
            </a:pPr>
            <a:r>
              <a:rPr lang="en-GB" sz="1300">
                <a:solidFill>
                  <a:srgbClr val="252A30"/>
                </a:solidFill>
                <a:latin typeface="Fira Sans"/>
                <a:ea typeface="Fira Sans"/>
                <a:cs typeface="Fira Sans"/>
                <a:sym typeface="Fira Sans"/>
              </a:rPr>
              <a:t>Cells have many mitochondria. If an oocyte is heteroplasmic, differing numbers of copies of mitochondrial mutations may be transmitted.</a:t>
            </a:r>
            <a:endParaRPr sz="1300">
              <a:solidFill>
                <a:srgbClr val="252A30"/>
              </a:solidFill>
              <a:latin typeface="Fira Sans"/>
              <a:ea typeface="Fira Sans"/>
              <a:cs typeface="Fira Sans"/>
              <a:sym typeface="Fira Sans"/>
            </a:endParaRPr>
          </a:p>
          <a:p>
            <a:pPr indent="-311150" lvl="0" marL="457200" rtl="0" algn="l">
              <a:spcBef>
                <a:spcPts val="0"/>
              </a:spcBef>
              <a:spcAft>
                <a:spcPts val="0"/>
              </a:spcAft>
              <a:buClr>
                <a:srgbClr val="252A30"/>
              </a:buClr>
              <a:buSzPts val="1300"/>
              <a:buFont typeface="Fira Sans"/>
              <a:buChar char="●"/>
            </a:pPr>
            <a:r>
              <a:rPr lang="en-GB" sz="1300">
                <a:solidFill>
                  <a:srgbClr val="252A30"/>
                </a:solidFill>
                <a:latin typeface="Fira Sans"/>
                <a:ea typeface="Fira Sans"/>
                <a:cs typeface="Fira Sans"/>
                <a:sym typeface="Fira Sans"/>
              </a:rPr>
              <a:t>The phenotype reflects the proportion of mitochondria bearing the mutation.</a:t>
            </a:r>
            <a:endParaRPr sz="1300">
              <a:solidFill>
                <a:srgbClr val="252A30"/>
              </a:solidFill>
              <a:latin typeface="Fira Sans"/>
              <a:ea typeface="Fira Sans"/>
              <a:cs typeface="Fira Sans"/>
              <a:sym typeface="Fira Sans"/>
            </a:endParaRPr>
          </a:p>
        </p:txBody>
      </p:sp>
      <p:pic>
        <p:nvPicPr>
          <p:cNvPr id="1597" name="Google Shape;1597;gfaac217dd0_0_9"/>
          <p:cNvPicPr preferRelativeResize="0"/>
          <p:nvPr/>
        </p:nvPicPr>
        <p:blipFill rotWithShape="1">
          <a:blip r:embed="rId3">
            <a:alphaModFix/>
          </a:blip>
          <a:srcRect b="0" l="0" r="0" t="0"/>
          <a:stretch/>
        </p:blipFill>
        <p:spPr>
          <a:xfrm>
            <a:off x="7217150" y="2462750"/>
            <a:ext cx="1756300" cy="1790225"/>
          </a:xfrm>
          <a:prstGeom prst="rect">
            <a:avLst/>
          </a:prstGeom>
          <a:noFill/>
          <a:ln cap="flat" cmpd="sng" w="9525">
            <a:solidFill>
              <a:srgbClr val="ED8962"/>
            </a:solidFill>
            <a:prstDash val="dash"/>
            <a:round/>
            <a:headEnd len="sm" w="sm" type="none"/>
            <a:tailEnd len="sm" w="sm" type="none"/>
          </a:ln>
        </p:spPr>
      </p:pic>
      <p:sp>
        <p:nvSpPr>
          <p:cNvPr id="1598" name="Google Shape;1598;gfaac217dd0_0_9"/>
          <p:cNvSpPr txBox="1"/>
          <p:nvPr/>
        </p:nvSpPr>
        <p:spPr>
          <a:xfrm>
            <a:off x="294772" y="2553366"/>
            <a:ext cx="41574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a:solidFill>
                  <a:schemeClr val="dk1"/>
                </a:solidFill>
                <a:latin typeface="Fira Sans"/>
                <a:ea typeface="Fira Sans"/>
                <a:cs typeface="Fira Sans"/>
                <a:sym typeface="Fira Sans"/>
              </a:rPr>
              <a:t>Typical</a:t>
            </a:r>
            <a:r>
              <a:rPr b="1" lang="en-GB">
                <a:solidFill>
                  <a:schemeClr val="dk1"/>
                </a:solidFill>
                <a:latin typeface="Fira Sans"/>
                <a:ea typeface="Fira Sans"/>
                <a:cs typeface="Fira Sans"/>
                <a:sym typeface="Fira Sans"/>
              </a:rPr>
              <a:t> example of an mitochondrial disorder:</a:t>
            </a:r>
            <a:endParaRPr b="1">
              <a:solidFill>
                <a:schemeClr val="dk1"/>
              </a:solidFill>
              <a:latin typeface="Fira Sans"/>
              <a:ea typeface="Fira Sans"/>
              <a:cs typeface="Fira Sans"/>
              <a:sym typeface="Fira Sans"/>
            </a:endParaRPr>
          </a:p>
        </p:txBody>
      </p:sp>
      <p:sp>
        <p:nvSpPr>
          <p:cNvPr id="1599" name="Google Shape;1599;gfaac217dd0_0_9"/>
          <p:cNvSpPr txBox="1"/>
          <p:nvPr/>
        </p:nvSpPr>
        <p:spPr>
          <a:xfrm>
            <a:off x="184872" y="2786922"/>
            <a:ext cx="4003200" cy="14931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SzPts val="1400"/>
              <a:buFont typeface="Fira Sans"/>
              <a:buAutoNum type="arabicPeriod"/>
            </a:pPr>
            <a:r>
              <a:rPr lang="en-GB">
                <a:latin typeface="Fira Sans"/>
                <a:ea typeface="Fira Sans"/>
                <a:cs typeface="Fira Sans"/>
                <a:sym typeface="Fira Sans"/>
              </a:rPr>
              <a:t>Leber Hereditary Optic Neuropathy (</a:t>
            </a:r>
            <a:r>
              <a:rPr lang="en-GB">
                <a:solidFill>
                  <a:srgbClr val="FF0000"/>
                </a:solidFill>
                <a:latin typeface="Fira Sans"/>
                <a:ea typeface="Fira Sans"/>
                <a:cs typeface="Fira Sans"/>
                <a:sym typeface="Fira Sans"/>
              </a:rPr>
              <a:t>LHON</a:t>
            </a:r>
            <a:r>
              <a:rPr lang="en-GB">
                <a:latin typeface="Fira Sans"/>
                <a:ea typeface="Fira Sans"/>
                <a:cs typeface="Fira Sans"/>
                <a:sym typeface="Fira Sans"/>
              </a:rPr>
              <a:t>) </a:t>
            </a:r>
            <a:endParaRPr>
              <a:latin typeface="Fira Sans"/>
              <a:ea typeface="Fira Sans"/>
              <a:cs typeface="Fira Sans"/>
              <a:sym typeface="Fira Sans"/>
            </a:endParaRPr>
          </a:p>
          <a:p>
            <a:pPr indent="-317500" lvl="0" marL="457200" rtl="0" algn="l">
              <a:lnSpc>
                <a:spcPct val="115000"/>
              </a:lnSpc>
              <a:spcBef>
                <a:spcPts val="0"/>
              </a:spcBef>
              <a:spcAft>
                <a:spcPts val="0"/>
              </a:spcAft>
              <a:buSzPts val="1400"/>
              <a:buFont typeface="Fira Sans"/>
              <a:buAutoNum type="arabicPeriod"/>
            </a:pPr>
            <a:r>
              <a:rPr lang="en-GB">
                <a:latin typeface="Fira Sans"/>
                <a:ea typeface="Fira Sans"/>
                <a:cs typeface="Fira Sans"/>
                <a:sym typeface="Fira Sans"/>
              </a:rPr>
              <a:t>Rapid optic nerve death blindness in young adult life</a:t>
            </a:r>
            <a:endParaRPr>
              <a:latin typeface="Fira Sans"/>
              <a:ea typeface="Fira Sans"/>
              <a:cs typeface="Fira Sans"/>
              <a:sym typeface="Fira Sans"/>
            </a:endParaRPr>
          </a:p>
        </p:txBody>
      </p:sp>
      <p:cxnSp>
        <p:nvCxnSpPr>
          <p:cNvPr id="1600" name="Google Shape;1600;gfaac217dd0_0_9"/>
          <p:cNvCxnSpPr>
            <a:stCxn id="1597" idx="1"/>
          </p:cNvCxnSpPr>
          <p:nvPr/>
        </p:nvCxnSpPr>
        <p:spPr>
          <a:xfrm rot="10800000">
            <a:off x="6096950" y="2952562"/>
            <a:ext cx="1120200" cy="405300"/>
          </a:xfrm>
          <a:prstGeom prst="curvedConnector3">
            <a:avLst>
              <a:gd fmla="val 50000" name="adj1"/>
            </a:avLst>
          </a:prstGeom>
          <a:noFill/>
          <a:ln cap="flat" cmpd="sng" w="19050">
            <a:solidFill>
              <a:srgbClr val="000000"/>
            </a:solidFill>
            <a:prstDash val="solid"/>
            <a:round/>
            <a:headEnd len="med" w="med" type="none"/>
            <a:tailEnd len="med" w="med" type="triangle"/>
          </a:ln>
        </p:spPr>
      </p:cxnSp>
      <p:sp>
        <p:nvSpPr>
          <p:cNvPr id="1601" name="Google Shape;1601;gfaac217dd0_0_9"/>
          <p:cNvSpPr txBox="1"/>
          <p:nvPr/>
        </p:nvSpPr>
        <p:spPr>
          <a:xfrm>
            <a:off x="4654550" y="2521580"/>
            <a:ext cx="1442400" cy="94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latin typeface="Fira Sans"/>
                <a:ea typeface="Fira Sans"/>
                <a:cs typeface="Fira Sans"/>
                <a:sym typeface="Fira Sans"/>
              </a:rPr>
              <a:t>Cytoplasm is inherited from the mother only</a:t>
            </a:r>
            <a:endParaRPr b="1" sz="1100">
              <a:latin typeface="Fira Sans"/>
              <a:ea typeface="Fira Sans"/>
              <a:cs typeface="Fira Sans"/>
              <a:sym typeface="Fira Sans"/>
            </a:endParaRPr>
          </a:p>
          <a:p>
            <a:pPr indent="0" lvl="0" marL="0" rtl="0" algn="ctr">
              <a:spcBef>
                <a:spcPts val="0"/>
              </a:spcBef>
              <a:spcAft>
                <a:spcPts val="0"/>
              </a:spcAft>
              <a:buClr>
                <a:schemeClr val="dk1"/>
              </a:buClr>
              <a:buSzPts val="1400"/>
              <a:buFont typeface="Arial"/>
              <a:buNone/>
            </a:pPr>
            <a:r>
              <a:rPr b="1" lang="en-GB" sz="900">
                <a:latin typeface="Fira Sans"/>
                <a:ea typeface="Fira Sans"/>
                <a:cs typeface="Fira Sans"/>
                <a:sym typeface="Fira Sans"/>
              </a:rPr>
              <a:t> </a:t>
            </a:r>
            <a:r>
              <a:rPr lang="en-GB" sz="700">
                <a:latin typeface="Fira Sans"/>
                <a:ea typeface="Fira Sans"/>
                <a:cs typeface="Fira Sans"/>
                <a:sym typeface="Fira Sans"/>
              </a:rPr>
              <a:t>(the mitochondria are present in the cytoplasm)</a:t>
            </a:r>
            <a:endParaRPr>
              <a:latin typeface="Fira Sans"/>
              <a:ea typeface="Fira Sans"/>
              <a:cs typeface="Fira Sans"/>
              <a:sym typeface="Fira Sans"/>
            </a:endParaRPr>
          </a:p>
        </p:txBody>
      </p:sp>
      <p:sp>
        <p:nvSpPr>
          <p:cNvPr id="1602" name="Google Shape;1602;gfaac217dd0_0_9"/>
          <p:cNvSpPr txBox="1"/>
          <p:nvPr/>
        </p:nvSpPr>
        <p:spPr>
          <a:xfrm>
            <a:off x="4629350" y="3650352"/>
            <a:ext cx="1492800" cy="53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100">
                <a:solidFill>
                  <a:schemeClr val="dk1"/>
                </a:solidFill>
                <a:latin typeface="Fira Sans"/>
                <a:ea typeface="Fira Sans"/>
                <a:cs typeface="Fira Sans"/>
                <a:sym typeface="Fira Sans"/>
              </a:rPr>
              <a:t>males don’t transmit the disease</a:t>
            </a:r>
            <a:endParaRPr sz="1100">
              <a:latin typeface="Fira Sans"/>
              <a:ea typeface="Fira Sans"/>
              <a:cs typeface="Fira Sans"/>
              <a:sym typeface="Fira Sans"/>
            </a:endParaRPr>
          </a:p>
        </p:txBody>
      </p:sp>
      <p:cxnSp>
        <p:nvCxnSpPr>
          <p:cNvPr id="1603" name="Google Shape;1603;gfaac217dd0_0_9"/>
          <p:cNvCxnSpPr>
            <a:stCxn id="1597" idx="1"/>
          </p:cNvCxnSpPr>
          <p:nvPr/>
        </p:nvCxnSpPr>
        <p:spPr>
          <a:xfrm flipH="1">
            <a:off x="6149450" y="3357862"/>
            <a:ext cx="1067700" cy="480000"/>
          </a:xfrm>
          <a:prstGeom prst="curvedConnector3">
            <a:avLst>
              <a:gd fmla="val 50000" name="adj1"/>
            </a:avLst>
          </a:prstGeom>
          <a:noFill/>
          <a:ln cap="flat" cmpd="sng" w="19050">
            <a:solidFill>
              <a:schemeClr val="dk2"/>
            </a:solidFill>
            <a:prstDash val="solid"/>
            <a:round/>
            <a:headEnd len="med" w="med" type="none"/>
            <a:tailEnd len="med" w="med" type="stealth"/>
          </a:ln>
        </p:spPr>
      </p:cxnSp>
      <p:cxnSp>
        <p:nvCxnSpPr>
          <p:cNvPr id="1604" name="Google Shape;1604;gfaac217dd0_0_9"/>
          <p:cNvCxnSpPr/>
          <p:nvPr/>
        </p:nvCxnSpPr>
        <p:spPr>
          <a:xfrm>
            <a:off x="4394643" y="2413842"/>
            <a:ext cx="0" cy="3397500"/>
          </a:xfrm>
          <a:prstGeom prst="straightConnector1">
            <a:avLst/>
          </a:prstGeom>
          <a:noFill/>
          <a:ln cap="flat" cmpd="sng" w="28575">
            <a:solidFill>
              <a:schemeClr val="accent4"/>
            </a:solidFill>
            <a:prstDash val="solid"/>
            <a:round/>
            <a:headEnd len="sm" w="sm" type="none"/>
            <a:tailEnd len="sm" w="sm" type="none"/>
          </a:ln>
        </p:spPr>
      </p:cxnSp>
      <p:grpSp>
        <p:nvGrpSpPr>
          <p:cNvPr id="1605" name="Google Shape;1605;gfaac217dd0_0_9"/>
          <p:cNvGrpSpPr/>
          <p:nvPr/>
        </p:nvGrpSpPr>
        <p:grpSpPr>
          <a:xfrm rot="4003873">
            <a:off x="83165" y="-2656330"/>
            <a:ext cx="1123218" cy="6099245"/>
            <a:chOff x="2362075" y="455085"/>
            <a:chExt cx="825222" cy="4233350"/>
          </a:xfrm>
        </p:grpSpPr>
        <p:sp>
          <p:nvSpPr>
            <p:cNvPr id="1606" name="Google Shape;1606;gfaac217dd0_0_9"/>
            <p:cNvSpPr/>
            <p:nvPr/>
          </p:nvSpPr>
          <p:spPr>
            <a:xfrm>
              <a:off x="2362075" y="455085"/>
              <a:ext cx="813125" cy="4233350"/>
            </a:xfrm>
            <a:custGeom>
              <a:rect b="b" l="l" r="r" t="t"/>
              <a:pathLst>
                <a:path extrusionOk="0" h="209261" w="40194">
                  <a:moveTo>
                    <a:pt x="37918" y="0"/>
                  </a:moveTo>
                  <a:cubicBezTo>
                    <a:pt x="37918" y="2893"/>
                    <a:pt x="36201" y="5516"/>
                    <a:pt x="32498" y="7927"/>
                  </a:cubicBezTo>
                  <a:cubicBezTo>
                    <a:pt x="29046" y="10203"/>
                    <a:pt x="24282" y="12093"/>
                    <a:pt x="19672" y="13906"/>
                  </a:cubicBezTo>
                  <a:cubicBezTo>
                    <a:pt x="10010" y="17724"/>
                    <a:pt x="0" y="21659"/>
                    <a:pt x="0" y="29914"/>
                  </a:cubicBezTo>
                  <a:cubicBezTo>
                    <a:pt x="0" y="38168"/>
                    <a:pt x="10010" y="42103"/>
                    <a:pt x="19672" y="45922"/>
                  </a:cubicBezTo>
                  <a:cubicBezTo>
                    <a:pt x="24282" y="47735"/>
                    <a:pt x="29046" y="49605"/>
                    <a:pt x="32498" y="51881"/>
                  </a:cubicBezTo>
                  <a:cubicBezTo>
                    <a:pt x="36201" y="54311"/>
                    <a:pt x="37918" y="56819"/>
                    <a:pt x="37918" y="59808"/>
                  </a:cubicBezTo>
                  <a:cubicBezTo>
                    <a:pt x="37918" y="62778"/>
                    <a:pt x="36201" y="65305"/>
                    <a:pt x="32498" y="67735"/>
                  </a:cubicBezTo>
                  <a:cubicBezTo>
                    <a:pt x="29046" y="69991"/>
                    <a:pt x="24282" y="71882"/>
                    <a:pt x="19672" y="73694"/>
                  </a:cubicBezTo>
                  <a:cubicBezTo>
                    <a:pt x="10010" y="77513"/>
                    <a:pt x="0" y="81448"/>
                    <a:pt x="0" y="89702"/>
                  </a:cubicBezTo>
                  <a:cubicBezTo>
                    <a:pt x="0" y="97938"/>
                    <a:pt x="10010" y="101892"/>
                    <a:pt x="19672" y="105691"/>
                  </a:cubicBezTo>
                  <a:cubicBezTo>
                    <a:pt x="24282" y="107523"/>
                    <a:pt x="29046" y="109394"/>
                    <a:pt x="32498" y="111670"/>
                  </a:cubicBezTo>
                  <a:cubicBezTo>
                    <a:pt x="36201" y="114081"/>
                    <a:pt x="37918" y="116607"/>
                    <a:pt x="37918" y="119578"/>
                  </a:cubicBezTo>
                  <a:cubicBezTo>
                    <a:pt x="37918" y="122567"/>
                    <a:pt x="36201" y="125074"/>
                    <a:pt x="32498" y="127504"/>
                  </a:cubicBezTo>
                  <a:cubicBezTo>
                    <a:pt x="29046" y="129780"/>
                    <a:pt x="24282" y="131651"/>
                    <a:pt x="19672" y="133464"/>
                  </a:cubicBezTo>
                  <a:cubicBezTo>
                    <a:pt x="10010" y="137283"/>
                    <a:pt x="0" y="141237"/>
                    <a:pt x="0" y="149472"/>
                  </a:cubicBezTo>
                  <a:cubicBezTo>
                    <a:pt x="0" y="157727"/>
                    <a:pt x="10010" y="161661"/>
                    <a:pt x="19672" y="165480"/>
                  </a:cubicBezTo>
                  <a:cubicBezTo>
                    <a:pt x="24282" y="167293"/>
                    <a:pt x="29046" y="169183"/>
                    <a:pt x="32498" y="171439"/>
                  </a:cubicBezTo>
                  <a:cubicBezTo>
                    <a:pt x="36201" y="173870"/>
                    <a:pt x="37918" y="176396"/>
                    <a:pt x="37918" y="179366"/>
                  </a:cubicBezTo>
                  <a:cubicBezTo>
                    <a:pt x="37918" y="182356"/>
                    <a:pt x="36201" y="184863"/>
                    <a:pt x="32498" y="187293"/>
                  </a:cubicBezTo>
                  <a:cubicBezTo>
                    <a:pt x="29046" y="189569"/>
                    <a:pt x="24282" y="191440"/>
                    <a:pt x="19672" y="193253"/>
                  </a:cubicBezTo>
                  <a:cubicBezTo>
                    <a:pt x="10010" y="197072"/>
                    <a:pt x="0" y="201006"/>
                    <a:pt x="0" y="209261"/>
                  </a:cubicBezTo>
                  <a:lnTo>
                    <a:pt x="2276" y="209261"/>
                  </a:lnTo>
                  <a:cubicBezTo>
                    <a:pt x="2276" y="206291"/>
                    <a:pt x="3992" y="203764"/>
                    <a:pt x="7695" y="201334"/>
                  </a:cubicBezTo>
                  <a:cubicBezTo>
                    <a:pt x="11148" y="199058"/>
                    <a:pt x="15911" y="197187"/>
                    <a:pt x="20521" y="195374"/>
                  </a:cubicBezTo>
                  <a:cubicBezTo>
                    <a:pt x="30184" y="191556"/>
                    <a:pt x="40193" y="187621"/>
                    <a:pt x="40193" y="179366"/>
                  </a:cubicBezTo>
                  <a:cubicBezTo>
                    <a:pt x="40193" y="171112"/>
                    <a:pt x="30184" y="167177"/>
                    <a:pt x="20521" y="163358"/>
                  </a:cubicBezTo>
                  <a:cubicBezTo>
                    <a:pt x="15911" y="161545"/>
                    <a:pt x="11148" y="159675"/>
                    <a:pt x="7695" y="157399"/>
                  </a:cubicBezTo>
                  <a:cubicBezTo>
                    <a:pt x="3992" y="154969"/>
                    <a:pt x="2276" y="152461"/>
                    <a:pt x="2276" y="149472"/>
                  </a:cubicBezTo>
                  <a:cubicBezTo>
                    <a:pt x="2276" y="146502"/>
                    <a:pt x="3992" y="143975"/>
                    <a:pt x="7695" y="141545"/>
                  </a:cubicBezTo>
                  <a:cubicBezTo>
                    <a:pt x="11148" y="139289"/>
                    <a:pt x="15911" y="137398"/>
                    <a:pt x="20521" y="135586"/>
                  </a:cubicBezTo>
                  <a:cubicBezTo>
                    <a:pt x="30184" y="131786"/>
                    <a:pt x="40193" y="127832"/>
                    <a:pt x="40193" y="119578"/>
                  </a:cubicBezTo>
                  <a:cubicBezTo>
                    <a:pt x="40193" y="111342"/>
                    <a:pt x="30184" y="107388"/>
                    <a:pt x="20521" y="103589"/>
                  </a:cubicBezTo>
                  <a:cubicBezTo>
                    <a:pt x="15911" y="101757"/>
                    <a:pt x="11148" y="99886"/>
                    <a:pt x="7695" y="97610"/>
                  </a:cubicBezTo>
                  <a:cubicBezTo>
                    <a:pt x="3992" y="95199"/>
                    <a:pt x="2276" y="92673"/>
                    <a:pt x="2276" y="89702"/>
                  </a:cubicBezTo>
                  <a:cubicBezTo>
                    <a:pt x="2276" y="86713"/>
                    <a:pt x="3992" y="84206"/>
                    <a:pt x="7695" y="81776"/>
                  </a:cubicBezTo>
                  <a:cubicBezTo>
                    <a:pt x="11148" y="79500"/>
                    <a:pt x="15911" y="77629"/>
                    <a:pt x="20521" y="75816"/>
                  </a:cubicBezTo>
                  <a:cubicBezTo>
                    <a:pt x="30184" y="71997"/>
                    <a:pt x="40193" y="68043"/>
                    <a:pt x="40193" y="59808"/>
                  </a:cubicBezTo>
                  <a:cubicBezTo>
                    <a:pt x="40193" y="51553"/>
                    <a:pt x="30184" y="47619"/>
                    <a:pt x="20521" y="43800"/>
                  </a:cubicBezTo>
                  <a:cubicBezTo>
                    <a:pt x="15911" y="41987"/>
                    <a:pt x="11148" y="40097"/>
                    <a:pt x="7695" y="37841"/>
                  </a:cubicBezTo>
                  <a:cubicBezTo>
                    <a:pt x="3992" y="35410"/>
                    <a:pt x="2276" y="32884"/>
                    <a:pt x="2276" y="29914"/>
                  </a:cubicBezTo>
                  <a:cubicBezTo>
                    <a:pt x="2276" y="26924"/>
                    <a:pt x="3992" y="24417"/>
                    <a:pt x="7695" y="21987"/>
                  </a:cubicBezTo>
                  <a:cubicBezTo>
                    <a:pt x="11148" y="19711"/>
                    <a:pt x="15911" y="17840"/>
                    <a:pt x="20521" y="16008"/>
                  </a:cubicBezTo>
                  <a:cubicBezTo>
                    <a:pt x="30184" y="12208"/>
                    <a:pt x="40193" y="8197"/>
                    <a:pt x="40193" y="0"/>
                  </a:cubicBezTo>
                  <a:close/>
                </a:path>
              </a:pathLst>
            </a:cu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gfaac217dd0_0_9"/>
            <p:cNvSpPr/>
            <p:nvPr/>
          </p:nvSpPr>
          <p:spPr>
            <a:xfrm>
              <a:off x="2374152" y="455085"/>
              <a:ext cx="813145" cy="4233350"/>
            </a:xfrm>
            <a:custGeom>
              <a:rect b="b" l="l" r="r" t="t"/>
              <a:pathLst>
                <a:path extrusionOk="0" h="209261" w="40195">
                  <a:moveTo>
                    <a:pt x="1" y="0"/>
                  </a:moveTo>
                  <a:cubicBezTo>
                    <a:pt x="1" y="8197"/>
                    <a:pt x="10011" y="12208"/>
                    <a:pt x="19693" y="16008"/>
                  </a:cubicBezTo>
                  <a:cubicBezTo>
                    <a:pt x="24283" y="17840"/>
                    <a:pt x="29047" y="19730"/>
                    <a:pt x="32518" y="21987"/>
                  </a:cubicBezTo>
                  <a:cubicBezTo>
                    <a:pt x="36202" y="24417"/>
                    <a:pt x="37918" y="26944"/>
                    <a:pt x="37918" y="29914"/>
                  </a:cubicBezTo>
                  <a:cubicBezTo>
                    <a:pt x="37918" y="32903"/>
                    <a:pt x="36202" y="35410"/>
                    <a:pt x="32518" y="37841"/>
                  </a:cubicBezTo>
                  <a:cubicBezTo>
                    <a:pt x="29047" y="40116"/>
                    <a:pt x="24283" y="41987"/>
                    <a:pt x="19693" y="43800"/>
                  </a:cubicBezTo>
                  <a:cubicBezTo>
                    <a:pt x="10011" y="47619"/>
                    <a:pt x="1" y="51553"/>
                    <a:pt x="1" y="59808"/>
                  </a:cubicBezTo>
                  <a:cubicBezTo>
                    <a:pt x="1" y="68043"/>
                    <a:pt x="10011" y="71997"/>
                    <a:pt x="19693" y="75816"/>
                  </a:cubicBezTo>
                  <a:cubicBezTo>
                    <a:pt x="24283" y="77629"/>
                    <a:pt x="29047" y="79500"/>
                    <a:pt x="32518" y="81776"/>
                  </a:cubicBezTo>
                  <a:cubicBezTo>
                    <a:pt x="36202" y="84206"/>
                    <a:pt x="37918" y="86713"/>
                    <a:pt x="37918" y="89702"/>
                  </a:cubicBezTo>
                  <a:cubicBezTo>
                    <a:pt x="37918" y="92673"/>
                    <a:pt x="36202" y="95199"/>
                    <a:pt x="32518" y="97610"/>
                  </a:cubicBezTo>
                  <a:cubicBezTo>
                    <a:pt x="29047" y="99886"/>
                    <a:pt x="24283" y="101757"/>
                    <a:pt x="19693" y="103589"/>
                  </a:cubicBezTo>
                  <a:cubicBezTo>
                    <a:pt x="10011" y="107388"/>
                    <a:pt x="1" y="111342"/>
                    <a:pt x="1" y="119578"/>
                  </a:cubicBezTo>
                  <a:cubicBezTo>
                    <a:pt x="1" y="127832"/>
                    <a:pt x="10011" y="131786"/>
                    <a:pt x="19693" y="135586"/>
                  </a:cubicBezTo>
                  <a:cubicBezTo>
                    <a:pt x="24283" y="137398"/>
                    <a:pt x="29047" y="139289"/>
                    <a:pt x="32518" y="141545"/>
                  </a:cubicBezTo>
                  <a:cubicBezTo>
                    <a:pt x="36202" y="143975"/>
                    <a:pt x="37918" y="146502"/>
                    <a:pt x="37918" y="149472"/>
                  </a:cubicBezTo>
                  <a:cubicBezTo>
                    <a:pt x="37918" y="152461"/>
                    <a:pt x="36202" y="154969"/>
                    <a:pt x="32518" y="157399"/>
                  </a:cubicBezTo>
                  <a:cubicBezTo>
                    <a:pt x="29047" y="159675"/>
                    <a:pt x="24283" y="161545"/>
                    <a:pt x="19693" y="163358"/>
                  </a:cubicBezTo>
                  <a:cubicBezTo>
                    <a:pt x="10011" y="167177"/>
                    <a:pt x="1" y="171112"/>
                    <a:pt x="1" y="179366"/>
                  </a:cubicBezTo>
                  <a:cubicBezTo>
                    <a:pt x="1" y="187621"/>
                    <a:pt x="10011" y="191556"/>
                    <a:pt x="19693" y="195374"/>
                  </a:cubicBezTo>
                  <a:cubicBezTo>
                    <a:pt x="24283" y="197187"/>
                    <a:pt x="29047" y="199058"/>
                    <a:pt x="32518" y="201334"/>
                  </a:cubicBezTo>
                  <a:cubicBezTo>
                    <a:pt x="36202" y="203764"/>
                    <a:pt x="37918" y="206291"/>
                    <a:pt x="37918" y="209261"/>
                  </a:cubicBezTo>
                  <a:lnTo>
                    <a:pt x="40194" y="209261"/>
                  </a:lnTo>
                  <a:cubicBezTo>
                    <a:pt x="40194" y="201006"/>
                    <a:pt x="30204" y="197072"/>
                    <a:pt x="20522" y="193253"/>
                  </a:cubicBezTo>
                  <a:cubicBezTo>
                    <a:pt x="15912" y="191440"/>
                    <a:pt x="11149" y="189569"/>
                    <a:pt x="7696" y="187293"/>
                  </a:cubicBezTo>
                  <a:cubicBezTo>
                    <a:pt x="3993" y="184863"/>
                    <a:pt x="2277" y="182356"/>
                    <a:pt x="2277" y="179366"/>
                  </a:cubicBezTo>
                  <a:cubicBezTo>
                    <a:pt x="2277" y="176396"/>
                    <a:pt x="3993" y="173870"/>
                    <a:pt x="7696" y="171439"/>
                  </a:cubicBezTo>
                  <a:cubicBezTo>
                    <a:pt x="11149" y="169183"/>
                    <a:pt x="15912" y="167293"/>
                    <a:pt x="20522" y="165480"/>
                  </a:cubicBezTo>
                  <a:cubicBezTo>
                    <a:pt x="30184" y="161661"/>
                    <a:pt x="40194" y="157727"/>
                    <a:pt x="40194" y="149472"/>
                  </a:cubicBezTo>
                  <a:cubicBezTo>
                    <a:pt x="40194" y="141237"/>
                    <a:pt x="30204" y="137283"/>
                    <a:pt x="20522" y="133483"/>
                  </a:cubicBezTo>
                  <a:cubicBezTo>
                    <a:pt x="15912" y="131651"/>
                    <a:pt x="11149" y="129780"/>
                    <a:pt x="7696" y="127504"/>
                  </a:cubicBezTo>
                  <a:cubicBezTo>
                    <a:pt x="3993" y="125074"/>
                    <a:pt x="2277" y="122567"/>
                    <a:pt x="2277" y="119578"/>
                  </a:cubicBezTo>
                  <a:cubicBezTo>
                    <a:pt x="2277" y="116607"/>
                    <a:pt x="3993" y="114081"/>
                    <a:pt x="7696" y="111670"/>
                  </a:cubicBezTo>
                  <a:cubicBezTo>
                    <a:pt x="11149" y="109394"/>
                    <a:pt x="15912" y="107523"/>
                    <a:pt x="20522" y="105691"/>
                  </a:cubicBezTo>
                  <a:cubicBezTo>
                    <a:pt x="30184" y="101892"/>
                    <a:pt x="40194" y="97938"/>
                    <a:pt x="40194" y="89702"/>
                  </a:cubicBezTo>
                  <a:cubicBezTo>
                    <a:pt x="40194" y="81448"/>
                    <a:pt x="30204" y="77513"/>
                    <a:pt x="20522" y="73694"/>
                  </a:cubicBezTo>
                  <a:cubicBezTo>
                    <a:pt x="15912" y="71882"/>
                    <a:pt x="11149" y="69991"/>
                    <a:pt x="7696" y="67735"/>
                  </a:cubicBezTo>
                  <a:cubicBezTo>
                    <a:pt x="3993" y="65305"/>
                    <a:pt x="2277" y="62778"/>
                    <a:pt x="2277" y="59808"/>
                  </a:cubicBezTo>
                  <a:cubicBezTo>
                    <a:pt x="2277" y="56819"/>
                    <a:pt x="3993" y="54311"/>
                    <a:pt x="7696" y="51881"/>
                  </a:cubicBezTo>
                  <a:cubicBezTo>
                    <a:pt x="11149" y="49605"/>
                    <a:pt x="15912" y="47735"/>
                    <a:pt x="20522" y="45922"/>
                  </a:cubicBezTo>
                  <a:cubicBezTo>
                    <a:pt x="30184" y="42103"/>
                    <a:pt x="40194" y="38168"/>
                    <a:pt x="40194" y="29914"/>
                  </a:cubicBezTo>
                  <a:cubicBezTo>
                    <a:pt x="40194" y="21659"/>
                    <a:pt x="30204" y="17724"/>
                    <a:pt x="20522" y="13906"/>
                  </a:cubicBezTo>
                  <a:cubicBezTo>
                    <a:pt x="15912" y="12093"/>
                    <a:pt x="11149" y="10203"/>
                    <a:pt x="7696" y="7927"/>
                  </a:cubicBezTo>
                  <a:cubicBezTo>
                    <a:pt x="3993" y="5516"/>
                    <a:pt x="2277" y="2893"/>
                    <a:pt x="2277" y="0"/>
                  </a:cubicBezTo>
                  <a:close/>
                </a:path>
              </a:pathLst>
            </a:cu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gfaac217dd0_0_9"/>
            <p:cNvSpPr/>
            <p:nvPr/>
          </p:nvSpPr>
          <p:spPr>
            <a:xfrm>
              <a:off x="2584079" y="2708302"/>
              <a:ext cx="190405" cy="53872"/>
            </a:xfrm>
            <a:custGeom>
              <a:rect b="b" l="l" r="r" t="t"/>
              <a:pathLst>
                <a:path extrusionOk="0" h="2663" w="9412">
                  <a:moveTo>
                    <a:pt x="1331" y="1"/>
                  </a:moveTo>
                  <a:cubicBezTo>
                    <a:pt x="598" y="1"/>
                    <a:pt x="0" y="599"/>
                    <a:pt x="0" y="1331"/>
                  </a:cubicBezTo>
                  <a:cubicBezTo>
                    <a:pt x="0" y="2064"/>
                    <a:pt x="598" y="2662"/>
                    <a:pt x="1331" y="2662"/>
                  </a:cubicBezTo>
                  <a:lnTo>
                    <a:pt x="8081" y="2662"/>
                  </a:lnTo>
                  <a:cubicBezTo>
                    <a:pt x="8814" y="2662"/>
                    <a:pt x="9412" y="2064"/>
                    <a:pt x="9412" y="1331"/>
                  </a:cubicBezTo>
                  <a:cubicBezTo>
                    <a:pt x="9412" y="599"/>
                    <a:pt x="8814" y="1"/>
                    <a:pt x="808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gfaac217dd0_0_9"/>
            <p:cNvSpPr/>
            <p:nvPr/>
          </p:nvSpPr>
          <p:spPr>
            <a:xfrm>
              <a:off x="2774463" y="2708302"/>
              <a:ext cx="190041" cy="53872"/>
            </a:xfrm>
            <a:custGeom>
              <a:rect b="b" l="l" r="r" t="t"/>
              <a:pathLst>
                <a:path extrusionOk="0" h="2663" w="9394">
                  <a:moveTo>
                    <a:pt x="1312" y="1"/>
                  </a:moveTo>
                  <a:cubicBezTo>
                    <a:pt x="580" y="1"/>
                    <a:pt x="1" y="599"/>
                    <a:pt x="1" y="1331"/>
                  </a:cubicBezTo>
                  <a:cubicBezTo>
                    <a:pt x="1" y="2064"/>
                    <a:pt x="580" y="2662"/>
                    <a:pt x="1312" y="2662"/>
                  </a:cubicBezTo>
                  <a:lnTo>
                    <a:pt x="8063" y="2662"/>
                  </a:lnTo>
                  <a:cubicBezTo>
                    <a:pt x="8796" y="2662"/>
                    <a:pt x="9394" y="2064"/>
                    <a:pt x="9394" y="1331"/>
                  </a:cubicBezTo>
                  <a:cubicBezTo>
                    <a:pt x="9394" y="599"/>
                    <a:pt x="8796" y="1"/>
                    <a:pt x="806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gfaac217dd0_0_9"/>
            <p:cNvSpPr/>
            <p:nvPr/>
          </p:nvSpPr>
          <p:spPr>
            <a:xfrm>
              <a:off x="2584079" y="2981427"/>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gfaac217dd0_0_9"/>
            <p:cNvSpPr/>
            <p:nvPr/>
          </p:nvSpPr>
          <p:spPr>
            <a:xfrm>
              <a:off x="2774463" y="2981427"/>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gfaac217dd0_0_9"/>
            <p:cNvSpPr/>
            <p:nvPr/>
          </p:nvSpPr>
          <p:spPr>
            <a:xfrm>
              <a:off x="2467028" y="2844875"/>
              <a:ext cx="307456" cy="53852"/>
            </a:xfrm>
            <a:custGeom>
              <a:rect b="b" l="l" r="r" t="t"/>
              <a:pathLst>
                <a:path extrusionOk="0" h="2662" w="15198">
                  <a:moveTo>
                    <a:pt x="1331" y="0"/>
                  </a:moveTo>
                  <a:cubicBezTo>
                    <a:pt x="598" y="0"/>
                    <a:pt x="0" y="598"/>
                    <a:pt x="0" y="1331"/>
                  </a:cubicBezTo>
                  <a:cubicBezTo>
                    <a:pt x="0" y="2064"/>
                    <a:pt x="598" y="2662"/>
                    <a:pt x="1331" y="2662"/>
                  </a:cubicBezTo>
                  <a:lnTo>
                    <a:pt x="13867" y="2662"/>
                  </a:lnTo>
                  <a:cubicBezTo>
                    <a:pt x="14600" y="2662"/>
                    <a:pt x="15198" y="2064"/>
                    <a:pt x="15198" y="1331"/>
                  </a:cubicBezTo>
                  <a:cubicBezTo>
                    <a:pt x="15198" y="598"/>
                    <a:pt x="14600" y="0"/>
                    <a:pt x="1386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gfaac217dd0_0_9"/>
            <p:cNvSpPr/>
            <p:nvPr/>
          </p:nvSpPr>
          <p:spPr>
            <a:xfrm>
              <a:off x="2774463" y="2844875"/>
              <a:ext cx="312169" cy="53852"/>
            </a:xfrm>
            <a:custGeom>
              <a:rect b="b" l="l" r="r" t="t"/>
              <a:pathLst>
                <a:path extrusionOk="0" h="2662" w="15431">
                  <a:moveTo>
                    <a:pt x="1428" y="0"/>
                  </a:moveTo>
                  <a:cubicBezTo>
                    <a:pt x="657" y="19"/>
                    <a:pt x="40" y="617"/>
                    <a:pt x="1" y="1369"/>
                  </a:cubicBezTo>
                  <a:lnTo>
                    <a:pt x="1" y="1408"/>
                  </a:lnTo>
                  <a:cubicBezTo>
                    <a:pt x="1" y="2141"/>
                    <a:pt x="695" y="2662"/>
                    <a:pt x="1428" y="2662"/>
                  </a:cubicBezTo>
                  <a:lnTo>
                    <a:pt x="13984" y="2662"/>
                  </a:lnTo>
                  <a:cubicBezTo>
                    <a:pt x="14717" y="2662"/>
                    <a:pt x="15430" y="2141"/>
                    <a:pt x="15430" y="1408"/>
                  </a:cubicBezTo>
                  <a:lnTo>
                    <a:pt x="15430" y="1369"/>
                  </a:lnTo>
                  <a:cubicBezTo>
                    <a:pt x="15372" y="617"/>
                    <a:pt x="14755" y="19"/>
                    <a:pt x="13984"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gfaac217dd0_0_9"/>
            <p:cNvSpPr/>
            <p:nvPr/>
          </p:nvSpPr>
          <p:spPr>
            <a:xfrm>
              <a:off x="2584079" y="3913161"/>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gfaac217dd0_0_9"/>
            <p:cNvSpPr/>
            <p:nvPr/>
          </p:nvSpPr>
          <p:spPr>
            <a:xfrm>
              <a:off x="2774463" y="3913161"/>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gfaac217dd0_0_9"/>
            <p:cNvSpPr/>
            <p:nvPr/>
          </p:nvSpPr>
          <p:spPr>
            <a:xfrm>
              <a:off x="2584079" y="4181188"/>
              <a:ext cx="190405" cy="53872"/>
            </a:xfrm>
            <a:custGeom>
              <a:rect b="b" l="l" r="r" t="t"/>
              <a:pathLst>
                <a:path extrusionOk="0" h="2663" w="9412">
                  <a:moveTo>
                    <a:pt x="1331" y="1"/>
                  </a:moveTo>
                  <a:cubicBezTo>
                    <a:pt x="598" y="1"/>
                    <a:pt x="0" y="599"/>
                    <a:pt x="0" y="1332"/>
                  </a:cubicBezTo>
                  <a:cubicBezTo>
                    <a:pt x="0" y="2065"/>
                    <a:pt x="598" y="2663"/>
                    <a:pt x="1331" y="2663"/>
                  </a:cubicBezTo>
                  <a:lnTo>
                    <a:pt x="8081" y="2663"/>
                  </a:lnTo>
                  <a:cubicBezTo>
                    <a:pt x="8814" y="2663"/>
                    <a:pt x="9412" y="2065"/>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gfaac217dd0_0_9"/>
            <p:cNvSpPr/>
            <p:nvPr/>
          </p:nvSpPr>
          <p:spPr>
            <a:xfrm>
              <a:off x="2774463" y="4181188"/>
              <a:ext cx="190041" cy="53872"/>
            </a:xfrm>
            <a:custGeom>
              <a:rect b="b" l="l" r="r" t="t"/>
              <a:pathLst>
                <a:path extrusionOk="0" h="2663" w="9394">
                  <a:moveTo>
                    <a:pt x="1312" y="1"/>
                  </a:moveTo>
                  <a:cubicBezTo>
                    <a:pt x="580" y="1"/>
                    <a:pt x="1" y="599"/>
                    <a:pt x="1" y="1332"/>
                  </a:cubicBezTo>
                  <a:cubicBezTo>
                    <a:pt x="1" y="2065"/>
                    <a:pt x="580" y="2663"/>
                    <a:pt x="1312" y="2663"/>
                  </a:cubicBezTo>
                  <a:lnTo>
                    <a:pt x="8063" y="2663"/>
                  </a:lnTo>
                  <a:cubicBezTo>
                    <a:pt x="8796" y="2663"/>
                    <a:pt x="9394" y="2065"/>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gfaac217dd0_0_9"/>
            <p:cNvSpPr/>
            <p:nvPr/>
          </p:nvSpPr>
          <p:spPr>
            <a:xfrm>
              <a:off x="2467028" y="4044635"/>
              <a:ext cx="307456" cy="53872"/>
            </a:xfrm>
            <a:custGeom>
              <a:rect b="b" l="l" r="r" t="t"/>
              <a:pathLst>
                <a:path extrusionOk="0" h="2663" w="15198">
                  <a:moveTo>
                    <a:pt x="1331" y="1"/>
                  </a:moveTo>
                  <a:cubicBezTo>
                    <a:pt x="598" y="1"/>
                    <a:pt x="0" y="599"/>
                    <a:pt x="0" y="1331"/>
                  </a:cubicBezTo>
                  <a:cubicBezTo>
                    <a:pt x="0" y="2064"/>
                    <a:pt x="598" y="2662"/>
                    <a:pt x="1331" y="2662"/>
                  </a:cubicBezTo>
                  <a:lnTo>
                    <a:pt x="13867" y="2662"/>
                  </a:lnTo>
                  <a:cubicBezTo>
                    <a:pt x="14600" y="2662"/>
                    <a:pt x="15198" y="2064"/>
                    <a:pt x="15198" y="1331"/>
                  </a:cubicBezTo>
                  <a:cubicBezTo>
                    <a:pt x="15198" y="59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gfaac217dd0_0_9"/>
            <p:cNvSpPr/>
            <p:nvPr/>
          </p:nvSpPr>
          <p:spPr>
            <a:xfrm>
              <a:off x="2774463" y="4044635"/>
              <a:ext cx="307091" cy="53872"/>
            </a:xfrm>
            <a:custGeom>
              <a:rect b="b" l="l" r="r" t="t"/>
              <a:pathLst>
                <a:path extrusionOk="0" h="2663" w="15180">
                  <a:moveTo>
                    <a:pt x="1312" y="1"/>
                  </a:moveTo>
                  <a:cubicBezTo>
                    <a:pt x="580" y="1"/>
                    <a:pt x="1" y="599"/>
                    <a:pt x="1" y="1331"/>
                  </a:cubicBezTo>
                  <a:cubicBezTo>
                    <a:pt x="1" y="2064"/>
                    <a:pt x="580" y="2662"/>
                    <a:pt x="1312" y="2662"/>
                  </a:cubicBezTo>
                  <a:lnTo>
                    <a:pt x="13849" y="2662"/>
                  </a:lnTo>
                  <a:cubicBezTo>
                    <a:pt x="14582" y="2662"/>
                    <a:pt x="15180" y="2064"/>
                    <a:pt x="15180" y="1331"/>
                  </a:cubicBezTo>
                  <a:cubicBezTo>
                    <a:pt x="15180" y="59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gfaac217dd0_0_9"/>
            <p:cNvSpPr/>
            <p:nvPr/>
          </p:nvSpPr>
          <p:spPr>
            <a:xfrm>
              <a:off x="2774463" y="2381729"/>
              <a:ext cx="190041" cy="53488"/>
            </a:xfrm>
            <a:custGeom>
              <a:rect b="b" l="l" r="r" t="t"/>
              <a:pathLst>
                <a:path extrusionOk="0" h="2644" w="9394">
                  <a:moveTo>
                    <a:pt x="1312" y="1"/>
                  </a:moveTo>
                  <a:cubicBezTo>
                    <a:pt x="580" y="1"/>
                    <a:pt x="1" y="579"/>
                    <a:pt x="1" y="1312"/>
                  </a:cubicBezTo>
                  <a:cubicBezTo>
                    <a:pt x="1" y="2045"/>
                    <a:pt x="580" y="2643"/>
                    <a:pt x="1312" y="2643"/>
                  </a:cubicBezTo>
                  <a:lnTo>
                    <a:pt x="8063" y="2643"/>
                  </a:lnTo>
                  <a:cubicBezTo>
                    <a:pt x="8796" y="2643"/>
                    <a:pt x="9394" y="2045"/>
                    <a:pt x="9394" y="1312"/>
                  </a:cubicBezTo>
                  <a:cubicBezTo>
                    <a:pt x="9394" y="57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gfaac217dd0_0_9"/>
            <p:cNvSpPr/>
            <p:nvPr/>
          </p:nvSpPr>
          <p:spPr>
            <a:xfrm>
              <a:off x="2584079" y="2381729"/>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gfaac217dd0_0_9"/>
            <p:cNvSpPr/>
            <p:nvPr/>
          </p:nvSpPr>
          <p:spPr>
            <a:xfrm>
              <a:off x="2774463" y="2108624"/>
              <a:ext cx="190041" cy="53468"/>
            </a:xfrm>
            <a:custGeom>
              <a:rect b="b" l="l" r="r" t="t"/>
              <a:pathLst>
                <a:path extrusionOk="0" h="2643" w="9394">
                  <a:moveTo>
                    <a:pt x="1312" y="0"/>
                  </a:moveTo>
                  <a:cubicBezTo>
                    <a:pt x="580" y="0"/>
                    <a:pt x="1" y="579"/>
                    <a:pt x="1" y="1312"/>
                  </a:cubicBezTo>
                  <a:cubicBezTo>
                    <a:pt x="1" y="2044"/>
                    <a:pt x="580" y="2642"/>
                    <a:pt x="1312" y="2642"/>
                  </a:cubicBezTo>
                  <a:lnTo>
                    <a:pt x="8063" y="2642"/>
                  </a:lnTo>
                  <a:cubicBezTo>
                    <a:pt x="8796" y="2642"/>
                    <a:pt x="9394" y="2044"/>
                    <a:pt x="9394" y="1312"/>
                  </a:cubicBezTo>
                  <a:cubicBezTo>
                    <a:pt x="9394" y="579"/>
                    <a:pt x="8796" y="0"/>
                    <a:pt x="8063"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gfaac217dd0_0_9"/>
            <p:cNvSpPr/>
            <p:nvPr/>
          </p:nvSpPr>
          <p:spPr>
            <a:xfrm>
              <a:off x="2584079" y="2108624"/>
              <a:ext cx="190405" cy="53468"/>
            </a:xfrm>
            <a:custGeom>
              <a:rect b="b" l="l" r="r" t="t"/>
              <a:pathLst>
                <a:path extrusionOk="0" h="2643" w="9412">
                  <a:moveTo>
                    <a:pt x="1331" y="0"/>
                  </a:moveTo>
                  <a:cubicBezTo>
                    <a:pt x="598" y="0"/>
                    <a:pt x="0" y="579"/>
                    <a:pt x="0" y="1312"/>
                  </a:cubicBezTo>
                  <a:cubicBezTo>
                    <a:pt x="0" y="2044"/>
                    <a:pt x="598" y="2642"/>
                    <a:pt x="1331" y="2642"/>
                  </a:cubicBezTo>
                  <a:lnTo>
                    <a:pt x="8081" y="2642"/>
                  </a:lnTo>
                  <a:cubicBezTo>
                    <a:pt x="8814" y="2642"/>
                    <a:pt x="9412" y="2044"/>
                    <a:pt x="9412" y="1312"/>
                  </a:cubicBezTo>
                  <a:cubicBezTo>
                    <a:pt x="9412" y="579"/>
                    <a:pt x="8814" y="0"/>
                    <a:pt x="808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gfaac217dd0_0_9"/>
            <p:cNvSpPr/>
            <p:nvPr/>
          </p:nvSpPr>
          <p:spPr>
            <a:xfrm>
              <a:off x="2774463" y="2245177"/>
              <a:ext cx="307091" cy="53468"/>
            </a:xfrm>
            <a:custGeom>
              <a:rect b="b" l="l" r="r" t="t"/>
              <a:pathLst>
                <a:path extrusionOk="0" h="2643" w="15180">
                  <a:moveTo>
                    <a:pt x="1312" y="0"/>
                  </a:moveTo>
                  <a:cubicBezTo>
                    <a:pt x="580" y="0"/>
                    <a:pt x="1" y="579"/>
                    <a:pt x="1" y="1312"/>
                  </a:cubicBezTo>
                  <a:cubicBezTo>
                    <a:pt x="1" y="2045"/>
                    <a:pt x="580" y="2643"/>
                    <a:pt x="1312" y="2643"/>
                  </a:cubicBezTo>
                  <a:lnTo>
                    <a:pt x="13849" y="2643"/>
                  </a:lnTo>
                  <a:cubicBezTo>
                    <a:pt x="14582" y="2643"/>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gfaac217dd0_0_9"/>
            <p:cNvSpPr/>
            <p:nvPr/>
          </p:nvSpPr>
          <p:spPr>
            <a:xfrm>
              <a:off x="2467028" y="2245177"/>
              <a:ext cx="307456" cy="53468"/>
            </a:xfrm>
            <a:custGeom>
              <a:rect b="b" l="l" r="r" t="t"/>
              <a:pathLst>
                <a:path extrusionOk="0" h="2643" w="15198">
                  <a:moveTo>
                    <a:pt x="1331" y="0"/>
                  </a:moveTo>
                  <a:cubicBezTo>
                    <a:pt x="598" y="0"/>
                    <a:pt x="0" y="579"/>
                    <a:pt x="0" y="1312"/>
                  </a:cubicBezTo>
                  <a:cubicBezTo>
                    <a:pt x="0" y="2045"/>
                    <a:pt x="598" y="2643"/>
                    <a:pt x="1331" y="2643"/>
                  </a:cubicBezTo>
                  <a:lnTo>
                    <a:pt x="13867" y="2643"/>
                  </a:lnTo>
                  <a:cubicBezTo>
                    <a:pt x="14600" y="2643"/>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gfaac217dd0_0_9"/>
            <p:cNvSpPr/>
            <p:nvPr/>
          </p:nvSpPr>
          <p:spPr>
            <a:xfrm>
              <a:off x="2774463" y="1167140"/>
              <a:ext cx="190041" cy="53852"/>
            </a:xfrm>
            <a:custGeom>
              <a:rect b="b" l="l" r="r" t="t"/>
              <a:pathLst>
                <a:path extrusionOk="0" h="2662" w="9394">
                  <a:moveTo>
                    <a:pt x="1312" y="0"/>
                  </a:moveTo>
                  <a:cubicBezTo>
                    <a:pt x="580" y="0"/>
                    <a:pt x="1" y="598"/>
                    <a:pt x="1" y="1331"/>
                  </a:cubicBezTo>
                  <a:cubicBezTo>
                    <a:pt x="1" y="2064"/>
                    <a:pt x="580" y="2662"/>
                    <a:pt x="1312" y="2662"/>
                  </a:cubicBezTo>
                  <a:lnTo>
                    <a:pt x="8063" y="2662"/>
                  </a:lnTo>
                  <a:cubicBezTo>
                    <a:pt x="8796" y="2662"/>
                    <a:pt x="9394" y="2064"/>
                    <a:pt x="9394" y="1331"/>
                  </a:cubicBezTo>
                  <a:cubicBezTo>
                    <a:pt x="9394" y="598"/>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gfaac217dd0_0_9"/>
            <p:cNvSpPr/>
            <p:nvPr/>
          </p:nvSpPr>
          <p:spPr>
            <a:xfrm>
              <a:off x="2584079" y="1167140"/>
              <a:ext cx="190405" cy="53852"/>
            </a:xfrm>
            <a:custGeom>
              <a:rect b="b" l="l" r="r" t="t"/>
              <a:pathLst>
                <a:path extrusionOk="0" h="2662" w="9412">
                  <a:moveTo>
                    <a:pt x="1331" y="0"/>
                  </a:moveTo>
                  <a:cubicBezTo>
                    <a:pt x="598" y="0"/>
                    <a:pt x="0" y="598"/>
                    <a:pt x="0" y="1331"/>
                  </a:cubicBezTo>
                  <a:cubicBezTo>
                    <a:pt x="0" y="2064"/>
                    <a:pt x="598" y="2662"/>
                    <a:pt x="1331" y="2662"/>
                  </a:cubicBezTo>
                  <a:lnTo>
                    <a:pt x="8081" y="2662"/>
                  </a:lnTo>
                  <a:cubicBezTo>
                    <a:pt x="8814" y="2662"/>
                    <a:pt x="9412" y="2064"/>
                    <a:pt x="9412" y="1331"/>
                  </a:cubicBezTo>
                  <a:cubicBezTo>
                    <a:pt x="9412" y="598"/>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gfaac217dd0_0_9"/>
            <p:cNvSpPr/>
            <p:nvPr/>
          </p:nvSpPr>
          <p:spPr>
            <a:xfrm>
              <a:off x="2774463" y="894015"/>
              <a:ext cx="190041" cy="53872"/>
            </a:xfrm>
            <a:custGeom>
              <a:rect b="b" l="l" r="r" t="t"/>
              <a:pathLst>
                <a:path extrusionOk="0" h="2663" w="9394">
                  <a:moveTo>
                    <a:pt x="1312" y="1"/>
                  </a:moveTo>
                  <a:cubicBezTo>
                    <a:pt x="580" y="1"/>
                    <a:pt x="1" y="598"/>
                    <a:pt x="1" y="1331"/>
                  </a:cubicBezTo>
                  <a:cubicBezTo>
                    <a:pt x="1" y="2064"/>
                    <a:pt x="580" y="2662"/>
                    <a:pt x="1312" y="2662"/>
                  </a:cubicBezTo>
                  <a:lnTo>
                    <a:pt x="8063" y="2662"/>
                  </a:lnTo>
                  <a:cubicBezTo>
                    <a:pt x="8796" y="2662"/>
                    <a:pt x="9394" y="2064"/>
                    <a:pt x="9394" y="1331"/>
                  </a:cubicBezTo>
                  <a:cubicBezTo>
                    <a:pt x="9394" y="598"/>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gfaac217dd0_0_9"/>
            <p:cNvSpPr/>
            <p:nvPr/>
          </p:nvSpPr>
          <p:spPr>
            <a:xfrm>
              <a:off x="2584079" y="894015"/>
              <a:ext cx="190405" cy="53872"/>
            </a:xfrm>
            <a:custGeom>
              <a:rect b="b" l="l" r="r" t="t"/>
              <a:pathLst>
                <a:path extrusionOk="0" h="2663" w="9412">
                  <a:moveTo>
                    <a:pt x="1331" y="1"/>
                  </a:moveTo>
                  <a:cubicBezTo>
                    <a:pt x="598" y="1"/>
                    <a:pt x="0" y="598"/>
                    <a:pt x="0" y="1331"/>
                  </a:cubicBezTo>
                  <a:cubicBezTo>
                    <a:pt x="0" y="2064"/>
                    <a:pt x="598" y="2662"/>
                    <a:pt x="1331" y="2662"/>
                  </a:cubicBezTo>
                  <a:lnTo>
                    <a:pt x="8081" y="2662"/>
                  </a:lnTo>
                  <a:cubicBezTo>
                    <a:pt x="8814" y="2662"/>
                    <a:pt x="9412" y="2064"/>
                    <a:pt x="9412" y="1331"/>
                  </a:cubicBezTo>
                  <a:cubicBezTo>
                    <a:pt x="9412" y="598"/>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gfaac217dd0_0_9"/>
            <p:cNvSpPr/>
            <p:nvPr/>
          </p:nvSpPr>
          <p:spPr>
            <a:xfrm>
              <a:off x="2774463" y="1030568"/>
              <a:ext cx="307091" cy="53872"/>
            </a:xfrm>
            <a:custGeom>
              <a:rect b="b" l="l" r="r" t="t"/>
              <a:pathLst>
                <a:path extrusionOk="0" h="2663" w="15180">
                  <a:moveTo>
                    <a:pt x="1312" y="1"/>
                  </a:moveTo>
                  <a:cubicBezTo>
                    <a:pt x="580" y="1"/>
                    <a:pt x="1" y="599"/>
                    <a:pt x="1" y="1332"/>
                  </a:cubicBezTo>
                  <a:cubicBezTo>
                    <a:pt x="1" y="2065"/>
                    <a:pt x="580" y="2662"/>
                    <a:pt x="1312" y="2662"/>
                  </a:cubicBezTo>
                  <a:lnTo>
                    <a:pt x="13849" y="2662"/>
                  </a:lnTo>
                  <a:cubicBezTo>
                    <a:pt x="14582" y="2662"/>
                    <a:pt x="15180" y="2065"/>
                    <a:pt x="15180" y="1332"/>
                  </a:cubicBezTo>
                  <a:cubicBezTo>
                    <a:pt x="15180" y="599"/>
                    <a:pt x="14582" y="1"/>
                    <a:pt x="13849"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gfaac217dd0_0_9"/>
            <p:cNvSpPr/>
            <p:nvPr/>
          </p:nvSpPr>
          <p:spPr>
            <a:xfrm>
              <a:off x="2467028" y="1030568"/>
              <a:ext cx="307456" cy="53872"/>
            </a:xfrm>
            <a:custGeom>
              <a:rect b="b" l="l" r="r" t="t"/>
              <a:pathLst>
                <a:path extrusionOk="0" h="2663" w="15198">
                  <a:moveTo>
                    <a:pt x="1331" y="1"/>
                  </a:moveTo>
                  <a:cubicBezTo>
                    <a:pt x="598" y="1"/>
                    <a:pt x="0" y="599"/>
                    <a:pt x="0" y="1332"/>
                  </a:cubicBezTo>
                  <a:cubicBezTo>
                    <a:pt x="0" y="2065"/>
                    <a:pt x="598" y="2662"/>
                    <a:pt x="1331" y="2662"/>
                  </a:cubicBezTo>
                  <a:lnTo>
                    <a:pt x="13867" y="2662"/>
                  </a:lnTo>
                  <a:cubicBezTo>
                    <a:pt x="14600" y="2662"/>
                    <a:pt x="15198" y="2065"/>
                    <a:pt x="15198" y="1332"/>
                  </a:cubicBezTo>
                  <a:cubicBezTo>
                    <a:pt x="15198" y="599"/>
                    <a:pt x="14600" y="1"/>
                    <a:pt x="13867"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gfaac217dd0_0_9"/>
            <p:cNvSpPr/>
            <p:nvPr/>
          </p:nvSpPr>
          <p:spPr>
            <a:xfrm>
              <a:off x="2774463" y="3586183"/>
              <a:ext cx="190041" cy="53872"/>
            </a:xfrm>
            <a:custGeom>
              <a:rect b="b" l="l" r="r" t="t"/>
              <a:pathLst>
                <a:path extrusionOk="0" h="2663" w="9394">
                  <a:moveTo>
                    <a:pt x="1312" y="1"/>
                  </a:moveTo>
                  <a:cubicBezTo>
                    <a:pt x="580" y="1"/>
                    <a:pt x="1" y="599"/>
                    <a:pt x="1" y="1332"/>
                  </a:cubicBezTo>
                  <a:cubicBezTo>
                    <a:pt x="1" y="2064"/>
                    <a:pt x="580" y="2662"/>
                    <a:pt x="1312" y="2662"/>
                  </a:cubicBezTo>
                  <a:lnTo>
                    <a:pt x="8063" y="2662"/>
                  </a:lnTo>
                  <a:cubicBezTo>
                    <a:pt x="8796" y="2662"/>
                    <a:pt x="9394" y="2064"/>
                    <a:pt x="9394" y="1332"/>
                  </a:cubicBezTo>
                  <a:cubicBezTo>
                    <a:pt x="9394" y="599"/>
                    <a:pt x="8796" y="1"/>
                    <a:pt x="8063"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gfaac217dd0_0_9"/>
            <p:cNvSpPr/>
            <p:nvPr/>
          </p:nvSpPr>
          <p:spPr>
            <a:xfrm>
              <a:off x="2584079" y="3586183"/>
              <a:ext cx="190405" cy="53872"/>
            </a:xfrm>
            <a:custGeom>
              <a:rect b="b" l="l" r="r" t="t"/>
              <a:pathLst>
                <a:path extrusionOk="0" h="2663" w="9412">
                  <a:moveTo>
                    <a:pt x="1331" y="1"/>
                  </a:moveTo>
                  <a:cubicBezTo>
                    <a:pt x="598" y="1"/>
                    <a:pt x="0" y="599"/>
                    <a:pt x="0" y="1332"/>
                  </a:cubicBezTo>
                  <a:cubicBezTo>
                    <a:pt x="0" y="2064"/>
                    <a:pt x="598" y="2662"/>
                    <a:pt x="1331" y="2662"/>
                  </a:cubicBezTo>
                  <a:lnTo>
                    <a:pt x="8081" y="2662"/>
                  </a:lnTo>
                  <a:cubicBezTo>
                    <a:pt x="8814" y="2662"/>
                    <a:pt x="9412" y="2064"/>
                    <a:pt x="9412" y="1332"/>
                  </a:cubicBezTo>
                  <a:cubicBezTo>
                    <a:pt x="9412" y="599"/>
                    <a:pt x="8814" y="1"/>
                    <a:pt x="8081"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gfaac217dd0_0_9"/>
            <p:cNvSpPr/>
            <p:nvPr/>
          </p:nvSpPr>
          <p:spPr>
            <a:xfrm>
              <a:off x="2774463" y="3317751"/>
              <a:ext cx="190809" cy="53872"/>
            </a:xfrm>
            <a:custGeom>
              <a:rect b="b" l="l" r="r" t="t"/>
              <a:pathLst>
                <a:path extrusionOk="0" h="2663" w="9432">
                  <a:moveTo>
                    <a:pt x="8211" y="0"/>
                  </a:moveTo>
                  <a:cubicBezTo>
                    <a:pt x="8200" y="0"/>
                    <a:pt x="8189" y="0"/>
                    <a:pt x="8179" y="1"/>
                  </a:cubicBezTo>
                  <a:lnTo>
                    <a:pt x="1428" y="1"/>
                  </a:lnTo>
                  <a:cubicBezTo>
                    <a:pt x="695" y="1"/>
                    <a:pt x="1" y="541"/>
                    <a:pt x="1" y="1273"/>
                  </a:cubicBezTo>
                  <a:lnTo>
                    <a:pt x="1" y="1312"/>
                  </a:lnTo>
                  <a:cubicBezTo>
                    <a:pt x="40" y="2064"/>
                    <a:pt x="657" y="2662"/>
                    <a:pt x="1428" y="2662"/>
                  </a:cubicBezTo>
                  <a:lnTo>
                    <a:pt x="8179" y="2662"/>
                  </a:lnTo>
                  <a:cubicBezTo>
                    <a:pt x="8911" y="2662"/>
                    <a:pt x="9394" y="2045"/>
                    <a:pt x="9394" y="1312"/>
                  </a:cubicBezTo>
                  <a:lnTo>
                    <a:pt x="9394" y="1273"/>
                  </a:lnTo>
                  <a:cubicBezTo>
                    <a:pt x="9432" y="590"/>
                    <a:pt x="8890" y="0"/>
                    <a:pt x="821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gfaac217dd0_0_9"/>
            <p:cNvSpPr/>
            <p:nvPr/>
          </p:nvSpPr>
          <p:spPr>
            <a:xfrm>
              <a:off x="2584079" y="3318136"/>
              <a:ext cx="190405" cy="53488"/>
            </a:xfrm>
            <a:custGeom>
              <a:rect b="b" l="l" r="r" t="t"/>
              <a:pathLst>
                <a:path extrusionOk="0" h="2644" w="9412">
                  <a:moveTo>
                    <a:pt x="1331" y="1"/>
                  </a:moveTo>
                  <a:cubicBezTo>
                    <a:pt x="598" y="1"/>
                    <a:pt x="0" y="579"/>
                    <a:pt x="0" y="1312"/>
                  </a:cubicBezTo>
                  <a:cubicBezTo>
                    <a:pt x="0" y="2045"/>
                    <a:pt x="598" y="2643"/>
                    <a:pt x="1331" y="2643"/>
                  </a:cubicBezTo>
                  <a:lnTo>
                    <a:pt x="8081" y="2643"/>
                  </a:lnTo>
                  <a:cubicBezTo>
                    <a:pt x="8814" y="2643"/>
                    <a:pt x="9412" y="2045"/>
                    <a:pt x="9412" y="1312"/>
                  </a:cubicBezTo>
                  <a:cubicBezTo>
                    <a:pt x="9412" y="57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gfaac217dd0_0_9"/>
            <p:cNvSpPr/>
            <p:nvPr/>
          </p:nvSpPr>
          <p:spPr>
            <a:xfrm>
              <a:off x="2774463" y="3454708"/>
              <a:ext cx="307091" cy="53468"/>
            </a:xfrm>
            <a:custGeom>
              <a:rect b="b" l="l" r="r" t="t"/>
              <a:pathLst>
                <a:path extrusionOk="0" h="2643" w="15180">
                  <a:moveTo>
                    <a:pt x="1312" y="0"/>
                  </a:moveTo>
                  <a:cubicBezTo>
                    <a:pt x="580" y="0"/>
                    <a:pt x="1" y="579"/>
                    <a:pt x="1" y="1312"/>
                  </a:cubicBezTo>
                  <a:cubicBezTo>
                    <a:pt x="1" y="2045"/>
                    <a:pt x="580" y="2642"/>
                    <a:pt x="1312" y="2642"/>
                  </a:cubicBezTo>
                  <a:lnTo>
                    <a:pt x="13849" y="2642"/>
                  </a:lnTo>
                  <a:cubicBezTo>
                    <a:pt x="14582" y="2642"/>
                    <a:pt x="15180" y="2045"/>
                    <a:pt x="15180" y="1312"/>
                  </a:cubicBezTo>
                  <a:cubicBezTo>
                    <a:pt x="15180" y="579"/>
                    <a:pt x="14582" y="0"/>
                    <a:pt x="13849"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gfaac217dd0_0_9"/>
            <p:cNvSpPr/>
            <p:nvPr/>
          </p:nvSpPr>
          <p:spPr>
            <a:xfrm>
              <a:off x="2467028" y="3454708"/>
              <a:ext cx="307456" cy="53468"/>
            </a:xfrm>
            <a:custGeom>
              <a:rect b="b" l="l" r="r" t="t"/>
              <a:pathLst>
                <a:path extrusionOk="0" h="2643" w="15198">
                  <a:moveTo>
                    <a:pt x="1331" y="0"/>
                  </a:moveTo>
                  <a:cubicBezTo>
                    <a:pt x="598" y="0"/>
                    <a:pt x="0" y="579"/>
                    <a:pt x="0" y="1312"/>
                  </a:cubicBezTo>
                  <a:cubicBezTo>
                    <a:pt x="0" y="2045"/>
                    <a:pt x="598" y="2642"/>
                    <a:pt x="1331" y="2642"/>
                  </a:cubicBezTo>
                  <a:lnTo>
                    <a:pt x="13867" y="2642"/>
                  </a:lnTo>
                  <a:cubicBezTo>
                    <a:pt x="14600" y="2642"/>
                    <a:pt x="15198" y="2045"/>
                    <a:pt x="15198" y="1312"/>
                  </a:cubicBezTo>
                  <a:cubicBezTo>
                    <a:pt x="15198" y="579"/>
                    <a:pt x="14600" y="0"/>
                    <a:pt x="13867" y="0"/>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gfaac217dd0_0_9"/>
            <p:cNvSpPr/>
            <p:nvPr/>
          </p:nvSpPr>
          <p:spPr>
            <a:xfrm>
              <a:off x="2584079" y="1498771"/>
              <a:ext cx="190405" cy="53872"/>
            </a:xfrm>
            <a:custGeom>
              <a:rect b="b" l="l" r="r" t="t"/>
              <a:pathLst>
                <a:path extrusionOk="0" h="2663" w="9412">
                  <a:moveTo>
                    <a:pt x="1331" y="1"/>
                  </a:moveTo>
                  <a:cubicBezTo>
                    <a:pt x="598" y="1"/>
                    <a:pt x="0" y="599"/>
                    <a:pt x="0" y="1332"/>
                  </a:cubicBezTo>
                  <a:cubicBezTo>
                    <a:pt x="0" y="2065"/>
                    <a:pt x="598" y="2662"/>
                    <a:pt x="1331" y="2662"/>
                  </a:cubicBezTo>
                  <a:lnTo>
                    <a:pt x="8081" y="2662"/>
                  </a:lnTo>
                  <a:cubicBezTo>
                    <a:pt x="8814" y="2662"/>
                    <a:pt x="9412" y="2065"/>
                    <a:pt x="9412" y="1332"/>
                  </a:cubicBezTo>
                  <a:cubicBezTo>
                    <a:pt x="9412" y="599"/>
                    <a:pt x="8814" y="1"/>
                    <a:pt x="8081"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gfaac217dd0_0_9"/>
            <p:cNvSpPr/>
            <p:nvPr/>
          </p:nvSpPr>
          <p:spPr>
            <a:xfrm>
              <a:off x="2774463" y="1498771"/>
              <a:ext cx="190041" cy="53872"/>
            </a:xfrm>
            <a:custGeom>
              <a:rect b="b" l="l" r="r" t="t"/>
              <a:pathLst>
                <a:path extrusionOk="0" h="2663" w="9394">
                  <a:moveTo>
                    <a:pt x="1312" y="1"/>
                  </a:moveTo>
                  <a:cubicBezTo>
                    <a:pt x="580" y="1"/>
                    <a:pt x="1" y="599"/>
                    <a:pt x="1" y="1332"/>
                  </a:cubicBezTo>
                  <a:cubicBezTo>
                    <a:pt x="1" y="2065"/>
                    <a:pt x="580" y="2662"/>
                    <a:pt x="1312" y="2662"/>
                  </a:cubicBezTo>
                  <a:lnTo>
                    <a:pt x="8063" y="2662"/>
                  </a:lnTo>
                  <a:cubicBezTo>
                    <a:pt x="8796" y="2662"/>
                    <a:pt x="9394" y="2065"/>
                    <a:pt x="9394" y="1332"/>
                  </a:cubicBezTo>
                  <a:cubicBezTo>
                    <a:pt x="9394" y="599"/>
                    <a:pt x="8796" y="1"/>
                    <a:pt x="8063"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gfaac217dd0_0_9"/>
            <p:cNvSpPr/>
            <p:nvPr/>
          </p:nvSpPr>
          <p:spPr>
            <a:xfrm>
              <a:off x="2584079" y="1767223"/>
              <a:ext cx="190405" cy="53468"/>
            </a:xfrm>
            <a:custGeom>
              <a:rect b="b" l="l" r="r" t="t"/>
              <a:pathLst>
                <a:path extrusionOk="0" h="2643" w="9412">
                  <a:moveTo>
                    <a:pt x="1331" y="0"/>
                  </a:moveTo>
                  <a:cubicBezTo>
                    <a:pt x="598" y="0"/>
                    <a:pt x="0" y="579"/>
                    <a:pt x="0" y="1312"/>
                  </a:cubicBezTo>
                  <a:cubicBezTo>
                    <a:pt x="0" y="2045"/>
                    <a:pt x="598" y="2642"/>
                    <a:pt x="1331" y="2642"/>
                  </a:cubicBezTo>
                  <a:lnTo>
                    <a:pt x="8081" y="2642"/>
                  </a:lnTo>
                  <a:cubicBezTo>
                    <a:pt x="8814" y="2642"/>
                    <a:pt x="9412" y="2045"/>
                    <a:pt x="9412" y="1312"/>
                  </a:cubicBezTo>
                  <a:cubicBezTo>
                    <a:pt x="9412" y="579"/>
                    <a:pt x="8814" y="0"/>
                    <a:pt x="8081" y="0"/>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gfaac217dd0_0_9"/>
            <p:cNvSpPr/>
            <p:nvPr/>
          </p:nvSpPr>
          <p:spPr>
            <a:xfrm>
              <a:off x="2774463" y="1767223"/>
              <a:ext cx="190041" cy="53468"/>
            </a:xfrm>
            <a:custGeom>
              <a:rect b="b" l="l" r="r" t="t"/>
              <a:pathLst>
                <a:path extrusionOk="0" h="2643" w="9394">
                  <a:moveTo>
                    <a:pt x="1312" y="0"/>
                  </a:moveTo>
                  <a:cubicBezTo>
                    <a:pt x="580" y="0"/>
                    <a:pt x="1" y="579"/>
                    <a:pt x="1" y="1312"/>
                  </a:cubicBezTo>
                  <a:cubicBezTo>
                    <a:pt x="1" y="2045"/>
                    <a:pt x="580" y="2642"/>
                    <a:pt x="1312" y="2642"/>
                  </a:cubicBezTo>
                  <a:lnTo>
                    <a:pt x="8063" y="2642"/>
                  </a:lnTo>
                  <a:cubicBezTo>
                    <a:pt x="8796" y="2642"/>
                    <a:pt x="9394" y="2045"/>
                    <a:pt x="9394" y="1312"/>
                  </a:cubicBezTo>
                  <a:cubicBezTo>
                    <a:pt x="9394" y="579"/>
                    <a:pt x="8796" y="0"/>
                    <a:pt x="8063"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gfaac217dd0_0_9"/>
            <p:cNvSpPr/>
            <p:nvPr/>
          </p:nvSpPr>
          <p:spPr>
            <a:xfrm>
              <a:off x="2467028" y="1630650"/>
              <a:ext cx="307456" cy="53488"/>
            </a:xfrm>
            <a:custGeom>
              <a:rect b="b" l="l" r="r" t="t"/>
              <a:pathLst>
                <a:path extrusionOk="0" h="2644" w="15198">
                  <a:moveTo>
                    <a:pt x="1331" y="1"/>
                  </a:moveTo>
                  <a:cubicBezTo>
                    <a:pt x="598" y="1"/>
                    <a:pt x="0" y="579"/>
                    <a:pt x="0" y="1312"/>
                  </a:cubicBezTo>
                  <a:cubicBezTo>
                    <a:pt x="0" y="2045"/>
                    <a:pt x="598" y="2643"/>
                    <a:pt x="1331" y="2643"/>
                  </a:cubicBezTo>
                  <a:lnTo>
                    <a:pt x="13867" y="2643"/>
                  </a:lnTo>
                  <a:cubicBezTo>
                    <a:pt x="14600" y="2643"/>
                    <a:pt x="15198" y="2045"/>
                    <a:pt x="15198" y="1312"/>
                  </a:cubicBezTo>
                  <a:cubicBezTo>
                    <a:pt x="15198" y="579"/>
                    <a:pt x="14600" y="1"/>
                    <a:pt x="1386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gfaac217dd0_0_9"/>
            <p:cNvSpPr/>
            <p:nvPr/>
          </p:nvSpPr>
          <p:spPr>
            <a:xfrm>
              <a:off x="2774463" y="1630650"/>
              <a:ext cx="307091" cy="53488"/>
            </a:xfrm>
            <a:custGeom>
              <a:rect b="b" l="l" r="r" t="t"/>
              <a:pathLst>
                <a:path extrusionOk="0" h="2644" w="15180">
                  <a:moveTo>
                    <a:pt x="1312" y="1"/>
                  </a:moveTo>
                  <a:cubicBezTo>
                    <a:pt x="580" y="1"/>
                    <a:pt x="1" y="579"/>
                    <a:pt x="1" y="1312"/>
                  </a:cubicBezTo>
                  <a:cubicBezTo>
                    <a:pt x="1" y="2045"/>
                    <a:pt x="580" y="2643"/>
                    <a:pt x="1312" y="2643"/>
                  </a:cubicBezTo>
                  <a:lnTo>
                    <a:pt x="13849" y="2643"/>
                  </a:lnTo>
                  <a:cubicBezTo>
                    <a:pt x="14582" y="2643"/>
                    <a:pt x="15180" y="2045"/>
                    <a:pt x="15180" y="1312"/>
                  </a:cubicBezTo>
                  <a:cubicBezTo>
                    <a:pt x="15180" y="579"/>
                    <a:pt x="14582" y="1"/>
                    <a:pt x="13849" y="1"/>
                  </a:cubicBezTo>
                  <a:close/>
                </a:path>
              </a:pathLst>
            </a:custGeom>
            <a:solidFill>
              <a:srgbClr val="FE770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7" name="Shape 1647"/>
        <p:cNvGrpSpPr/>
        <p:nvPr/>
      </p:nvGrpSpPr>
      <p:grpSpPr>
        <a:xfrm>
          <a:off x="0" y="0"/>
          <a:ext cx="0" cy="0"/>
          <a:chOff x="0" y="0"/>
          <a:chExt cx="0" cy="0"/>
        </a:xfrm>
      </p:grpSpPr>
      <p:sp>
        <p:nvSpPr>
          <p:cNvPr id="1648" name="Google Shape;1648;gfaac217dd0_0_124"/>
          <p:cNvSpPr txBox="1"/>
          <p:nvPr>
            <p:ph type="title"/>
          </p:nvPr>
        </p:nvSpPr>
        <p:spPr>
          <a:xfrm>
            <a:off x="457200" y="420742"/>
            <a:ext cx="8229600" cy="3402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Clr>
                <a:schemeClr val="dk1"/>
              </a:buClr>
              <a:buSzPts val="3600"/>
              <a:buFont typeface="Arial"/>
              <a:buNone/>
            </a:pPr>
            <a:r>
              <a:rPr lang="en-GB" sz="2300">
                <a:solidFill>
                  <a:srgbClr val="252A30"/>
                </a:solidFill>
              </a:rPr>
              <a:t>Anticipation</a:t>
            </a:r>
            <a:endParaRPr sz="500"/>
          </a:p>
        </p:txBody>
      </p:sp>
      <p:grpSp>
        <p:nvGrpSpPr>
          <p:cNvPr id="1649" name="Google Shape;1649;gfaac217dd0_0_124"/>
          <p:cNvGrpSpPr/>
          <p:nvPr/>
        </p:nvGrpSpPr>
        <p:grpSpPr>
          <a:xfrm>
            <a:off x="-661259" y="1159772"/>
            <a:ext cx="1598724" cy="3323342"/>
            <a:chOff x="2481850" y="3217450"/>
            <a:chExt cx="732050" cy="1084500"/>
          </a:xfrm>
        </p:grpSpPr>
        <p:sp>
          <p:nvSpPr>
            <p:cNvPr id="1650" name="Google Shape;1650;gfaac217dd0_0_124"/>
            <p:cNvSpPr/>
            <p:nvPr/>
          </p:nvSpPr>
          <p:spPr>
            <a:xfrm>
              <a:off x="2552400" y="3235400"/>
              <a:ext cx="532050" cy="1066550"/>
            </a:xfrm>
            <a:custGeom>
              <a:rect b="b" l="l" r="r" t="t"/>
              <a:pathLst>
                <a:path extrusionOk="0" h="42662" w="21282">
                  <a:moveTo>
                    <a:pt x="1606" y="1"/>
                  </a:moveTo>
                  <a:cubicBezTo>
                    <a:pt x="758" y="2087"/>
                    <a:pt x="0" y="4908"/>
                    <a:pt x="563" y="7572"/>
                  </a:cubicBezTo>
                  <a:cubicBezTo>
                    <a:pt x="1156" y="10416"/>
                    <a:pt x="5906" y="12345"/>
                    <a:pt x="10941" y="14393"/>
                  </a:cubicBezTo>
                  <a:cubicBezTo>
                    <a:pt x="14858" y="15984"/>
                    <a:pt x="18903" y="17635"/>
                    <a:pt x="19616" y="19376"/>
                  </a:cubicBezTo>
                  <a:cubicBezTo>
                    <a:pt x="20216" y="20854"/>
                    <a:pt x="16524" y="22430"/>
                    <a:pt x="12960" y="23961"/>
                  </a:cubicBezTo>
                  <a:cubicBezTo>
                    <a:pt x="8210" y="26002"/>
                    <a:pt x="2822" y="28306"/>
                    <a:pt x="2687" y="31983"/>
                  </a:cubicBezTo>
                  <a:cubicBezTo>
                    <a:pt x="2574" y="35563"/>
                    <a:pt x="2852" y="39142"/>
                    <a:pt x="3519" y="42661"/>
                  </a:cubicBezTo>
                  <a:lnTo>
                    <a:pt x="4600" y="42661"/>
                  </a:lnTo>
                  <a:cubicBezTo>
                    <a:pt x="3917" y="39157"/>
                    <a:pt x="3632" y="35593"/>
                    <a:pt x="3737" y="32021"/>
                  </a:cubicBezTo>
                  <a:cubicBezTo>
                    <a:pt x="3850" y="29011"/>
                    <a:pt x="8907" y="26843"/>
                    <a:pt x="13372" y="24929"/>
                  </a:cubicBezTo>
                  <a:cubicBezTo>
                    <a:pt x="15444" y="24044"/>
                    <a:pt x="17395" y="23203"/>
                    <a:pt x="18753" y="22325"/>
                  </a:cubicBezTo>
                  <a:cubicBezTo>
                    <a:pt x="19383" y="21920"/>
                    <a:pt x="21282" y="20697"/>
                    <a:pt x="20591" y="18978"/>
                  </a:cubicBezTo>
                  <a:cubicBezTo>
                    <a:pt x="19713" y="16825"/>
                    <a:pt x="15646" y="15166"/>
                    <a:pt x="11339" y="13418"/>
                  </a:cubicBezTo>
                  <a:cubicBezTo>
                    <a:pt x="6994" y="11654"/>
                    <a:pt x="2071" y="9651"/>
                    <a:pt x="1591" y="7362"/>
                  </a:cubicBezTo>
                  <a:cubicBezTo>
                    <a:pt x="1051" y="4796"/>
                    <a:pt x="1899" y="1989"/>
                    <a:pt x="2754"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gfaac217dd0_0_124"/>
            <p:cNvSpPr/>
            <p:nvPr/>
          </p:nvSpPr>
          <p:spPr>
            <a:xfrm>
              <a:off x="2481850" y="3235400"/>
              <a:ext cx="732050" cy="1066550"/>
            </a:xfrm>
            <a:custGeom>
              <a:rect b="b" l="l" r="r" t="t"/>
              <a:pathLst>
                <a:path extrusionOk="0" h="42662" w="29282">
                  <a:moveTo>
                    <a:pt x="21462" y="1"/>
                  </a:moveTo>
                  <a:cubicBezTo>
                    <a:pt x="21883" y="1179"/>
                    <a:pt x="23316" y="5494"/>
                    <a:pt x="22528" y="8503"/>
                  </a:cubicBezTo>
                  <a:cubicBezTo>
                    <a:pt x="22213" y="9681"/>
                    <a:pt x="18108" y="10881"/>
                    <a:pt x="14491" y="11940"/>
                  </a:cubicBezTo>
                  <a:cubicBezTo>
                    <a:pt x="11249" y="12885"/>
                    <a:pt x="7572" y="13966"/>
                    <a:pt x="4818" y="15376"/>
                  </a:cubicBezTo>
                  <a:cubicBezTo>
                    <a:pt x="1479" y="17087"/>
                    <a:pt x="0" y="19038"/>
                    <a:pt x="301" y="21342"/>
                  </a:cubicBezTo>
                  <a:cubicBezTo>
                    <a:pt x="571" y="23503"/>
                    <a:pt x="2334" y="24982"/>
                    <a:pt x="5689" y="25860"/>
                  </a:cubicBezTo>
                  <a:cubicBezTo>
                    <a:pt x="8495" y="26595"/>
                    <a:pt x="12037" y="26835"/>
                    <a:pt x="15459" y="27068"/>
                  </a:cubicBezTo>
                  <a:cubicBezTo>
                    <a:pt x="20299" y="27398"/>
                    <a:pt x="25304" y="27736"/>
                    <a:pt x="26250" y="29544"/>
                  </a:cubicBezTo>
                  <a:cubicBezTo>
                    <a:pt x="28239" y="33349"/>
                    <a:pt x="24794" y="40635"/>
                    <a:pt x="23759" y="42661"/>
                  </a:cubicBezTo>
                  <a:lnTo>
                    <a:pt x="24944" y="42661"/>
                  </a:lnTo>
                  <a:cubicBezTo>
                    <a:pt x="26250" y="40020"/>
                    <a:pt x="29282" y="33071"/>
                    <a:pt x="27180" y="29056"/>
                  </a:cubicBezTo>
                  <a:cubicBezTo>
                    <a:pt x="25965" y="26730"/>
                    <a:pt x="21125" y="26400"/>
                    <a:pt x="15527" y="26017"/>
                  </a:cubicBezTo>
                  <a:cubicBezTo>
                    <a:pt x="9110" y="25582"/>
                    <a:pt x="1839" y="25087"/>
                    <a:pt x="1344" y="21207"/>
                  </a:cubicBezTo>
                  <a:cubicBezTo>
                    <a:pt x="811" y="17035"/>
                    <a:pt x="8555" y="14769"/>
                    <a:pt x="14784" y="12953"/>
                  </a:cubicBezTo>
                  <a:cubicBezTo>
                    <a:pt x="19421" y="11594"/>
                    <a:pt x="23083" y="10529"/>
                    <a:pt x="23541" y="8773"/>
                  </a:cubicBezTo>
                  <a:cubicBezTo>
                    <a:pt x="24351" y="5704"/>
                    <a:pt x="23136" y="1621"/>
                    <a:pt x="22580" y="1"/>
                  </a:cubicBez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gfaac217dd0_0_124"/>
            <p:cNvSpPr/>
            <p:nvPr/>
          </p:nvSpPr>
          <p:spPr>
            <a:xfrm>
              <a:off x="2639250" y="4193300"/>
              <a:ext cx="490425" cy="13350"/>
            </a:xfrm>
            <a:custGeom>
              <a:rect b="b" l="l" r="r" t="t"/>
              <a:pathLst>
                <a:path extrusionOk="0" h="534" w="19617">
                  <a:moveTo>
                    <a:pt x="0" y="1"/>
                  </a:moveTo>
                  <a:lnTo>
                    <a:pt x="0" y="533"/>
                  </a:lnTo>
                  <a:lnTo>
                    <a:pt x="19616" y="533"/>
                  </a:lnTo>
                  <a:lnTo>
                    <a:pt x="19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gfaac217dd0_0_124"/>
            <p:cNvSpPr/>
            <p:nvPr/>
          </p:nvSpPr>
          <p:spPr>
            <a:xfrm>
              <a:off x="2633050" y="4098375"/>
              <a:ext cx="531700" cy="13150"/>
            </a:xfrm>
            <a:custGeom>
              <a:rect b="b" l="l" r="r" t="t"/>
              <a:pathLst>
                <a:path extrusionOk="0" h="526" w="21268">
                  <a:moveTo>
                    <a:pt x="1" y="0"/>
                  </a:moveTo>
                  <a:lnTo>
                    <a:pt x="1" y="526"/>
                  </a:lnTo>
                  <a:lnTo>
                    <a:pt x="21268" y="526"/>
                  </a:lnTo>
                  <a:lnTo>
                    <a:pt x="2126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gfaac217dd0_0_124"/>
            <p:cNvSpPr/>
            <p:nvPr/>
          </p:nvSpPr>
          <p:spPr>
            <a:xfrm>
              <a:off x="2639250" y="3994450"/>
              <a:ext cx="519125" cy="13150"/>
            </a:xfrm>
            <a:custGeom>
              <a:rect b="b" l="l" r="r" t="t"/>
              <a:pathLst>
                <a:path extrusionOk="0" h="526" w="20765">
                  <a:moveTo>
                    <a:pt x="0" y="0"/>
                  </a:moveTo>
                  <a:lnTo>
                    <a:pt x="0" y="525"/>
                  </a:lnTo>
                  <a:lnTo>
                    <a:pt x="20764" y="525"/>
                  </a:lnTo>
                  <a:lnTo>
                    <a:pt x="2076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gfaac217dd0_0_124"/>
            <p:cNvSpPr/>
            <p:nvPr/>
          </p:nvSpPr>
          <p:spPr>
            <a:xfrm>
              <a:off x="2519175" y="3800450"/>
              <a:ext cx="460400" cy="13175"/>
            </a:xfrm>
            <a:custGeom>
              <a:rect b="b" l="l" r="r" t="t"/>
              <a:pathLst>
                <a:path extrusionOk="0" h="527" w="18416">
                  <a:moveTo>
                    <a:pt x="1" y="1"/>
                  </a:moveTo>
                  <a:lnTo>
                    <a:pt x="1" y="526"/>
                  </a:lnTo>
                  <a:lnTo>
                    <a:pt x="18416" y="526"/>
                  </a:lnTo>
                  <a:lnTo>
                    <a:pt x="184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gfaac217dd0_0_124"/>
            <p:cNvSpPr/>
            <p:nvPr/>
          </p:nvSpPr>
          <p:spPr>
            <a:xfrm>
              <a:off x="2504175" y="3724100"/>
              <a:ext cx="551775" cy="13175"/>
            </a:xfrm>
            <a:custGeom>
              <a:rect b="b" l="l" r="r" t="t"/>
              <a:pathLst>
                <a:path extrusionOk="0" h="527" w="22071">
                  <a:moveTo>
                    <a:pt x="0" y="1"/>
                  </a:moveTo>
                  <a:lnTo>
                    <a:pt x="0" y="526"/>
                  </a:lnTo>
                  <a:lnTo>
                    <a:pt x="22070" y="526"/>
                  </a:lnTo>
                  <a:lnTo>
                    <a:pt x="2207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gfaac217dd0_0_124"/>
            <p:cNvSpPr/>
            <p:nvPr/>
          </p:nvSpPr>
          <p:spPr>
            <a:xfrm>
              <a:off x="2582975" y="3643050"/>
              <a:ext cx="390425" cy="13175"/>
            </a:xfrm>
            <a:custGeom>
              <a:rect b="b" l="l" r="r" t="t"/>
              <a:pathLst>
                <a:path extrusionOk="0" h="527" w="15617">
                  <a:moveTo>
                    <a:pt x="0" y="1"/>
                  </a:moveTo>
                  <a:lnTo>
                    <a:pt x="0" y="526"/>
                  </a:lnTo>
                  <a:lnTo>
                    <a:pt x="15616" y="526"/>
                  </a:lnTo>
                  <a:lnTo>
                    <a:pt x="15616"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gfaac217dd0_0_124"/>
            <p:cNvSpPr/>
            <p:nvPr/>
          </p:nvSpPr>
          <p:spPr>
            <a:xfrm>
              <a:off x="2631750" y="3471975"/>
              <a:ext cx="385350" cy="13325"/>
            </a:xfrm>
            <a:custGeom>
              <a:rect b="b" l="l" r="r" t="t"/>
              <a:pathLst>
                <a:path extrusionOk="0" h="533" w="15414">
                  <a:moveTo>
                    <a:pt x="0" y="0"/>
                  </a:moveTo>
                  <a:lnTo>
                    <a:pt x="0" y="533"/>
                  </a:lnTo>
                  <a:lnTo>
                    <a:pt x="15414" y="533"/>
                  </a:lnTo>
                  <a:lnTo>
                    <a:pt x="15414"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gfaac217dd0_0_124"/>
            <p:cNvSpPr/>
            <p:nvPr/>
          </p:nvSpPr>
          <p:spPr>
            <a:xfrm>
              <a:off x="2582975" y="3374050"/>
              <a:ext cx="472975" cy="13150"/>
            </a:xfrm>
            <a:custGeom>
              <a:rect b="b" l="l" r="r" t="t"/>
              <a:pathLst>
                <a:path extrusionOk="0" h="526" w="18919">
                  <a:moveTo>
                    <a:pt x="0" y="0"/>
                  </a:moveTo>
                  <a:lnTo>
                    <a:pt x="0" y="525"/>
                  </a:lnTo>
                  <a:lnTo>
                    <a:pt x="18918" y="525"/>
                  </a:lnTo>
                  <a:lnTo>
                    <a:pt x="18918" y="0"/>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gfaac217dd0_0_124"/>
            <p:cNvSpPr/>
            <p:nvPr/>
          </p:nvSpPr>
          <p:spPr>
            <a:xfrm>
              <a:off x="2589350" y="3282675"/>
              <a:ext cx="454025" cy="13150"/>
            </a:xfrm>
            <a:custGeom>
              <a:rect b="b" l="l" r="r" t="t"/>
              <a:pathLst>
                <a:path extrusionOk="0" h="526" w="18161">
                  <a:moveTo>
                    <a:pt x="0" y="1"/>
                  </a:moveTo>
                  <a:lnTo>
                    <a:pt x="0" y="526"/>
                  </a:lnTo>
                  <a:lnTo>
                    <a:pt x="18160" y="526"/>
                  </a:lnTo>
                  <a:lnTo>
                    <a:pt x="18160" y="1"/>
                  </a:lnTo>
                  <a:close/>
                </a:path>
              </a:pathLst>
            </a:custGeom>
            <a:solidFill>
              <a:srgbClr val="E8E8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gfaac217dd0_0_124"/>
            <p:cNvSpPr/>
            <p:nvPr/>
          </p:nvSpPr>
          <p:spPr>
            <a:xfrm>
              <a:off x="2545825" y="3217450"/>
              <a:ext cx="106575" cy="97075"/>
            </a:xfrm>
            <a:custGeom>
              <a:rect b="b" l="l" r="r" t="t"/>
              <a:pathLst>
                <a:path extrusionOk="0" h="3883" w="4263">
                  <a:moveTo>
                    <a:pt x="2135" y="1"/>
                  </a:moveTo>
                  <a:cubicBezTo>
                    <a:pt x="1253" y="1"/>
                    <a:pt x="453" y="603"/>
                    <a:pt x="241" y="1499"/>
                  </a:cubicBezTo>
                  <a:cubicBezTo>
                    <a:pt x="0" y="2542"/>
                    <a:pt x="646" y="3585"/>
                    <a:pt x="1689" y="3833"/>
                  </a:cubicBezTo>
                  <a:cubicBezTo>
                    <a:pt x="1836" y="3867"/>
                    <a:pt x="1983" y="3883"/>
                    <a:pt x="2128" y="3883"/>
                  </a:cubicBezTo>
                  <a:cubicBezTo>
                    <a:pt x="3010" y="3883"/>
                    <a:pt x="3810" y="3280"/>
                    <a:pt x="4023" y="2384"/>
                  </a:cubicBezTo>
                  <a:cubicBezTo>
                    <a:pt x="4263" y="1341"/>
                    <a:pt x="3617" y="298"/>
                    <a:pt x="2574" y="51"/>
                  </a:cubicBezTo>
                  <a:cubicBezTo>
                    <a:pt x="2427" y="17"/>
                    <a:pt x="2280" y="1"/>
                    <a:pt x="2135"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gfaac217dd0_0_124"/>
            <p:cNvSpPr/>
            <p:nvPr/>
          </p:nvSpPr>
          <p:spPr>
            <a:xfrm>
              <a:off x="3007325" y="3337825"/>
              <a:ext cx="97025" cy="97025"/>
            </a:xfrm>
            <a:custGeom>
              <a:rect b="b" l="l" r="r" t="t"/>
              <a:pathLst>
                <a:path extrusionOk="0" h="3881" w="3881">
                  <a:moveTo>
                    <a:pt x="1944" y="1"/>
                  </a:moveTo>
                  <a:cubicBezTo>
                    <a:pt x="871" y="1"/>
                    <a:pt x="1" y="871"/>
                    <a:pt x="1" y="1937"/>
                  </a:cubicBezTo>
                  <a:cubicBezTo>
                    <a:pt x="1" y="3010"/>
                    <a:pt x="871" y="3880"/>
                    <a:pt x="1944" y="3880"/>
                  </a:cubicBezTo>
                  <a:cubicBezTo>
                    <a:pt x="3010" y="3880"/>
                    <a:pt x="3880" y="3010"/>
                    <a:pt x="3880" y="1937"/>
                  </a:cubicBezTo>
                  <a:cubicBezTo>
                    <a:pt x="3880" y="871"/>
                    <a:pt x="3010" y="1"/>
                    <a:pt x="1944"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gfaac217dd0_0_124"/>
            <p:cNvSpPr/>
            <p:nvPr/>
          </p:nvSpPr>
          <p:spPr>
            <a:xfrm>
              <a:off x="2968675" y="3443650"/>
              <a:ext cx="96825" cy="97000"/>
            </a:xfrm>
            <a:custGeom>
              <a:rect b="b" l="l" r="r" t="t"/>
              <a:pathLst>
                <a:path extrusionOk="0" h="3880" w="3873">
                  <a:moveTo>
                    <a:pt x="1937" y="0"/>
                  </a:moveTo>
                  <a:cubicBezTo>
                    <a:pt x="864" y="0"/>
                    <a:pt x="1" y="871"/>
                    <a:pt x="1" y="1936"/>
                  </a:cubicBezTo>
                  <a:cubicBezTo>
                    <a:pt x="1" y="3009"/>
                    <a:pt x="864" y="3880"/>
                    <a:pt x="1937" y="3880"/>
                  </a:cubicBezTo>
                  <a:cubicBezTo>
                    <a:pt x="3010" y="3880"/>
                    <a:pt x="3873" y="3009"/>
                    <a:pt x="3873" y="1936"/>
                  </a:cubicBezTo>
                  <a:cubicBezTo>
                    <a:pt x="3873"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gfaac217dd0_0_124"/>
            <p:cNvSpPr/>
            <p:nvPr/>
          </p:nvSpPr>
          <p:spPr>
            <a:xfrm>
              <a:off x="2905275" y="3594575"/>
              <a:ext cx="107325" cy="97000"/>
            </a:xfrm>
            <a:custGeom>
              <a:rect b="b" l="l" r="r" t="t"/>
              <a:pathLst>
                <a:path extrusionOk="0" h="3880" w="4293">
                  <a:moveTo>
                    <a:pt x="2141" y="0"/>
                  </a:moveTo>
                  <a:cubicBezTo>
                    <a:pt x="1282" y="0"/>
                    <a:pt x="498" y="574"/>
                    <a:pt x="270" y="1445"/>
                  </a:cubicBezTo>
                  <a:cubicBezTo>
                    <a:pt x="0" y="2488"/>
                    <a:pt x="623" y="3546"/>
                    <a:pt x="1659" y="3816"/>
                  </a:cubicBezTo>
                  <a:cubicBezTo>
                    <a:pt x="1822" y="3859"/>
                    <a:pt x="1986" y="3879"/>
                    <a:pt x="2148" y="3879"/>
                  </a:cubicBezTo>
                  <a:cubicBezTo>
                    <a:pt x="3009" y="3879"/>
                    <a:pt x="3795" y="3300"/>
                    <a:pt x="4023" y="2428"/>
                  </a:cubicBezTo>
                  <a:cubicBezTo>
                    <a:pt x="4293" y="1392"/>
                    <a:pt x="3670" y="334"/>
                    <a:pt x="2634" y="64"/>
                  </a:cubicBezTo>
                  <a:cubicBezTo>
                    <a:pt x="2469" y="21"/>
                    <a:pt x="2304" y="0"/>
                    <a:pt x="2141"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gfaac217dd0_0_124"/>
            <p:cNvSpPr/>
            <p:nvPr/>
          </p:nvSpPr>
          <p:spPr>
            <a:xfrm>
              <a:off x="2492350" y="3764625"/>
              <a:ext cx="97025" cy="97025"/>
            </a:xfrm>
            <a:custGeom>
              <a:rect b="b" l="l" r="r" t="t"/>
              <a:pathLst>
                <a:path extrusionOk="0" h="3881" w="3881">
                  <a:moveTo>
                    <a:pt x="1937" y="1"/>
                  </a:moveTo>
                  <a:cubicBezTo>
                    <a:pt x="864" y="1"/>
                    <a:pt x="1" y="871"/>
                    <a:pt x="1" y="1944"/>
                  </a:cubicBezTo>
                  <a:cubicBezTo>
                    <a:pt x="1" y="3010"/>
                    <a:pt x="864" y="3880"/>
                    <a:pt x="1937" y="3880"/>
                  </a:cubicBezTo>
                  <a:cubicBezTo>
                    <a:pt x="3010" y="3880"/>
                    <a:pt x="3880" y="3010"/>
                    <a:pt x="3880" y="1944"/>
                  </a:cubicBezTo>
                  <a:cubicBezTo>
                    <a:pt x="3880" y="871"/>
                    <a:pt x="3010" y="1"/>
                    <a:pt x="19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gfaac217dd0_0_124"/>
            <p:cNvSpPr/>
            <p:nvPr/>
          </p:nvSpPr>
          <p:spPr>
            <a:xfrm>
              <a:off x="3017075" y="3675700"/>
              <a:ext cx="97025" cy="97025"/>
            </a:xfrm>
            <a:custGeom>
              <a:rect b="b" l="l" r="r" t="t"/>
              <a:pathLst>
                <a:path extrusionOk="0" h="3881" w="3881">
                  <a:moveTo>
                    <a:pt x="1937" y="1"/>
                  </a:moveTo>
                  <a:cubicBezTo>
                    <a:pt x="871" y="1"/>
                    <a:pt x="1" y="864"/>
                    <a:pt x="1" y="1937"/>
                  </a:cubicBezTo>
                  <a:cubicBezTo>
                    <a:pt x="1" y="3010"/>
                    <a:pt x="871" y="3880"/>
                    <a:pt x="1937" y="3880"/>
                  </a:cubicBezTo>
                  <a:cubicBezTo>
                    <a:pt x="3010" y="3880"/>
                    <a:pt x="3880" y="3010"/>
                    <a:pt x="3880" y="1937"/>
                  </a:cubicBezTo>
                  <a:cubicBezTo>
                    <a:pt x="3880" y="864"/>
                    <a:pt x="3010" y="1"/>
                    <a:pt x="1937"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gfaac217dd0_0_124"/>
            <p:cNvSpPr/>
            <p:nvPr/>
          </p:nvSpPr>
          <p:spPr>
            <a:xfrm>
              <a:off x="2593650" y="4062925"/>
              <a:ext cx="97025" cy="97000"/>
            </a:xfrm>
            <a:custGeom>
              <a:rect b="b" l="l" r="r" t="t"/>
              <a:pathLst>
                <a:path extrusionOk="0" h="3880" w="3881">
                  <a:moveTo>
                    <a:pt x="1945" y="0"/>
                  </a:moveTo>
                  <a:cubicBezTo>
                    <a:pt x="871" y="0"/>
                    <a:pt x="1" y="871"/>
                    <a:pt x="1" y="1944"/>
                  </a:cubicBezTo>
                  <a:cubicBezTo>
                    <a:pt x="1" y="3017"/>
                    <a:pt x="871" y="3880"/>
                    <a:pt x="1945" y="3880"/>
                  </a:cubicBezTo>
                  <a:cubicBezTo>
                    <a:pt x="3010" y="3880"/>
                    <a:pt x="3881" y="3017"/>
                    <a:pt x="3881" y="1944"/>
                  </a:cubicBezTo>
                  <a:cubicBezTo>
                    <a:pt x="3881" y="871"/>
                    <a:pt x="3010" y="0"/>
                    <a:pt x="1945" y="0"/>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gfaac217dd0_0_124"/>
            <p:cNvSpPr/>
            <p:nvPr/>
          </p:nvSpPr>
          <p:spPr>
            <a:xfrm>
              <a:off x="3070925" y="4169475"/>
              <a:ext cx="97025" cy="97025"/>
            </a:xfrm>
            <a:custGeom>
              <a:rect b="b" l="l" r="r" t="t"/>
              <a:pathLst>
                <a:path extrusionOk="0" h="3881" w="3881">
                  <a:moveTo>
                    <a:pt x="1937" y="0"/>
                  </a:moveTo>
                  <a:cubicBezTo>
                    <a:pt x="863" y="0"/>
                    <a:pt x="0" y="871"/>
                    <a:pt x="0" y="1944"/>
                  </a:cubicBezTo>
                  <a:cubicBezTo>
                    <a:pt x="0" y="3010"/>
                    <a:pt x="863" y="3880"/>
                    <a:pt x="1937" y="3880"/>
                  </a:cubicBezTo>
                  <a:cubicBezTo>
                    <a:pt x="3010" y="3880"/>
                    <a:pt x="3880" y="3010"/>
                    <a:pt x="3880" y="1944"/>
                  </a:cubicBezTo>
                  <a:cubicBezTo>
                    <a:pt x="3880"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gfaac217dd0_0_124"/>
            <p:cNvSpPr/>
            <p:nvPr/>
          </p:nvSpPr>
          <p:spPr>
            <a:xfrm>
              <a:off x="2898900" y="3764625"/>
              <a:ext cx="97000" cy="97025"/>
            </a:xfrm>
            <a:custGeom>
              <a:rect b="b" l="l" r="r" t="t"/>
              <a:pathLst>
                <a:path extrusionOk="0" h="3881" w="3880">
                  <a:moveTo>
                    <a:pt x="1936" y="1"/>
                  </a:moveTo>
                  <a:cubicBezTo>
                    <a:pt x="871" y="1"/>
                    <a:pt x="0" y="871"/>
                    <a:pt x="0" y="1944"/>
                  </a:cubicBezTo>
                  <a:cubicBezTo>
                    <a:pt x="0" y="3010"/>
                    <a:pt x="871" y="3880"/>
                    <a:pt x="1936" y="3880"/>
                  </a:cubicBezTo>
                  <a:cubicBezTo>
                    <a:pt x="3009" y="3880"/>
                    <a:pt x="3880" y="3010"/>
                    <a:pt x="3880" y="1944"/>
                  </a:cubicBezTo>
                  <a:cubicBezTo>
                    <a:pt x="3880" y="871"/>
                    <a:pt x="3009" y="1"/>
                    <a:pt x="1936" y="1"/>
                  </a:cubicBezTo>
                  <a:close/>
                </a:path>
              </a:pathLst>
            </a:custGeom>
            <a:solidFill>
              <a:srgbClr val="25AC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gfaac217dd0_0_124"/>
            <p:cNvSpPr/>
            <p:nvPr/>
          </p:nvSpPr>
          <p:spPr>
            <a:xfrm>
              <a:off x="3092675" y="4049775"/>
              <a:ext cx="97025" cy="97025"/>
            </a:xfrm>
            <a:custGeom>
              <a:rect b="b" l="l" r="r" t="t"/>
              <a:pathLst>
                <a:path extrusionOk="0" h="3881" w="3881">
                  <a:moveTo>
                    <a:pt x="1945" y="1"/>
                  </a:moveTo>
                  <a:cubicBezTo>
                    <a:pt x="871" y="1"/>
                    <a:pt x="1" y="871"/>
                    <a:pt x="1" y="1944"/>
                  </a:cubicBezTo>
                  <a:cubicBezTo>
                    <a:pt x="1" y="3010"/>
                    <a:pt x="871" y="3880"/>
                    <a:pt x="1945" y="3880"/>
                  </a:cubicBezTo>
                  <a:cubicBezTo>
                    <a:pt x="3018" y="3880"/>
                    <a:pt x="3881" y="3010"/>
                    <a:pt x="3881" y="1944"/>
                  </a:cubicBezTo>
                  <a:cubicBezTo>
                    <a:pt x="3881" y="871"/>
                    <a:pt x="3018" y="1"/>
                    <a:pt x="1945"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gfaac217dd0_0_124"/>
            <p:cNvSpPr/>
            <p:nvPr/>
          </p:nvSpPr>
          <p:spPr>
            <a:xfrm>
              <a:off x="2537200" y="3582400"/>
              <a:ext cx="104325" cy="96975"/>
            </a:xfrm>
            <a:custGeom>
              <a:rect b="b" l="l" r="r" t="t"/>
              <a:pathLst>
                <a:path extrusionOk="0" h="3879" w="4173">
                  <a:moveTo>
                    <a:pt x="2080" y="0"/>
                  </a:moveTo>
                  <a:cubicBezTo>
                    <a:pt x="1145" y="0"/>
                    <a:pt x="321" y="679"/>
                    <a:pt x="173" y="1632"/>
                  </a:cubicBezTo>
                  <a:cubicBezTo>
                    <a:pt x="0" y="2690"/>
                    <a:pt x="713" y="3680"/>
                    <a:pt x="1771" y="3853"/>
                  </a:cubicBezTo>
                  <a:cubicBezTo>
                    <a:pt x="1878" y="3870"/>
                    <a:pt x="1983" y="3878"/>
                    <a:pt x="2088" y="3878"/>
                  </a:cubicBezTo>
                  <a:cubicBezTo>
                    <a:pt x="3022" y="3878"/>
                    <a:pt x="3845" y="3206"/>
                    <a:pt x="4000" y="2254"/>
                  </a:cubicBezTo>
                  <a:cubicBezTo>
                    <a:pt x="4172" y="1196"/>
                    <a:pt x="3452" y="198"/>
                    <a:pt x="2394" y="26"/>
                  </a:cubicBezTo>
                  <a:cubicBezTo>
                    <a:pt x="2288" y="8"/>
                    <a:pt x="2184" y="0"/>
                    <a:pt x="208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gfaac217dd0_0_124"/>
            <p:cNvSpPr/>
            <p:nvPr/>
          </p:nvSpPr>
          <p:spPr>
            <a:xfrm>
              <a:off x="2597975" y="3952550"/>
              <a:ext cx="110325" cy="96975"/>
            </a:xfrm>
            <a:custGeom>
              <a:rect b="b" l="l" r="r" t="t"/>
              <a:pathLst>
                <a:path extrusionOk="0" h="3879" w="4413">
                  <a:moveTo>
                    <a:pt x="2200" y="0"/>
                  </a:moveTo>
                  <a:cubicBezTo>
                    <a:pt x="1936" y="0"/>
                    <a:pt x="1668" y="54"/>
                    <a:pt x="1411" y="168"/>
                  </a:cubicBezTo>
                  <a:cubicBezTo>
                    <a:pt x="436" y="603"/>
                    <a:pt x="1" y="1751"/>
                    <a:pt x="436" y="2727"/>
                  </a:cubicBezTo>
                  <a:cubicBezTo>
                    <a:pt x="757" y="3451"/>
                    <a:pt x="1465" y="3878"/>
                    <a:pt x="2206" y="3878"/>
                  </a:cubicBezTo>
                  <a:cubicBezTo>
                    <a:pt x="2470" y="3878"/>
                    <a:pt x="2738" y="3824"/>
                    <a:pt x="2995" y="3710"/>
                  </a:cubicBezTo>
                  <a:cubicBezTo>
                    <a:pt x="3970" y="3275"/>
                    <a:pt x="4413" y="2126"/>
                    <a:pt x="3978" y="1151"/>
                  </a:cubicBezTo>
                  <a:cubicBezTo>
                    <a:pt x="3656" y="430"/>
                    <a:pt x="2946" y="0"/>
                    <a:pt x="2200" y="0"/>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73" name="Google Shape;1673;gfaac217dd0_0_124"/>
          <p:cNvSpPr txBox="1"/>
          <p:nvPr/>
        </p:nvSpPr>
        <p:spPr>
          <a:xfrm>
            <a:off x="1516646" y="1204800"/>
            <a:ext cx="6110700" cy="684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400"/>
              <a:buFont typeface="Arial"/>
              <a:buNone/>
            </a:pPr>
            <a:r>
              <a:rPr lang="en-GB" sz="1100">
                <a:latin typeface="Fira Sans"/>
                <a:ea typeface="Fira Sans"/>
                <a:cs typeface="Fira Sans"/>
                <a:sym typeface="Fira Sans"/>
              </a:rPr>
              <a:t>A pattern of inheritance in which individuals in the most recent generations of a pedigree develop a disease </a:t>
            </a:r>
            <a:r>
              <a:rPr lang="en-GB" sz="1100">
                <a:solidFill>
                  <a:srgbClr val="CC0000"/>
                </a:solidFill>
                <a:latin typeface="Fira Sans"/>
                <a:ea typeface="Fira Sans"/>
                <a:cs typeface="Fira Sans"/>
                <a:sym typeface="Fira Sans"/>
              </a:rPr>
              <a:t>at an earlier age or with greater severity</a:t>
            </a:r>
            <a:r>
              <a:rPr lang="en-GB" sz="1100">
                <a:latin typeface="Fira Sans"/>
                <a:ea typeface="Fira Sans"/>
                <a:cs typeface="Fira Sans"/>
                <a:sym typeface="Fira Sans"/>
              </a:rPr>
              <a:t> than do those in earlier generation.   </a:t>
            </a:r>
            <a:endParaRPr i="0" sz="1100" cap="none" strike="noStrike">
              <a:latin typeface="Fira Sans"/>
              <a:ea typeface="Fira Sans"/>
              <a:cs typeface="Fira Sans"/>
              <a:sym typeface="Fira Sans"/>
            </a:endParaRPr>
          </a:p>
        </p:txBody>
      </p:sp>
      <p:sp>
        <p:nvSpPr>
          <p:cNvPr id="1674" name="Google Shape;1674;gfaac217dd0_0_124"/>
          <p:cNvSpPr txBox="1"/>
          <p:nvPr/>
        </p:nvSpPr>
        <p:spPr>
          <a:xfrm>
            <a:off x="1558431" y="2595930"/>
            <a:ext cx="3204300" cy="20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000"/>
              <a:buFont typeface="Arial"/>
              <a:buNone/>
            </a:pPr>
            <a:r>
              <a:rPr lang="en-GB" sz="1100">
                <a:latin typeface="Fira Sans"/>
                <a:ea typeface="Fira Sans"/>
                <a:cs typeface="Fira Sans"/>
                <a:sym typeface="Fira Sans"/>
              </a:rPr>
              <a:t>Examples of anticipation diseases:</a:t>
            </a:r>
            <a:r>
              <a:rPr lang="en-GB" sz="1100">
                <a:latin typeface="Comfortaa"/>
                <a:ea typeface="Comfortaa"/>
                <a:cs typeface="Comfortaa"/>
                <a:sym typeface="Comfortaa"/>
              </a:rPr>
              <a:t> </a:t>
            </a:r>
            <a:endParaRPr i="0" sz="1100" cap="none" strike="noStrike">
              <a:latin typeface="Fira Sans"/>
              <a:ea typeface="Fira Sans"/>
              <a:cs typeface="Fira Sans"/>
              <a:sym typeface="Fira Sans"/>
            </a:endParaRPr>
          </a:p>
        </p:txBody>
      </p:sp>
      <p:sp>
        <p:nvSpPr>
          <p:cNvPr id="1675" name="Google Shape;1675;gfaac217dd0_0_124"/>
          <p:cNvSpPr txBox="1"/>
          <p:nvPr/>
        </p:nvSpPr>
        <p:spPr>
          <a:xfrm>
            <a:off x="1516650" y="1912703"/>
            <a:ext cx="4396200" cy="531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Clr>
                <a:schemeClr val="dk1"/>
              </a:buClr>
              <a:buSzPts val="1400"/>
              <a:buFont typeface="Arial"/>
              <a:buNone/>
            </a:pPr>
            <a:r>
              <a:rPr lang="en-GB" sz="1100">
                <a:latin typeface="Fira Sans"/>
                <a:ea typeface="Fira Sans"/>
                <a:cs typeface="Fira Sans"/>
                <a:sym typeface="Fira Sans"/>
              </a:rPr>
              <a:t>The reason might be the gradual expansion of trinucleotide repeat polymorphisms within or near a coding gene.</a:t>
            </a:r>
            <a:endParaRPr sz="1100">
              <a:latin typeface="Fira Sans"/>
              <a:ea typeface="Fira Sans"/>
              <a:cs typeface="Fira Sans"/>
              <a:sym typeface="Fira Sans"/>
            </a:endParaRPr>
          </a:p>
        </p:txBody>
      </p:sp>
      <p:sp>
        <p:nvSpPr>
          <p:cNvPr id="1676" name="Google Shape;1676;gfaac217dd0_0_124"/>
          <p:cNvSpPr/>
          <p:nvPr/>
        </p:nvSpPr>
        <p:spPr>
          <a:xfrm>
            <a:off x="1178843" y="1315686"/>
            <a:ext cx="175156" cy="176870"/>
          </a:xfrm>
          <a:custGeom>
            <a:rect b="b" l="l" r="r" t="t"/>
            <a:pathLst>
              <a:path extrusionOk="0" h="3880" w="3873">
                <a:moveTo>
                  <a:pt x="1937" y="0"/>
                </a:moveTo>
                <a:cubicBezTo>
                  <a:pt x="864" y="0"/>
                  <a:pt x="1" y="871"/>
                  <a:pt x="1" y="1936"/>
                </a:cubicBezTo>
                <a:cubicBezTo>
                  <a:pt x="1" y="3009"/>
                  <a:pt x="864" y="3880"/>
                  <a:pt x="1937" y="3880"/>
                </a:cubicBezTo>
                <a:cubicBezTo>
                  <a:pt x="3010" y="3880"/>
                  <a:pt x="3873" y="3009"/>
                  <a:pt x="3873" y="1936"/>
                </a:cubicBezTo>
                <a:cubicBezTo>
                  <a:pt x="3873" y="871"/>
                  <a:pt x="3010" y="0"/>
                  <a:pt x="193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gfaac217dd0_0_124"/>
          <p:cNvSpPr/>
          <p:nvPr/>
        </p:nvSpPr>
        <p:spPr>
          <a:xfrm>
            <a:off x="1170025" y="1979732"/>
            <a:ext cx="192794" cy="177007"/>
          </a:xfrm>
          <a:custGeom>
            <a:rect b="b" l="l" r="r" t="t"/>
            <a:pathLst>
              <a:path extrusionOk="0" h="3883" w="4263">
                <a:moveTo>
                  <a:pt x="2135" y="1"/>
                </a:moveTo>
                <a:cubicBezTo>
                  <a:pt x="1253" y="1"/>
                  <a:pt x="453" y="603"/>
                  <a:pt x="241" y="1499"/>
                </a:cubicBezTo>
                <a:cubicBezTo>
                  <a:pt x="0" y="2542"/>
                  <a:pt x="646" y="3585"/>
                  <a:pt x="1689" y="3833"/>
                </a:cubicBezTo>
                <a:cubicBezTo>
                  <a:pt x="1836" y="3867"/>
                  <a:pt x="1983" y="3883"/>
                  <a:pt x="2128" y="3883"/>
                </a:cubicBezTo>
                <a:cubicBezTo>
                  <a:pt x="3010" y="3883"/>
                  <a:pt x="3810" y="3280"/>
                  <a:pt x="4023" y="2384"/>
                </a:cubicBezTo>
                <a:cubicBezTo>
                  <a:pt x="4263" y="1341"/>
                  <a:pt x="3617" y="298"/>
                  <a:pt x="2574" y="51"/>
                </a:cubicBezTo>
                <a:cubicBezTo>
                  <a:pt x="2427" y="17"/>
                  <a:pt x="2280" y="1"/>
                  <a:pt x="2135" y="1"/>
                </a:cubicBezTo>
                <a:close/>
              </a:path>
            </a:pathLst>
          </a:custGeom>
          <a:solidFill>
            <a:srgbClr val="F04A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gfaac217dd0_0_124"/>
          <p:cNvSpPr txBox="1"/>
          <p:nvPr/>
        </p:nvSpPr>
        <p:spPr>
          <a:xfrm>
            <a:off x="1362823" y="2595928"/>
            <a:ext cx="2196600" cy="877200"/>
          </a:xfrm>
          <a:prstGeom prst="rect">
            <a:avLst/>
          </a:prstGeom>
          <a:noFill/>
          <a:ln>
            <a:noFill/>
          </a:ln>
        </p:spPr>
        <p:txBody>
          <a:bodyPr anchorCtr="0" anchor="t" bIns="91425" lIns="91425" spcFirstLastPara="1" rIns="91425" wrap="square" tIns="91425">
            <a:spAutoFit/>
          </a:bodyPr>
          <a:lstStyle/>
          <a:p>
            <a:pPr indent="-298450" lvl="0" marL="457200" rtl="0" algn="ctr">
              <a:lnSpc>
                <a:spcPct val="115000"/>
              </a:lnSpc>
              <a:spcBef>
                <a:spcPts val="1200"/>
              </a:spcBef>
              <a:spcAft>
                <a:spcPts val="0"/>
              </a:spcAft>
              <a:buSzPts val="1100"/>
              <a:buFont typeface="Fira Sans"/>
              <a:buChar char="●"/>
            </a:pPr>
            <a:r>
              <a:rPr lang="en-GB" sz="1100">
                <a:latin typeface="Fira Sans"/>
                <a:ea typeface="Fira Sans"/>
                <a:cs typeface="Fira Sans"/>
                <a:sym typeface="Fira Sans"/>
              </a:rPr>
              <a:t>Huntington disease</a:t>
            </a:r>
            <a:endParaRPr sz="1100">
              <a:latin typeface="Fira Sans"/>
              <a:ea typeface="Fira Sans"/>
              <a:cs typeface="Fira Sans"/>
              <a:sym typeface="Fira Sans"/>
            </a:endParaRPr>
          </a:p>
          <a:p>
            <a:pPr indent="-298450" lvl="0" marL="457200" rtl="0" algn="ctr">
              <a:lnSpc>
                <a:spcPct val="115000"/>
              </a:lnSpc>
              <a:spcBef>
                <a:spcPts val="0"/>
              </a:spcBef>
              <a:spcAft>
                <a:spcPts val="0"/>
              </a:spcAft>
              <a:buClr>
                <a:schemeClr val="dk1"/>
              </a:buClr>
              <a:buSzPts val="1100"/>
              <a:buFont typeface="Fira Sans"/>
              <a:buChar char="●"/>
            </a:pPr>
            <a:r>
              <a:rPr lang="en-GB" sz="1100">
                <a:solidFill>
                  <a:schemeClr val="dk1"/>
                </a:solidFill>
                <a:latin typeface="Fira Sans"/>
                <a:ea typeface="Fira Sans"/>
                <a:cs typeface="Fira Sans"/>
                <a:sym typeface="Fira Sans"/>
              </a:rPr>
              <a:t>Myotonic dystrophy</a:t>
            </a:r>
            <a:endParaRPr sz="1100">
              <a:latin typeface="Fira Sans"/>
              <a:ea typeface="Fira Sans"/>
              <a:cs typeface="Fira Sans"/>
              <a:sym typeface="Fira Sans"/>
            </a:endParaRPr>
          </a:p>
        </p:txBody>
      </p:sp>
      <p:sp>
        <p:nvSpPr>
          <p:cNvPr id="1679" name="Google Shape;1679;gfaac217dd0_0_124"/>
          <p:cNvSpPr/>
          <p:nvPr/>
        </p:nvSpPr>
        <p:spPr>
          <a:xfrm>
            <a:off x="1178657" y="2611135"/>
            <a:ext cx="175518" cy="176915"/>
          </a:xfrm>
          <a:custGeom>
            <a:rect b="b" l="l" r="r" t="t"/>
            <a:pathLst>
              <a:path extrusionOk="0" h="3881" w="3881">
                <a:moveTo>
                  <a:pt x="1945" y="1"/>
                </a:moveTo>
                <a:cubicBezTo>
                  <a:pt x="871" y="1"/>
                  <a:pt x="1" y="871"/>
                  <a:pt x="1" y="1944"/>
                </a:cubicBezTo>
                <a:cubicBezTo>
                  <a:pt x="1" y="3010"/>
                  <a:pt x="871" y="3880"/>
                  <a:pt x="1945" y="3880"/>
                </a:cubicBezTo>
                <a:cubicBezTo>
                  <a:pt x="3018" y="3880"/>
                  <a:pt x="3881" y="3010"/>
                  <a:pt x="3881" y="1944"/>
                </a:cubicBezTo>
                <a:cubicBezTo>
                  <a:pt x="3881" y="871"/>
                  <a:pt x="3018" y="1"/>
                  <a:pt x="1945" y="1"/>
                </a:cubicBezTo>
                <a:close/>
              </a:path>
            </a:pathLst>
          </a:custGeom>
          <a:solidFill>
            <a:srgbClr val="ECB00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80" name="Google Shape;1680;gfaac217dd0_0_124"/>
          <p:cNvPicPr preferRelativeResize="0"/>
          <p:nvPr/>
        </p:nvPicPr>
        <p:blipFill rotWithShape="1">
          <a:blip r:embed="rId3">
            <a:alphaModFix/>
          </a:blip>
          <a:srcRect b="5725" l="4325" r="4416" t="25122"/>
          <a:stretch/>
        </p:blipFill>
        <p:spPr>
          <a:xfrm>
            <a:off x="6769607" y="3141588"/>
            <a:ext cx="2232368" cy="1421325"/>
          </a:xfrm>
          <a:prstGeom prst="rect">
            <a:avLst/>
          </a:prstGeom>
          <a:noFill/>
          <a:ln cap="flat" cmpd="sng" w="9525">
            <a:solidFill>
              <a:srgbClr val="B1CCC6"/>
            </a:solidFill>
            <a:prstDash val="dash"/>
            <a:round/>
            <a:headEnd len="sm" w="sm" type="none"/>
            <a:tailEnd len="sm" w="sm" type="none"/>
          </a:ln>
        </p:spPr>
      </p:pic>
      <p:sp>
        <p:nvSpPr>
          <p:cNvPr id="1681" name="Google Shape;1681;gfaac217dd0_0_124"/>
          <p:cNvSpPr txBox="1"/>
          <p:nvPr/>
        </p:nvSpPr>
        <p:spPr>
          <a:xfrm>
            <a:off x="6787488" y="4526001"/>
            <a:ext cx="2196600" cy="51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800"/>
              <a:buFont typeface="Arial"/>
              <a:buNone/>
            </a:pPr>
            <a:r>
              <a:rPr b="1" lang="en-GB" sz="1000">
                <a:solidFill>
                  <a:srgbClr val="CA2300"/>
                </a:solidFill>
                <a:latin typeface="Fira Sans"/>
                <a:ea typeface="Fira Sans"/>
                <a:cs typeface="Fira Sans"/>
                <a:sym typeface="Fira Sans"/>
              </a:rPr>
              <a:t>Myotonic dystrophy pedigree showing ANTICIPATION</a:t>
            </a:r>
            <a:r>
              <a:rPr lang="en-GB" sz="1000">
                <a:solidFill>
                  <a:srgbClr val="CA2300"/>
                </a:solidFill>
                <a:latin typeface="Comfortaa"/>
                <a:ea typeface="Comfortaa"/>
                <a:cs typeface="Comfortaa"/>
                <a:sym typeface="Comfortaa"/>
              </a:rPr>
              <a:t> </a:t>
            </a:r>
            <a:endParaRPr sz="1000">
              <a:solidFill>
                <a:srgbClr val="CA2300"/>
              </a:solidFill>
              <a:latin typeface="Fira Sans"/>
              <a:ea typeface="Fira Sans"/>
              <a:cs typeface="Fira Sans"/>
              <a:sym typeface="Fira Sans"/>
            </a:endParaRPr>
          </a:p>
        </p:txBody>
      </p:sp>
      <p:pic>
        <p:nvPicPr>
          <p:cNvPr id="1682" name="Google Shape;1682;gfaac217dd0_0_124"/>
          <p:cNvPicPr preferRelativeResize="0"/>
          <p:nvPr/>
        </p:nvPicPr>
        <p:blipFill>
          <a:blip r:embed="rId4">
            <a:alphaModFix/>
          </a:blip>
          <a:stretch>
            <a:fillRect/>
          </a:stretch>
        </p:blipFill>
        <p:spPr>
          <a:xfrm>
            <a:off x="1444600" y="3473125"/>
            <a:ext cx="2033055" cy="1294425"/>
          </a:xfrm>
          <a:prstGeom prst="rect">
            <a:avLst/>
          </a:prstGeom>
          <a:noFill/>
          <a:ln>
            <a:noFill/>
          </a:ln>
        </p:spPr>
      </p:pic>
      <p:pic>
        <p:nvPicPr>
          <p:cNvPr id="1683" name="Google Shape;1683;gfaac217dd0_0_124"/>
          <p:cNvPicPr preferRelativeResize="0"/>
          <p:nvPr/>
        </p:nvPicPr>
        <p:blipFill>
          <a:blip r:embed="rId5">
            <a:alphaModFix/>
          </a:blip>
          <a:stretch>
            <a:fillRect/>
          </a:stretch>
        </p:blipFill>
        <p:spPr>
          <a:xfrm>
            <a:off x="6947668" y="1570720"/>
            <a:ext cx="1876224" cy="1421326"/>
          </a:xfrm>
          <a:prstGeom prst="rect">
            <a:avLst/>
          </a:prstGeom>
          <a:noFill/>
          <a:ln>
            <a:noFill/>
          </a:ln>
        </p:spPr>
      </p:pic>
      <p:sp>
        <p:nvSpPr>
          <p:cNvPr id="1684" name="Google Shape;1684;gfaac217dd0_0_124"/>
          <p:cNvSpPr txBox="1"/>
          <p:nvPr/>
        </p:nvSpPr>
        <p:spPr>
          <a:xfrm>
            <a:off x="1444575" y="4767550"/>
            <a:ext cx="2033100" cy="30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800">
                <a:solidFill>
                  <a:srgbClr val="666666"/>
                </a:solidFill>
                <a:latin typeface="Fira Sans"/>
                <a:ea typeface="Fira Sans"/>
                <a:cs typeface="Fira Sans"/>
                <a:sym typeface="Fira Sans"/>
              </a:rPr>
              <a:t>Normal number of copies of GAC is &lt;37</a:t>
            </a:r>
            <a:endParaRPr sz="800">
              <a:solidFill>
                <a:srgbClr val="666666"/>
              </a:solidFill>
              <a:latin typeface="Fira Sans"/>
              <a:ea typeface="Fira Sans"/>
              <a:cs typeface="Fira Sans"/>
              <a:sym typeface="Fira Sans"/>
            </a:endParaRPr>
          </a:p>
        </p:txBody>
      </p:sp>
      <p:sp>
        <p:nvSpPr>
          <p:cNvPr id="1685" name="Google Shape;1685;gfaac217dd0_0_124"/>
          <p:cNvSpPr txBox="1"/>
          <p:nvPr/>
        </p:nvSpPr>
        <p:spPr>
          <a:xfrm>
            <a:off x="972603" y="843105"/>
            <a:ext cx="7198800" cy="396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solidFill>
                  <a:srgbClr val="93C47D"/>
                </a:solidFill>
                <a:latin typeface="Fira Sans"/>
                <a:ea typeface="Fira Sans"/>
                <a:cs typeface="Fira Sans"/>
                <a:sym typeface="Fira Sans"/>
              </a:rPr>
              <a:t>The severity of the disease is increases from one generation to another</a:t>
            </a:r>
            <a:endParaRPr>
              <a:solidFill>
                <a:srgbClr val="93C47D"/>
              </a:solidFill>
              <a:latin typeface="Fira Sans"/>
              <a:ea typeface="Fira Sans"/>
              <a:cs typeface="Fira Sans"/>
              <a:sym typeface="Fira Sans"/>
            </a:endParaRPr>
          </a:p>
        </p:txBody>
      </p:sp>
    </p:spTree>
  </p:cSld>
  <p:clrMapOvr>
    <a:masterClrMapping/>
  </p:clrMapOvr>
</p:sld>
</file>

<file path=ppt/theme/theme1.xml><?xml version="1.0" encoding="utf-8"?>
<a:theme xmlns:a="http://schemas.openxmlformats.org/drawingml/2006/main" xmlns:r="http://schemas.openxmlformats.org/officeDocument/2006/relationships" name="DNA Infographics by Slidesgo">
  <a:themeElements>
    <a:clrScheme name="Simple Light">
      <a:dk1>
        <a:srgbClr val="000000"/>
      </a:dk1>
      <a:lt1>
        <a:srgbClr val="D6D4CC"/>
      </a:lt1>
      <a:dk2>
        <a:srgbClr val="2B3B5C"/>
      </a:dk2>
      <a:lt2>
        <a:srgbClr val="075681"/>
      </a:lt2>
      <a:accent1>
        <a:srgbClr val="287CBC"/>
      </a:accent1>
      <a:accent2>
        <a:srgbClr val="FE7702"/>
      </a:accent2>
      <a:accent3>
        <a:srgbClr val="E94B86"/>
      </a:accent3>
      <a:accent4>
        <a:srgbClr val="25AC9B"/>
      </a:accent4>
      <a:accent5>
        <a:srgbClr val="ECB004"/>
      </a:accent5>
      <a:accent6>
        <a:srgbClr val="B52A8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