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18288000" cy="10287000"/>
  <p:embeddedFontLst>
    <p:embeddedFont>
      <p:font typeface="Caveat"/>
      <p:regular r:id="rId25"/>
      <p:bold r:id="rId26"/>
    </p:embeddedFont>
    <p:embeddedFont>
      <p:font typeface="Arial Narrow"/>
      <p:regular r:id="rId27"/>
      <p:bold r:id="rId28"/>
      <p:italic r:id="rId29"/>
      <p:boldItalic r:id="rId30"/>
    </p:embeddedFont>
    <p:embeddedFont>
      <p:font typeface="Montserrat"/>
      <p:regular r:id="rId31"/>
      <p:bold r:id="rId32"/>
      <p:italic r:id="rId33"/>
      <p:boldItalic r:id="rId34"/>
    </p:embeddedFont>
    <p:embeddedFont>
      <p:font typeface="Helvetica Neue Light"/>
      <p:regular r:id="rId35"/>
      <p:bold r:id="rId36"/>
      <p:italic r:id="rId37"/>
      <p:boldItalic r:id="rId38"/>
    </p:embeddedFont>
    <p:embeddedFont>
      <p:font typeface="Exo"/>
      <p:regular r:id="rId39"/>
      <p:bold r:id="rId40"/>
      <p:italic r:id="rId41"/>
      <p:boldItalic r:id="rId42"/>
    </p:embeddedFont>
    <p:embeddedFont>
      <p:font typeface="Comfortaa"/>
      <p:regular r:id="rId43"/>
      <p:bold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440">
          <p15:clr>
            <a:srgbClr val="000000"/>
          </p15:clr>
        </p15:guide>
        <p15:guide id="2" pos="1080">
          <p15:clr>
            <a:srgbClr val="000000"/>
          </p15:clr>
        </p15:guide>
      </p15:sldGuideLst>
    </p:ext>
    <p:ext uri="http://customooxmlschemas.google.com/">
      <go:slidesCustomData xmlns:go="http://customooxmlschemas.google.com/" r:id="rId45" roundtripDataSignature="AMtx7mhu96biD/9GB20iwLagqDWKPFXq5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61C69CC-2DBC-414B-B16F-6AE3E04DA267}">
  <a:tblStyle styleId="{C61C69CC-2DBC-414B-B16F-6AE3E04DA26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440" orient="horz"/>
        <p:guide pos="10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Exo-bold.fntdata"/><Relationship Id="rId20" Type="http://schemas.openxmlformats.org/officeDocument/2006/relationships/slide" Target="slides/slide14.xml"/><Relationship Id="rId42" Type="http://schemas.openxmlformats.org/officeDocument/2006/relationships/font" Target="fonts/Exo-boldItalic.fntdata"/><Relationship Id="rId41" Type="http://schemas.openxmlformats.org/officeDocument/2006/relationships/font" Target="fonts/Exo-italic.fntdata"/><Relationship Id="rId22" Type="http://schemas.openxmlformats.org/officeDocument/2006/relationships/slide" Target="slides/slide16.xml"/><Relationship Id="rId44" Type="http://schemas.openxmlformats.org/officeDocument/2006/relationships/font" Target="fonts/Comfortaa-bold.fntdata"/><Relationship Id="rId21" Type="http://schemas.openxmlformats.org/officeDocument/2006/relationships/slide" Target="slides/slide15.xml"/><Relationship Id="rId43" Type="http://schemas.openxmlformats.org/officeDocument/2006/relationships/font" Target="fonts/Comfortaa-regular.fntdata"/><Relationship Id="rId24" Type="http://schemas.openxmlformats.org/officeDocument/2006/relationships/slide" Target="slides/slide18.xml"/><Relationship Id="rId23" Type="http://schemas.openxmlformats.org/officeDocument/2006/relationships/slide" Target="slides/slide17.xml"/><Relationship Id="rId45"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Caveat-bold.fntdata"/><Relationship Id="rId25" Type="http://schemas.openxmlformats.org/officeDocument/2006/relationships/font" Target="fonts/Caveat-regular.fntdata"/><Relationship Id="rId28" Type="http://schemas.openxmlformats.org/officeDocument/2006/relationships/font" Target="fonts/ArialNarrow-bold.fntdata"/><Relationship Id="rId27" Type="http://schemas.openxmlformats.org/officeDocument/2006/relationships/font" Target="fonts/ArialNarrow-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ArialNarrow-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regular.fntdata"/><Relationship Id="rId30" Type="http://schemas.openxmlformats.org/officeDocument/2006/relationships/font" Target="fonts/ArialNarrow-boldItalic.fntdata"/><Relationship Id="rId11" Type="http://schemas.openxmlformats.org/officeDocument/2006/relationships/slide" Target="slides/slide5.xml"/><Relationship Id="rId33" Type="http://schemas.openxmlformats.org/officeDocument/2006/relationships/font" Target="fonts/Montserrat-italic.fntdata"/><Relationship Id="rId10" Type="http://schemas.openxmlformats.org/officeDocument/2006/relationships/slide" Target="slides/slide4.xml"/><Relationship Id="rId32" Type="http://schemas.openxmlformats.org/officeDocument/2006/relationships/font" Target="fonts/Montserrat-bold.fntdata"/><Relationship Id="rId13" Type="http://schemas.openxmlformats.org/officeDocument/2006/relationships/slide" Target="slides/slide7.xml"/><Relationship Id="rId35" Type="http://schemas.openxmlformats.org/officeDocument/2006/relationships/font" Target="fonts/HelveticaNeueLight-regular.fntdata"/><Relationship Id="rId12" Type="http://schemas.openxmlformats.org/officeDocument/2006/relationships/slide" Target="slides/slide6.xml"/><Relationship Id="rId34" Type="http://schemas.openxmlformats.org/officeDocument/2006/relationships/font" Target="fonts/Montserrat-boldItalic.fntdata"/><Relationship Id="rId15" Type="http://schemas.openxmlformats.org/officeDocument/2006/relationships/slide" Target="slides/slide9.xml"/><Relationship Id="rId37" Type="http://schemas.openxmlformats.org/officeDocument/2006/relationships/font" Target="fonts/HelveticaNeueLight-italic.fntdata"/><Relationship Id="rId14" Type="http://schemas.openxmlformats.org/officeDocument/2006/relationships/slide" Target="slides/slide8.xml"/><Relationship Id="rId36" Type="http://schemas.openxmlformats.org/officeDocument/2006/relationships/font" Target="fonts/HelveticaNeueLight-bold.fntdata"/><Relationship Id="rId17" Type="http://schemas.openxmlformats.org/officeDocument/2006/relationships/slide" Target="slides/slide11.xml"/><Relationship Id="rId39" Type="http://schemas.openxmlformats.org/officeDocument/2006/relationships/font" Target="fonts/Exo-regular.fntdata"/><Relationship Id="rId16" Type="http://schemas.openxmlformats.org/officeDocument/2006/relationships/slide" Target="slides/slide10.xml"/><Relationship Id="rId38" Type="http://schemas.openxmlformats.org/officeDocument/2006/relationships/font" Target="fonts/HelveticaNeueLight-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1: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5" name="Google Shape;55;p1: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14a9ab06c4b1717_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14a9ab06c4b1717_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69ca02e33eca12d_0:notes"/>
          <p:cNvSpPr/>
          <p:nvPr>
            <p:ph idx="2" type="sldImg"/>
          </p:nvPr>
        </p:nvSpPr>
        <p:spPr>
          <a:xfrm>
            <a:off x="1828800" y="1285875"/>
            <a:ext cx="14630400" cy="34719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4" name="Google Shape;244;g269ca02e33eca12d_0:notes"/>
          <p:cNvSpPr txBox="1"/>
          <p:nvPr>
            <p:ph idx="1" type="body"/>
          </p:nvPr>
        </p:nvSpPr>
        <p:spPr>
          <a:xfrm>
            <a:off x="1828800" y="4950619"/>
            <a:ext cx="14630400" cy="4050600"/>
          </a:xfrm>
          <a:prstGeom prst="rect">
            <a:avLst/>
          </a:prstGeom>
          <a:noFill/>
          <a:ln>
            <a:noFill/>
          </a:ln>
        </p:spPr>
        <p:txBody>
          <a:bodyPr anchorCtr="0" anchor="t" bIns="98375" lIns="196825" spcFirstLastPara="1" rIns="196825" wrap="square" tIns="98375">
            <a:noAutofit/>
          </a:bodyPr>
          <a:lstStyle/>
          <a:p>
            <a:pPr indent="0" lvl="0" marL="0" rtl="0" algn="l">
              <a:spcBef>
                <a:spcPts val="0"/>
              </a:spcBef>
              <a:spcAft>
                <a:spcPts val="0"/>
              </a:spcAft>
              <a:buNone/>
            </a:pPr>
            <a:r>
              <a:t/>
            </a:r>
            <a:endParaRPr/>
          </a:p>
        </p:txBody>
      </p:sp>
      <p:sp>
        <p:nvSpPr>
          <p:cNvPr id="245" name="Google Shape;245;g269ca02e33eca12d_0:notes"/>
          <p:cNvSpPr txBox="1"/>
          <p:nvPr>
            <p:ph idx="12" type="sldNum"/>
          </p:nvPr>
        </p:nvSpPr>
        <p:spPr>
          <a:xfrm>
            <a:off x="10358968" y="9770865"/>
            <a:ext cx="7924800" cy="516000"/>
          </a:xfrm>
          <a:prstGeom prst="rect">
            <a:avLst/>
          </a:prstGeom>
          <a:noFill/>
          <a:ln>
            <a:noFill/>
          </a:ln>
        </p:spPr>
        <p:txBody>
          <a:bodyPr anchorCtr="0" anchor="b" bIns="98375" lIns="196825" spcFirstLastPara="1" rIns="196825" wrap="square" tIns="98375">
            <a:noAutofit/>
          </a:bodyPr>
          <a:lstStyle/>
          <a:p>
            <a:pPr indent="0" lvl="0" marL="0" rtl="0" algn="r">
              <a:spcBef>
                <a:spcPts val="0"/>
              </a:spcBef>
              <a:spcAft>
                <a:spcPts val="0"/>
              </a:spcAft>
              <a:buNone/>
            </a:pPr>
            <a:fld id="{00000000-1234-1234-1234-123412341234}" type="slidenum">
              <a:rPr lang="en-US" sz="2600">
                <a:solidFill>
                  <a:schemeClr val="dk1"/>
                </a:solidFill>
                <a:latin typeface="Arial"/>
                <a:ea typeface="Arial"/>
                <a:cs typeface="Arial"/>
                <a:sym typeface="Arial"/>
              </a:rPr>
              <a:t>‹#›</a:t>
            </a:fld>
            <a:endParaRPr sz="2600">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14a9ab06c4b1717_345: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14a9ab06c4b1717_345: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b77b60f703634b6_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2b77b60f703634b6_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5e6ebaf65b513d76_0:notes"/>
          <p:cNvSpPr txBox="1"/>
          <p:nvPr>
            <p:ph idx="1" type="body"/>
          </p:nvPr>
        </p:nvSpPr>
        <p:spPr>
          <a:xfrm>
            <a:off x="1828800" y="4886325"/>
            <a:ext cx="14630400" cy="46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9" name="Google Shape;289;g5e6ebaf65b513d76_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6a2f95b14312a0af_204:notes"/>
          <p:cNvSpPr txBox="1"/>
          <p:nvPr>
            <p:ph idx="1" type="body"/>
          </p:nvPr>
        </p:nvSpPr>
        <p:spPr>
          <a:xfrm>
            <a:off x="1828800" y="4886325"/>
            <a:ext cx="14630400" cy="46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8" name="Google Shape;368;g6a2f95b14312a0af_204: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52763e538469ca8_0:notes"/>
          <p:cNvSpPr txBox="1"/>
          <p:nvPr>
            <p:ph idx="1" type="body"/>
          </p:nvPr>
        </p:nvSpPr>
        <p:spPr>
          <a:xfrm>
            <a:off x="1828800" y="4886325"/>
            <a:ext cx="14630400" cy="46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7" name="Google Shape;447;g52763e538469ca8_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g7619d4fe7f14f83e_0:notes"/>
          <p:cNvSpPr txBox="1"/>
          <p:nvPr>
            <p:ph idx="1" type="body"/>
          </p:nvPr>
        </p:nvSpPr>
        <p:spPr>
          <a:xfrm>
            <a:off x="1828800" y="4886325"/>
            <a:ext cx="14630400" cy="46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27" name="Google Shape;527;g7619d4fe7f14f83e_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g51945d1f30dab29_0:notes"/>
          <p:cNvSpPr txBox="1"/>
          <p:nvPr>
            <p:ph idx="1" type="body"/>
          </p:nvPr>
        </p:nvSpPr>
        <p:spPr>
          <a:xfrm>
            <a:off x="1828800" y="4886325"/>
            <a:ext cx="14630400" cy="4629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07" name="Google Shape;607;g51945d1f30dab29_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10515ba1b42_0_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
        <p:nvSpPr>
          <p:cNvPr id="75" name="Google Shape;75;g10515ba1b42_0_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1828800" y="4886325"/>
            <a:ext cx="14630400" cy="46291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3" name="Google Shape;93;p2:notes"/>
          <p:cNvSpPr/>
          <p:nvPr>
            <p:ph idx="2" type="sldImg"/>
          </p:nvPr>
        </p:nvSpPr>
        <p:spPr>
          <a:xfrm>
            <a:off x="3048600" y="771525"/>
            <a:ext cx="12192600" cy="38576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069ba0b6cc_0_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069ba0b6cc_0_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0495a59ac4_0_29: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0495a59ac4_0_29: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0495a59ac4_0_49: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0495a59ac4_0_49: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0495a59ac4_0_68: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0495a59ac4_0_68: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76e1e5391a892090_0: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76e1e5391a892090_0: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5aeea5da4b25056_4:notes"/>
          <p:cNvSpPr/>
          <p:nvPr>
            <p:ph idx="2" type="sldImg"/>
          </p:nvPr>
        </p:nvSpPr>
        <p:spPr>
          <a:xfrm>
            <a:off x="3048600" y="771525"/>
            <a:ext cx="12192600" cy="38577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5aeea5da4b25056_4:notes"/>
          <p:cNvSpPr txBox="1"/>
          <p:nvPr>
            <p:ph idx="1" type="body"/>
          </p:nvPr>
        </p:nvSpPr>
        <p:spPr>
          <a:xfrm>
            <a:off x="1828800" y="4886325"/>
            <a:ext cx="14630400" cy="462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obj">
  <p:cSld name="OBJECT">
    <p:spTree>
      <p:nvGrpSpPr>
        <p:cNvPr id="11" name="Shape 11"/>
        <p:cNvGrpSpPr/>
        <p:nvPr/>
      </p:nvGrpSpPr>
      <p:grpSpPr>
        <a:xfrm>
          <a:off x="0" y="0"/>
          <a:ext cx="0" cy="0"/>
          <a:chOff x="0" y="0"/>
          <a:chExt cx="0" cy="0"/>
        </a:xfrm>
      </p:grpSpPr>
      <p:sp>
        <p:nvSpPr>
          <p:cNvPr id="12" name="Google Shape;12;p5"/>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700"/>
              <a:buNone/>
              <a:defRPr>
                <a:solidFill>
                  <a:srgbClr val="888888"/>
                </a:solidFill>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3" name="Google Shape;13;p5"/>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700"/>
              <a:buNone/>
              <a:defRPr>
                <a:solidFill>
                  <a:srgbClr val="888888"/>
                </a:solidFill>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4" name="Google Shape;14;p5"/>
          <p:cNvSpPr txBox="1"/>
          <p:nvPr>
            <p:ph idx="12" type="sldNum"/>
          </p:nvPr>
        </p:nvSpPr>
        <p:spPr>
          <a:xfrm>
            <a:off x="6583680" y="4783455"/>
            <a:ext cx="2103000" cy="1398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showMasterSp="0">
  <p:cSld name="Title Only">
    <p:bg>
      <p:bgPr>
        <a:solidFill>
          <a:schemeClr val="lt1"/>
        </a:solidFill>
      </p:bgPr>
    </p:bg>
    <p:spTree>
      <p:nvGrpSpPr>
        <p:cNvPr id="15" name="Shape 15"/>
        <p:cNvGrpSpPr/>
        <p:nvPr/>
      </p:nvGrpSpPr>
      <p:grpSpPr>
        <a:xfrm>
          <a:off x="0" y="0"/>
          <a:ext cx="0" cy="0"/>
          <a:chOff x="0" y="0"/>
          <a:chExt cx="0" cy="0"/>
        </a:xfrm>
      </p:grpSpPr>
      <p:pic>
        <p:nvPicPr>
          <p:cNvPr id="16" name="Google Shape;16;p6"/>
          <p:cNvPicPr preferRelativeResize="0"/>
          <p:nvPr/>
        </p:nvPicPr>
        <p:blipFill rotWithShape="1">
          <a:blip r:embed="rId2">
            <a:alphaModFix/>
          </a:blip>
          <a:srcRect b="0" l="0" r="0" t="0"/>
          <a:stretch/>
        </p:blipFill>
        <p:spPr>
          <a:xfrm>
            <a:off x="6322705" y="321694"/>
            <a:ext cx="2019299" cy="1492137"/>
          </a:xfrm>
          <a:prstGeom prst="rect">
            <a:avLst/>
          </a:prstGeom>
          <a:noFill/>
          <a:ln>
            <a:noFill/>
          </a:ln>
        </p:spPr>
      </p:pic>
      <p:pic>
        <p:nvPicPr>
          <p:cNvPr id="17" name="Google Shape;17;p6"/>
          <p:cNvPicPr preferRelativeResize="0"/>
          <p:nvPr/>
        </p:nvPicPr>
        <p:blipFill rotWithShape="1">
          <a:blip r:embed="rId3">
            <a:alphaModFix/>
          </a:blip>
          <a:srcRect b="0" l="0" r="0" t="0"/>
          <a:stretch/>
        </p:blipFill>
        <p:spPr>
          <a:xfrm>
            <a:off x="675676" y="321694"/>
            <a:ext cx="2209799" cy="1609725"/>
          </a:xfrm>
          <a:prstGeom prst="rect">
            <a:avLst/>
          </a:prstGeom>
          <a:noFill/>
          <a:ln>
            <a:noFill/>
          </a:ln>
        </p:spPr>
      </p:pic>
      <p:sp>
        <p:nvSpPr>
          <p:cNvPr id="18" name="Google Shape;18;p6"/>
          <p:cNvSpPr txBox="1"/>
          <p:nvPr>
            <p:ph type="title"/>
          </p:nvPr>
        </p:nvSpPr>
        <p:spPr>
          <a:xfrm>
            <a:off x="2487886" y="281402"/>
            <a:ext cx="4168200" cy="5967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700"/>
              <a:buNone/>
              <a:defRPr b="0" i="0" sz="3800">
                <a:solidFill>
                  <a:srgbClr val="FDB48F"/>
                </a:solidFill>
                <a:latin typeface="Arial Narrow"/>
                <a:ea typeface="Arial Narrow"/>
                <a:cs typeface="Arial Narrow"/>
                <a:sym typeface="Arial Narrow"/>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19" name="Google Shape;19;p6"/>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700"/>
              <a:buNone/>
              <a:defRPr>
                <a:solidFill>
                  <a:srgbClr val="888888"/>
                </a:solidFill>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20" name="Google Shape;20;p6"/>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700"/>
              <a:buNone/>
              <a:defRPr>
                <a:solidFill>
                  <a:srgbClr val="888888"/>
                </a:solidFill>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21" name="Google Shape;21;p6"/>
          <p:cNvSpPr txBox="1"/>
          <p:nvPr>
            <p:ph idx="12" type="sldNum"/>
          </p:nvPr>
        </p:nvSpPr>
        <p:spPr>
          <a:xfrm>
            <a:off x="6583680" y="4783455"/>
            <a:ext cx="2103000" cy="1398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22" name="Shape 2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3" name="Shape 23"/>
        <p:cNvGrpSpPr/>
        <p:nvPr/>
      </p:nvGrpSpPr>
      <p:grpSpPr>
        <a:xfrm>
          <a:off x="0" y="0"/>
          <a:ext cx="0" cy="0"/>
          <a:chOff x="0" y="0"/>
          <a:chExt cx="0" cy="0"/>
        </a:xfrm>
      </p:grpSpPr>
      <p:sp>
        <p:nvSpPr>
          <p:cNvPr id="24" name="Google Shape;24;p7"/>
          <p:cNvSpPr txBox="1"/>
          <p:nvPr>
            <p:ph type="ctrTitle"/>
          </p:nvPr>
        </p:nvSpPr>
        <p:spPr>
          <a:xfrm>
            <a:off x="685800" y="1594485"/>
            <a:ext cx="7772400" cy="10800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25" name="Google Shape;25;p7"/>
          <p:cNvSpPr txBox="1"/>
          <p:nvPr>
            <p:ph idx="1" type="subTitle"/>
          </p:nvPr>
        </p:nvSpPr>
        <p:spPr>
          <a:xfrm>
            <a:off x="1371600" y="2880360"/>
            <a:ext cx="6400800" cy="12858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700"/>
              <a:buNone/>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26" name="Google Shape;26;p7"/>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700"/>
              <a:buNone/>
              <a:defRPr>
                <a:solidFill>
                  <a:srgbClr val="888888"/>
                </a:solidFill>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27" name="Google Shape;27;p7"/>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700"/>
              <a:buNone/>
              <a:defRPr>
                <a:solidFill>
                  <a:srgbClr val="888888"/>
                </a:solidFill>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28" name="Google Shape;28;p7"/>
          <p:cNvSpPr txBox="1"/>
          <p:nvPr>
            <p:ph idx="12" type="sldNum"/>
          </p:nvPr>
        </p:nvSpPr>
        <p:spPr>
          <a:xfrm>
            <a:off x="6583680" y="4783455"/>
            <a:ext cx="2103000" cy="1398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9" name="Shape 29"/>
        <p:cNvGrpSpPr/>
        <p:nvPr/>
      </p:nvGrpSpPr>
      <p:grpSpPr>
        <a:xfrm>
          <a:off x="0" y="0"/>
          <a:ext cx="0" cy="0"/>
          <a:chOff x="0" y="0"/>
          <a:chExt cx="0" cy="0"/>
        </a:xfrm>
      </p:grpSpPr>
      <p:sp>
        <p:nvSpPr>
          <p:cNvPr id="30" name="Google Shape;30;p8"/>
          <p:cNvSpPr txBox="1"/>
          <p:nvPr>
            <p:ph type="title"/>
          </p:nvPr>
        </p:nvSpPr>
        <p:spPr>
          <a:xfrm>
            <a:off x="2487886" y="281402"/>
            <a:ext cx="4168200" cy="5967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700"/>
              <a:buNone/>
              <a:defRPr b="0" i="0" sz="3800">
                <a:solidFill>
                  <a:srgbClr val="FDB48F"/>
                </a:solidFill>
                <a:latin typeface="Arial Narrow"/>
                <a:ea typeface="Arial Narrow"/>
                <a:cs typeface="Arial Narrow"/>
                <a:sym typeface="Arial Narrow"/>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31" name="Google Shape;31;p8"/>
          <p:cNvSpPr txBox="1"/>
          <p:nvPr>
            <p:ph idx="1" type="body"/>
          </p:nvPr>
        </p:nvSpPr>
        <p:spPr>
          <a:xfrm>
            <a:off x="457200" y="1183005"/>
            <a:ext cx="8229600" cy="33948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700"/>
              <a:buNone/>
              <a:defRPr/>
            </a:lvl1pPr>
            <a:lvl2pPr indent="-228600" lvl="1" marL="914400" algn="l">
              <a:lnSpc>
                <a:spcPct val="100000"/>
              </a:lnSpc>
              <a:spcBef>
                <a:spcPts val="0"/>
              </a:spcBef>
              <a:spcAft>
                <a:spcPts val="0"/>
              </a:spcAft>
              <a:buSzPts val="700"/>
              <a:buNone/>
              <a:defRPr/>
            </a:lvl2pPr>
            <a:lvl3pPr indent="-228600" lvl="2" marL="1371600" algn="l">
              <a:lnSpc>
                <a:spcPct val="100000"/>
              </a:lnSpc>
              <a:spcBef>
                <a:spcPts val="0"/>
              </a:spcBef>
              <a:spcAft>
                <a:spcPts val="0"/>
              </a:spcAft>
              <a:buSzPts val="700"/>
              <a:buNone/>
              <a:defRPr/>
            </a:lvl3pPr>
            <a:lvl4pPr indent="-228600" lvl="3" marL="1828800" algn="l">
              <a:lnSpc>
                <a:spcPct val="100000"/>
              </a:lnSpc>
              <a:spcBef>
                <a:spcPts val="0"/>
              </a:spcBef>
              <a:spcAft>
                <a:spcPts val="0"/>
              </a:spcAft>
              <a:buSzPts val="700"/>
              <a:buNone/>
              <a:defRPr/>
            </a:lvl4pPr>
            <a:lvl5pPr indent="-228600" lvl="4" marL="2286000" algn="l">
              <a:lnSpc>
                <a:spcPct val="100000"/>
              </a:lnSpc>
              <a:spcBef>
                <a:spcPts val="0"/>
              </a:spcBef>
              <a:spcAft>
                <a:spcPts val="0"/>
              </a:spcAft>
              <a:buSzPts val="700"/>
              <a:buNone/>
              <a:defRPr/>
            </a:lvl5pPr>
            <a:lvl6pPr indent="-228600" lvl="5" marL="2743200" algn="l">
              <a:lnSpc>
                <a:spcPct val="100000"/>
              </a:lnSpc>
              <a:spcBef>
                <a:spcPts val="0"/>
              </a:spcBef>
              <a:spcAft>
                <a:spcPts val="0"/>
              </a:spcAft>
              <a:buSzPts val="700"/>
              <a:buNone/>
              <a:defRPr/>
            </a:lvl6pPr>
            <a:lvl7pPr indent="-228600" lvl="6" marL="3200400" algn="l">
              <a:lnSpc>
                <a:spcPct val="100000"/>
              </a:lnSpc>
              <a:spcBef>
                <a:spcPts val="0"/>
              </a:spcBef>
              <a:spcAft>
                <a:spcPts val="0"/>
              </a:spcAft>
              <a:buSzPts val="700"/>
              <a:buNone/>
              <a:defRPr/>
            </a:lvl7pPr>
            <a:lvl8pPr indent="-228600" lvl="7" marL="3657600" algn="l">
              <a:lnSpc>
                <a:spcPct val="100000"/>
              </a:lnSpc>
              <a:spcBef>
                <a:spcPts val="0"/>
              </a:spcBef>
              <a:spcAft>
                <a:spcPts val="0"/>
              </a:spcAft>
              <a:buSzPts val="700"/>
              <a:buNone/>
              <a:defRPr/>
            </a:lvl8pPr>
            <a:lvl9pPr indent="-228600" lvl="8" marL="4114800" algn="l">
              <a:lnSpc>
                <a:spcPct val="100000"/>
              </a:lnSpc>
              <a:spcBef>
                <a:spcPts val="0"/>
              </a:spcBef>
              <a:spcAft>
                <a:spcPts val="0"/>
              </a:spcAft>
              <a:buSzPts val="700"/>
              <a:buNone/>
              <a:defRPr/>
            </a:lvl9pPr>
          </a:lstStyle>
          <a:p/>
        </p:txBody>
      </p:sp>
      <p:sp>
        <p:nvSpPr>
          <p:cNvPr id="32" name="Google Shape;32;p8"/>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700"/>
              <a:buNone/>
              <a:defRPr>
                <a:solidFill>
                  <a:srgbClr val="888888"/>
                </a:solidFill>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33" name="Google Shape;33;p8"/>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700"/>
              <a:buNone/>
              <a:defRPr>
                <a:solidFill>
                  <a:srgbClr val="888888"/>
                </a:solidFill>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34" name="Google Shape;34;p8"/>
          <p:cNvSpPr txBox="1"/>
          <p:nvPr>
            <p:ph idx="12" type="sldNum"/>
          </p:nvPr>
        </p:nvSpPr>
        <p:spPr>
          <a:xfrm>
            <a:off x="6583680" y="4783455"/>
            <a:ext cx="2103000" cy="1398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5" name="Shape 35"/>
        <p:cNvGrpSpPr/>
        <p:nvPr/>
      </p:nvGrpSpPr>
      <p:grpSpPr>
        <a:xfrm>
          <a:off x="0" y="0"/>
          <a:ext cx="0" cy="0"/>
          <a:chOff x="0" y="0"/>
          <a:chExt cx="0" cy="0"/>
        </a:xfrm>
      </p:grpSpPr>
      <p:sp>
        <p:nvSpPr>
          <p:cNvPr id="36" name="Google Shape;36;p9"/>
          <p:cNvSpPr txBox="1"/>
          <p:nvPr>
            <p:ph type="title"/>
          </p:nvPr>
        </p:nvSpPr>
        <p:spPr>
          <a:xfrm>
            <a:off x="2487886" y="281402"/>
            <a:ext cx="4168200" cy="5967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700"/>
              <a:buNone/>
              <a:defRPr b="0" i="0" sz="3800">
                <a:solidFill>
                  <a:srgbClr val="FDB48F"/>
                </a:solidFill>
                <a:latin typeface="Arial Narrow"/>
                <a:ea typeface="Arial Narrow"/>
                <a:cs typeface="Arial Narrow"/>
                <a:sym typeface="Arial Narrow"/>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37" name="Google Shape;37;p9"/>
          <p:cNvSpPr txBox="1"/>
          <p:nvPr>
            <p:ph idx="1" type="body"/>
          </p:nvPr>
        </p:nvSpPr>
        <p:spPr>
          <a:xfrm>
            <a:off x="457200" y="1183005"/>
            <a:ext cx="3977700" cy="33948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700"/>
              <a:buNone/>
              <a:defRPr/>
            </a:lvl1pPr>
            <a:lvl2pPr indent="-228600" lvl="1" marL="914400" algn="l">
              <a:lnSpc>
                <a:spcPct val="100000"/>
              </a:lnSpc>
              <a:spcBef>
                <a:spcPts val="0"/>
              </a:spcBef>
              <a:spcAft>
                <a:spcPts val="0"/>
              </a:spcAft>
              <a:buSzPts val="700"/>
              <a:buNone/>
              <a:defRPr/>
            </a:lvl2pPr>
            <a:lvl3pPr indent="-228600" lvl="2" marL="1371600" algn="l">
              <a:lnSpc>
                <a:spcPct val="100000"/>
              </a:lnSpc>
              <a:spcBef>
                <a:spcPts val="0"/>
              </a:spcBef>
              <a:spcAft>
                <a:spcPts val="0"/>
              </a:spcAft>
              <a:buSzPts val="700"/>
              <a:buNone/>
              <a:defRPr/>
            </a:lvl3pPr>
            <a:lvl4pPr indent="-228600" lvl="3" marL="1828800" algn="l">
              <a:lnSpc>
                <a:spcPct val="100000"/>
              </a:lnSpc>
              <a:spcBef>
                <a:spcPts val="0"/>
              </a:spcBef>
              <a:spcAft>
                <a:spcPts val="0"/>
              </a:spcAft>
              <a:buSzPts val="700"/>
              <a:buNone/>
              <a:defRPr/>
            </a:lvl4pPr>
            <a:lvl5pPr indent="-228600" lvl="4" marL="2286000" algn="l">
              <a:lnSpc>
                <a:spcPct val="100000"/>
              </a:lnSpc>
              <a:spcBef>
                <a:spcPts val="0"/>
              </a:spcBef>
              <a:spcAft>
                <a:spcPts val="0"/>
              </a:spcAft>
              <a:buSzPts val="700"/>
              <a:buNone/>
              <a:defRPr/>
            </a:lvl5pPr>
            <a:lvl6pPr indent="-228600" lvl="5" marL="2743200" algn="l">
              <a:lnSpc>
                <a:spcPct val="100000"/>
              </a:lnSpc>
              <a:spcBef>
                <a:spcPts val="0"/>
              </a:spcBef>
              <a:spcAft>
                <a:spcPts val="0"/>
              </a:spcAft>
              <a:buSzPts val="700"/>
              <a:buNone/>
              <a:defRPr/>
            </a:lvl6pPr>
            <a:lvl7pPr indent="-228600" lvl="6" marL="3200400" algn="l">
              <a:lnSpc>
                <a:spcPct val="100000"/>
              </a:lnSpc>
              <a:spcBef>
                <a:spcPts val="0"/>
              </a:spcBef>
              <a:spcAft>
                <a:spcPts val="0"/>
              </a:spcAft>
              <a:buSzPts val="700"/>
              <a:buNone/>
              <a:defRPr/>
            </a:lvl7pPr>
            <a:lvl8pPr indent="-228600" lvl="7" marL="3657600" algn="l">
              <a:lnSpc>
                <a:spcPct val="100000"/>
              </a:lnSpc>
              <a:spcBef>
                <a:spcPts val="0"/>
              </a:spcBef>
              <a:spcAft>
                <a:spcPts val="0"/>
              </a:spcAft>
              <a:buSzPts val="700"/>
              <a:buNone/>
              <a:defRPr/>
            </a:lvl8pPr>
            <a:lvl9pPr indent="-228600" lvl="8" marL="4114800" algn="l">
              <a:lnSpc>
                <a:spcPct val="100000"/>
              </a:lnSpc>
              <a:spcBef>
                <a:spcPts val="0"/>
              </a:spcBef>
              <a:spcAft>
                <a:spcPts val="0"/>
              </a:spcAft>
              <a:buSzPts val="700"/>
              <a:buNone/>
              <a:defRPr/>
            </a:lvl9pPr>
          </a:lstStyle>
          <a:p/>
        </p:txBody>
      </p:sp>
      <p:sp>
        <p:nvSpPr>
          <p:cNvPr id="38" name="Google Shape;38;p9"/>
          <p:cNvSpPr txBox="1"/>
          <p:nvPr>
            <p:ph idx="2" type="body"/>
          </p:nvPr>
        </p:nvSpPr>
        <p:spPr>
          <a:xfrm>
            <a:off x="4709160" y="1183005"/>
            <a:ext cx="3977700" cy="3394800"/>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700"/>
              <a:buNone/>
              <a:defRPr/>
            </a:lvl1pPr>
            <a:lvl2pPr indent="-228600" lvl="1" marL="914400" algn="l">
              <a:lnSpc>
                <a:spcPct val="100000"/>
              </a:lnSpc>
              <a:spcBef>
                <a:spcPts val="0"/>
              </a:spcBef>
              <a:spcAft>
                <a:spcPts val="0"/>
              </a:spcAft>
              <a:buSzPts val="700"/>
              <a:buNone/>
              <a:defRPr/>
            </a:lvl2pPr>
            <a:lvl3pPr indent="-228600" lvl="2" marL="1371600" algn="l">
              <a:lnSpc>
                <a:spcPct val="100000"/>
              </a:lnSpc>
              <a:spcBef>
                <a:spcPts val="0"/>
              </a:spcBef>
              <a:spcAft>
                <a:spcPts val="0"/>
              </a:spcAft>
              <a:buSzPts val="700"/>
              <a:buNone/>
              <a:defRPr/>
            </a:lvl3pPr>
            <a:lvl4pPr indent="-228600" lvl="3" marL="1828800" algn="l">
              <a:lnSpc>
                <a:spcPct val="100000"/>
              </a:lnSpc>
              <a:spcBef>
                <a:spcPts val="0"/>
              </a:spcBef>
              <a:spcAft>
                <a:spcPts val="0"/>
              </a:spcAft>
              <a:buSzPts val="700"/>
              <a:buNone/>
              <a:defRPr/>
            </a:lvl4pPr>
            <a:lvl5pPr indent="-228600" lvl="4" marL="2286000" algn="l">
              <a:lnSpc>
                <a:spcPct val="100000"/>
              </a:lnSpc>
              <a:spcBef>
                <a:spcPts val="0"/>
              </a:spcBef>
              <a:spcAft>
                <a:spcPts val="0"/>
              </a:spcAft>
              <a:buSzPts val="700"/>
              <a:buNone/>
              <a:defRPr/>
            </a:lvl5pPr>
            <a:lvl6pPr indent="-228600" lvl="5" marL="2743200" algn="l">
              <a:lnSpc>
                <a:spcPct val="100000"/>
              </a:lnSpc>
              <a:spcBef>
                <a:spcPts val="0"/>
              </a:spcBef>
              <a:spcAft>
                <a:spcPts val="0"/>
              </a:spcAft>
              <a:buSzPts val="700"/>
              <a:buNone/>
              <a:defRPr/>
            </a:lvl6pPr>
            <a:lvl7pPr indent="-228600" lvl="6" marL="3200400" algn="l">
              <a:lnSpc>
                <a:spcPct val="100000"/>
              </a:lnSpc>
              <a:spcBef>
                <a:spcPts val="0"/>
              </a:spcBef>
              <a:spcAft>
                <a:spcPts val="0"/>
              </a:spcAft>
              <a:buSzPts val="700"/>
              <a:buNone/>
              <a:defRPr/>
            </a:lvl7pPr>
            <a:lvl8pPr indent="-228600" lvl="7" marL="3657600" algn="l">
              <a:lnSpc>
                <a:spcPct val="100000"/>
              </a:lnSpc>
              <a:spcBef>
                <a:spcPts val="0"/>
              </a:spcBef>
              <a:spcAft>
                <a:spcPts val="0"/>
              </a:spcAft>
              <a:buSzPts val="700"/>
              <a:buNone/>
              <a:defRPr/>
            </a:lvl8pPr>
            <a:lvl9pPr indent="-228600" lvl="8" marL="4114800" algn="l">
              <a:lnSpc>
                <a:spcPct val="100000"/>
              </a:lnSpc>
              <a:spcBef>
                <a:spcPts val="0"/>
              </a:spcBef>
              <a:spcAft>
                <a:spcPts val="0"/>
              </a:spcAft>
              <a:buSzPts val="700"/>
              <a:buNone/>
              <a:defRPr/>
            </a:lvl9pPr>
          </a:lstStyle>
          <a:p/>
        </p:txBody>
      </p:sp>
      <p:sp>
        <p:nvSpPr>
          <p:cNvPr id="39" name="Google Shape;39;p9"/>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700"/>
              <a:buNone/>
              <a:defRPr>
                <a:solidFill>
                  <a:srgbClr val="888888"/>
                </a:solidFill>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40" name="Google Shape;40;p9"/>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700"/>
              <a:buNone/>
              <a:defRPr>
                <a:solidFill>
                  <a:srgbClr val="888888"/>
                </a:solidFill>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41" name="Google Shape;41;p9"/>
          <p:cNvSpPr txBox="1"/>
          <p:nvPr>
            <p:ph idx="12" type="sldNum"/>
          </p:nvPr>
        </p:nvSpPr>
        <p:spPr>
          <a:xfrm>
            <a:off x="6583680" y="4783455"/>
            <a:ext cx="2103000" cy="1398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tle and two bodies">
  <p:cSld name="CUSTOM_8">
    <p:spTree>
      <p:nvGrpSpPr>
        <p:cNvPr id="42" name="Shape 42"/>
        <p:cNvGrpSpPr/>
        <p:nvPr/>
      </p:nvGrpSpPr>
      <p:grpSpPr>
        <a:xfrm>
          <a:off x="0" y="0"/>
          <a:ext cx="0" cy="0"/>
          <a:chOff x="0" y="0"/>
          <a:chExt cx="0" cy="0"/>
        </a:xfrm>
      </p:grpSpPr>
      <p:sp>
        <p:nvSpPr>
          <p:cNvPr id="43" name="Google Shape;43;g21be22e635d0eb8c_348"/>
          <p:cNvSpPr txBox="1"/>
          <p:nvPr>
            <p:ph type="title"/>
          </p:nvPr>
        </p:nvSpPr>
        <p:spPr>
          <a:xfrm>
            <a:off x="718500" y="347795"/>
            <a:ext cx="7707300" cy="572700"/>
          </a:xfrm>
          <a:prstGeom prst="rect">
            <a:avLst/>
          </a:prstGeom>
        </p:spPr>
        <p:txBody>
          <a:bodyPr anchorCtr="0" anchor="t" bIns="0" lIns="0" spcFirstLastPara="1" rIns="0" wrap="square" tIns="0">
            <a:spAutoFit/>
          </a:bodyPr>
          <a:lstStyle>
            <a:lvl1pPr lvl="0" rtl="0">
              <a:spcBef>
                <a:spcPts val="0"/>
              </a:spcBef>
              <a:spcAft>
                <a:spcPts val="0"/>
              </a:spcAft>
              <a:buNone/>
              <a:defRPr/>
            </a:lvl1pPr>
            <a:lvl2pPr lvl="1" rtl="0">
              <a:spcBef>
                <a:spcPts val="0"/>
              </a:spcBef>
              <a:spcAft>
                <a:spcPts val="0"/>
              </a:spcAft>
              <a:buNone/>
              <a:defRPr>
                <a:latin typeface="Helvetica Neue Light"/>
                <a:ea typeface="Helvetica Neue Light"/>
                <a:cs typeface="Helvetica Neue Light"/>
                <a:sym typeface="Helvetica Neue Light"/>
              </a:defRPr>
            </a:lvl2pPr>
            <a:lvl3pPr lvl="2" rtl="0">
              <a:spcBef>
                <a:spcPts val="0"/>
              </a:spcBef>
              <a:spcAft>
                <a:spcPts val="0"/>
              </a:spcAft>
              <a:buNone/>
              <a:defRPr>
                <a:latin typeface="Helvetica Neue Light"/>
                <a:ea typeface="Helvetica Neue Light"/>
                <a:cs typeface="Helvetica Neue Light"/>
                <a:sym typeface="Helvetica Neue Light"/>
              </a:defRPr>
            </a:lvl3pPr>
            <a:lvl4pPr lvl="3" rtl="0">
              <a:spcBef>
                <a:spcPts val="0"/>
              </a:spcBef>
              <a:spcAft>
                <a:spcPts val="0"/>
              </a:spcAft>
              <a:buNone/>
              <a:defRPr>
                <a:latin typeface="Helvetica Neue Light"/>
                <a:ea typeface="Helvetica Neue Light"/>
                <a:cs typeface="Helvetica Neue Light"/>
                <a:sym typeface="Helvetica Neue Light"/>
              </a:defRPr>
            </a:lvl4pPr>
            <a:lvl5pPr lvl="4" rtl="0">
              <a:spcBef>
                <a:spcPts val="0"/>
              </a:spcBef>
              <a:spcAft>
                <a:spcPts val="0"/>
              </a:spcAft>
              <a:buNone/>
              <a:defRPr>
                <a:latin typeface="Helvetica Neue Light"/>
                <a:ea typeface="Helvetica Neue Light"/>
                <a:cs typeface="Helvetica Neue Light"/>
                <a:sym typeface="Helvetica Neue Light"/>
              </a:defRPr>
            </a:lvl5pPr>
            <a:lvl6pPr lvl="5" rtl="0">
              <a:spcBef>
                <a:spcPts val="0"/>
              </a:spcBef>
              <a:spcAft>
                <a:spcPts val="0"/>
              </a:spcAft>
              <a:buNone/>
              <a:defRPr>
                <a:latin typeface="Helvetica Neue Light"/>
                <a:ea typeface="Helvetica Neue Light"/>
                <a:cs typeface="Helvetica Neue Light"/>
                <a:sym typeface="Helvetica Neue Light"/>
              </a:defRPr>
            </a:lvl6pPr>
            <a:lvl7pPr lvl="6" rtl="0">
              <a:spcBef>
                <a:spcPts val="0"/>
              </a:spcBef>
              <a:spcAft>
                <a:spcPts val="0"/>
              </a:spcAft>
              <a:buNone/>
              <a:defRPr>
                <a:latin typeface="Helvetica Neue Light"/>
                <a:ea typeface="Helvetica Neue Light"/>
                <a:cs typeface="Helvetica Neue Light"/>
                <a:sym typeface="Helvetica Neue Light"/>
              </a:defRPr>
            </a:lvl7pPr>
            <a:lvl8pPr lvl="7" rtl="0">
              <a:spcBef>
                <a:spcPts val="0"/>
              </a:spcBef>
              <a:spcAft>
                <a:spcPts val="0"/>
              </a:spcAft>
              <a:buNone/>
              <a:defRPr>
                <a:latin typeface="Helvetica Neue Light"/>
                <a:ea typeface="Helvetica Neue Light"/>
                <a:cs typeface="Helvetica Neue Light"/>
                <a:sym typeface="Helvetica Neue Light"/>
              </a:defRPr>
            </a:lvl8pPr>
            <a:lvl9pPr lvl="8" rtl="0">
              <a:spcBef>
                <a:spcPts val="0"/>
              </a:spcBef>
              <a:spcAft>
                <a:spcPts val="0"/>
              </a:spcAft>
              <a:buNone/>
              <a:defRPr>
                <a:latin typeface="Helvetica Neue Light"/>
                <a:ea typeface="Helvetica Neue Light"/>
                <a:cs typeface="Helvetica Neue Light"/>
                <a:sym typeface="Helvetica Neue Light"/>
              </a:defRPr>
            </a:lvl9pPr>
          </a:lstStyle>
          <a:p/>
        </p:txBody>
      </p:sp>
      <p:sp>
        <p:nvSpPr>
          <p:cNvPr id="44" name="Google Shape;44;g21be22e635d0eb8c_348"/>
          <p:cNvSpPr/>
          <p:nvPr/>
        </p:nvSpPr>
        <p:spPr>
          <a:xfrm flipH="1" rot="10800000">
            <a:off x="-2536724" y="3650250"/>
            <a:ext cx="6718109" cy="2956828"/>
          </a:xfrm>
          <a:custGeom>
            <a:rect b="b" l="l" r="r" t="t"/>
            <a:pathLst>
              <a:path extrusionOk="0" h="140902" w="303027">
                <a:moveTo>
                  <a:pt x="288430" y="1"/>
                </a:moveTo>
                <a:cubicBezTo>
                  <a:pt x="278141" y="1"/>
                  <a:pt x="261395" y="18672"/>
                  <a:pt x="223326" y="38139"/>
                </a:cubicBezTo>
                <a:cubicBezTo>
                  <a:pt x="189569" y="55389"/>
                  <a:pt x="166110" y="67382"/>
                  <a:pt x="137616" y="67382"/>
                </a:cubicBezTo>
                <a:cubicBezTo>
                  <a:pt x="135548" y="67382"/>
                  <a:pt x="133454" y="67319"/>
                  <a:pt x="131327" y="67190"/>
                </a:cubicBezTo>
                <a:cubicBezTo>
                  <a:pt x="98280" y="65181"/>
                  <a:pt x="83764" y="52963"/>
                  <a:pt x="60932" y="52963"/>
                </a:cubicBezTo>
                <a:cubicBezTo>
                  <a:pt x="55211" y="52963"/>
                  <a:pt x="48968" y="53730"/>
                  <a:pt x="41780" y="55617"/>
                </a:cubicBezTo>
                <a:cubicBezTo>
                  <a:pt x="33481" y="57796"/>
                  <a:pt x="7383" y="64642"/>
                  <a:pt x="3239" y="83466"/>
                </a:cubicBezTo>
                <a:cubicBezTo>
                  <a:pt x="1" y="98194"/>
                  <a:pt x="10752" y="117661"/>
                  <a:pt x="23790" y="122030"/>
                </a:cubicBezTo>
                <a:cubicBezTo>
                  <a:pt x="29171" y="123840"/>
                  <a:pt x="34041" y="122757"/>
                  <a:pt x="40994" y="127198"/>
                </a:cubicBezTo>
                <a:cubicBezTo>
                  <a:pt x="45245" y="129912"/>
                  <a:pt x="47888" y="134639"/>
                  <a:pt x="52007" y="137556"/>
                </a:cubicBezTo>
                <a:cubicBezTo>
                  <a:pt x="55417" y="139970"/>
                  <a:pt x="59407" y="140902"/>
                  <a:pt x="63557" y="140902"/>
                </a:cubicBezTo>
                <a:cubicBezTo>
                  <a:pt x="68637" y="140902"/>
                  <a:pt x="73958" y="139505"/>
                  <a:pt x="78749" y="137723"/>
                </a:cubicBezTo>
                <a:cubicBezTo>
                  <a:pt x="91893" y="132817"/>
                  <a:pt x="101525" y="132317"/>
                  <a:pt x="105550" y="131270"/>
                </a:cubicBezTo>
                <a:cubicBezTo>
                  <a:pt x="110694" y="129930"/>
                  <a:pt x="115295" y="129397"/>
                  <a:pt x="119496" y="129397"/>
                </a:cubicBezTo>
                <a:cubicBezTo>
                  <a:pt x="135878" y="129397"/>
                  <a:pt x="146185" y="137503"/>
                  <a:pt x="158993" y="137503"/>
                </a:cubicBezTo>
                <a:cubicBezTo>
                  <a:pt x="161669" y="137503"/>
                  <a:pt x="164454" y="137150"/>
                  <a:pt x="167427" y="136294"/>
                </a:cubicBezTo>
                <a:cubicBezTo>
                  <a:pt x="189251" y="130007"/>
                  <a:pt x="182678" y="107731"/>
                  <a:pt x="208801" y="87871"/>
                </a:cubicBezTo>
                <a:cubicBezTo>
                  <a:pt x="239174" y="64785"/>
                  <a:pt x="265177" y="81871"/>
                  <a:pt x="285382" y="59261"/>
                </a:cubicBezTo>
                <a:cubicBezTo>
                  <a:pt x="302110" y="40556"/>
                  <a:pt x="303027" y="7933"/>
                  <a:pt x="292430" y="1158"/>
                </a:cubicBezTo>
                <a:cubicBezTo>
                  <a:pt x="291197" y="370"/>
                  <a:pt x="289878" y="1"/>
                  <a:pt x="288430" y="1"/>
                </a:cubicBezTo>
                <a:close/>
              </a:path>
            </a:pathLst>
          </a:custGeom>
          <a:solidFill>
            <a:schemeClr val="dk1"/>
          </a:solidFill>
          <a:ln>
            <a:noFill/>
          </a:ln>
        </p:spPr>
        <p:txBody>
          <a:bodyPr anchorCtr="0" anchor="ctr" bIns="87300" lIns="87300" spcFirstLastPara="1" rIns="87300" wrap="square" tIns="87300">
            <a:noAutofit/>
          </a:bodyPr>
          <a:lstStyle/>
          <a:p>
            <a:pPr indent="0" lvl="0" marL="0" rtl="0" algn="l">
              <a:spcBef>
                <a:spcPts val="0"/>
              </a:spcBef>
              <a:spcAft>
                <a:spcPts val="0"/>
              </a:spcAft>
              <a:buNone/>
            </a:pPr>
            <a:r>
              <a:t/>
            </a:r>
            <a:endParaRPr/>
          </a:p>
        </p:txBody>
      </p:sp>
      <p:sp>
        <p:nvSpPr>
          <p:cNvPr id="45" name="Google Shape;45;g21be22e635d0eb8c_348"/>
          <p:cNvSpPr txBox="1"/>
          <p:nvPr>
            <p:ph idx="1" type="subTitle"/>
          </p:nvPr>
        </p:nvSpPr>
        <p:spPr>
          <a:xfrm>
            <a:off x="612900" y="1169725"/>
            <a:ext cx="3933000" cy="3437400"/>
          </a:xfrm>
          <a:prstGeom prst="rect">
            <a:avLst/>
          </a:prstGeom>
          <a:noFill/>
        </p:spPr>
        <p:txBody>
          <a:bodyPr anchorCtr="0" anchor="t" bIns="0" lIns="0" spcFirstLastPara="1" rIns="0" wrap="square" tIns="0">
            <a:spAutoFit/>
          </a:bodyPr>
          <a:lstStyle>
            <a:lvl1pPr lvl="0" rtl="0" algn="l">
              <a:spcBef>
                <a:spcPts val="0"/>
              </a:spcBef>
              <a:spcAft>
                <a:spcPts val="0"/>
              </a:spcAft>
              <a:buNone/>
              <a:defRPr sz="1300"/>
            </a:lvl1pPr>
            <a:lvl2pPr lvl="1" rtl="0">
              <a:spcBef>
                <a:spcPts val="0"/>
              </a:spcBef>
              <a:spcAft>
                <a:spcPts val="0"/>
              </a:spcAft>
              <a:buNone/>
              <a:defRPr sz="1300"/>
            </a:lvl2pPr>
            <a:lvl3pPr lvl="2" rtl="0">
              <a:spcBef>
                <a:spcPts val="0"/>
              </a:spcBef>
              <a:spcAft>
                <a:spcPts val="0"/>
              </a:spcAft>
              <a:buNone/>
              <a:defRPr sz="1300"/>
            </a:lvl3pPr>
            <a:lvl4pPr lvl="3" rtl="0">
              <a:spcBef>
                <a:spcPts val="0"/>
              </a:spcBef>
              <a:spcAft>
                <a:spcPts val="0"/>
              </a:spcAft>
              <a:buNone/>
              <a:defRPr sz="1300"/>
            </a:lvl4pPr>
            <a:lvl5pPr lvl="4" rtl="0">
              <a:spcBef>
                <a:spcPts val="0"/>
              </a:spcBef>
              <a:spcAft>
                <a:spcPts val="0"/>
              </a:spcAft>
              <a:buNone/>
              <a:defRPr sz="1300"/>
            </a:lvl5pPr>
            <a:lvl6pPr lvl="5" rtl="0">
              <a:spcBef>
                <a:spcPts val="0"/>
              </a:spcBef>
              <a:spcAft>
                <a:spcPts val="0"/>
              </a:spcAft>
              <a:buNone/>
              <a:defRPr sz="1300"/>
            </a:lvl6pPr>
            <a:lvl7pPr lvl="6" rtl="0">
              <a:spcBef>
                <a:spcPts val="0"/>
              </a:spcBef>
              <a:spcAft>
                <a:spcPts val="0"/>
              </a:spcAft>
              <a:buNone/>
              <a:defRPr sz="1300"/>
            </a:lvl7pPr>
            <a:lvl8pPr lvl="7" rtl="0">
              <a:spcBef>
                <a:spcPts val="0"/>
              </a:spcBef>
              <a:spcAft>
                <a:spcPts val="0"/>
              </a:spcAft>
              <a:buNone/>
              <a:defRPr sz="1300"/>
            </a:lvl8pPr>
            <a:lvl9pPr lvl="8" rtl="0">
              <a:spcBef>
                <a:spcPts val="0"/>
              </a:spcBef>
              <a:spcAft>
                <a:spcPts val="0"/>
              </a:spcAft>
              <a:buNone/>
              <a:defRPr sz="1300"/>
            </a:lvl9pPr>
          </a:lstStyle>
          <a:p/>
        </p:txBody>
      </p:sp>
      <p:sp>
        <p:nvSpPr>
          <p:cNvPr id="46" name="Google Shape;46;g21be22e635d0eb8c_348"/>
          <p:cNvSpPr txBox="1"/>
          <p:nvPr>
            <p:ph idx="2" type="subTitle"/>
          </p:nvPr>
        </p:nvSpPr>
        <p:spPr>
          <a:xfrm>
            <a:off x="4589425" y="1169725"/>
            <a:ext cx="3839700" cy="3437400"/>
          </a:xfrm>
          <a:prstGeom prst="rect">
            <a:avLst/>
          </a:prstGeom>
          <a:noFill/>
        </p:spPr>
        <p:txBody>
          <a:bodyPr anchorCtr="0" anchor="t" bIns="0" lIns="0" spcFirstLastPara="1" rIns="0" wrap="square" tIns="0">
            <a:spAutoFit/>
          </a:bodyPr>
          <a:lstStyle>
            <a:lvl1pPr lvl="0" rtl="0" algn="l">
              <a:spcBef>
                <a:spcPts val="0"/>
              </a:spcBef>
              <a:spcAft>
                <a:spcPts val="0"/>
              </a:spcAft>
              <a:buNone/>
              <a:defRPr sz="1300"/>
            </a:lvl1pPr>
            <a:lvl2pPr lvl="1" rtl="0">
              <a:spcBef>
                <a:spcPts val="0"/>
              </a:spcBef>
              <a:spcAft>
                <a:spcPts val="0"/>
              </a:spcAft>
              <a:buNone/>
              <a:defRPr sz="1300"/>
            </a:lvl2pPr>
            <a:lvl3pPr lvl="2" rtl="0">
              <a:spcBef>
                <a:spcPts val="0"/>
              </a:spcBef>
              <a:spcAft>
                <a:spcPts val="0"/>
              </a:spcAft>
              <a:buNone/>
              <a:defRPr sz="1300"/>
            </a:lvl3pPr>
            <a:lvl4pPr lvl="3" rtl="0">
              <a:spcBef>
                <a:spcPts val="0"/>
              </a:spcBef>
              <a:spcAft>
                <a:spcPts val="0"/>
              </a:spcAft>
              <a:buNone/>
              <a:defRPr sz="1300"/>
            </a:lvl4pPr>
            <a:lvl5pPr lvl="4" rtl="0">
              <a:spcBef>
                <a:spcPts val="0"/>
              </a:spcBef>
              <a:spcAft>
                <a:spcPts val="0"/>
              </a:spcAft>
              <a:buNone/>
              <a:defRPr sz="1300"/>
            </a:lvl5pPr>
            <a:lvl6pPr lvl="5" rtl="0">
              <a:spcBef>
                <a:spcPts val="0"/>
              </a:spcBef>
              <a:spcAft>
                <a:spcPts val="0"/>
              </a:spcAft>
              <a:buNone/>
              <a:defRPr sz="1300"/>
            </a:lvl6pPr>
            <a:lvl7pPr lvl="6" rtl="0">
              <a:spcBef>
                <a:spcPts val="0"/>
              </a:spcBef>
              <a:spcAft>
                <a:spcPts val="0"/>
              </a:spcAft>
              <a:buNone/>
              <a:defRPr sz="1300"/>
            </a:lvl7pPr>
            <a:lvl8pPr lvl="7" rtl="0">
              <a:spcBef>
                <a:spcPts val="0"/>
              </a:spcBef>
              <a:spcAft>
                <a:spcPts val="0"/>
              </a:spcAft>
              <a:buNone/>
              <a:defRPr sz="1300"/>
            </a:lvl8pPr>
            <a:lvl9pPr lvl="8" rtl="0">
              <a:spcBef>
                <a:spcPts val="0"/>
              </a:spcBef>
              <a:spcAft>
                <a:spcPts val="0"/>
              </a:spcAft>
              <a:buNone/>
              <a:defRPr sz="13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OBJECT_1">
    <p:spTree>
      <p:nvGrpSpPr>
        <p:cNvPr id="47" name="Shape 47"/>
        <p:cNvGrpSpPr/>
        <p:nvPr/>
      </p:nvGrpSpPr>
      <p:grpSpPr>
        <a:xfrm>
          <a:off x="0" y="0"/>
          <a:ext cx="0" cy="0"/>
          <a:chOff x="0" y="0"/>
          <a:chExt cx="0" cy="0"/>
        </a:xfrm>
      </p:grpSpPr>
      <p:sp>
        <p:nvSpPr>
          <p:cNvPr id="48" name="Google Shape;48;g269ca02e33eca12d_88"/>
          <p:cNvSpPr txBox="1"/>
          <p:nvPr>
            <p:ph type="title"/>
          </p:nvPr>
        </p:nvSpPr>
        <p:spPr>
          <a:xfrm>
            <a:off x="628650" y="273844"/>
            <a:ext cx="7886700" cy="994200"/>
          </a:xfrm>
          <a:prstGeom prst="rect">
            <a:avLst/>
          </a:prstGeom>
          <a:noFill/>
          <a:ln>
            <a:noFill/>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dk1"/>
              </a:buClr>
              <a:buSzPts val="1400"/>
              <a:buNone/>
              <a:defRPr/>
            </a:lvl1pPr>
            <a:lvl2pPr lvl="1" rtl="0">
              <a:spcBef>
                <a:spcPts val="0"/>
              </a:spcBef>
              <a:spcAft>
                <a:spcPts val="0"/>
              </a:spcAft>
              <a:buSzPts val="700"/>
              <a:buNone/>
              <a:defRPr/>
            </a:lvl2pPr>
            <a:lvl3pPr lvl="2" rtl="0">
              <a:spcBef>
                <a:spcPts val="0"/>
              </a:spcBef>
              <a:spcAft>
                <a:spcPts val="0"/>
              </a:spcAft>
              <a:buSzPts val="700"/>
              <a:buNone/>
              <a:defRPr/>
            </a:lvl3pPr>
            <a:lvl4pPr lvl="3" rtl="0">
              <a:spcBef>
                <a:spcPts val="0"/>
              </a:spcBef>
              <a:spcAft>
                <a:spcPts val="0"/>
              </a:spcAft>
              <a:buSzPts val="700"/>
              <a:buNone/>
              <a:defRPr/>
            </a:lvl4pPr>
            <a:lvl5pPr lvl="4" rtl="0">
              <a:spcBef>
                <a:spcPts val="0"/>
              </a:spcBef>
              <a:spcAft>
                <a:spcPts val="0"/>
              </a:spcAft>
              <a:buSzPts val="700"/>
              <a:buNone/>
              <a:defRPr/>
            </a:lvl5pPr>
            <a:lvl6pPr lvl="5" rtl="0">
              <a:spcBef>
                <a:spcPts val="0"/>
              </a:spcBef>
              <a:spcAft>
                <a:spcPts val="0"/>
              </a:spcAft>
              <a:buSzPts val="700"/>
              <a:buNone/>
              <a:defRPr/>
            </a:lvl6pPr>
            <a:lvl7pPr lvl="6" rtl="0">
              <a:spcBef>
                <a:spcPts val="0"/>
              </a:spcBef>
              <a:spcAft>
                <a:spcPts val="0"/>
              </a:spcAft>
              <a:buSzPts val="700"/>
              <a:buNone/>
              <a:defRPr/>
            </a:lvl7pPr>
            <a:lvl8pPr lvl="7" rtl="0">
              <a:spcBef>
                <a:spcPts val="0"/>
              </a:spcBef>
              <a:spcAft>
                <a:spcPts val="0"/>
              </a:spcAft>
              <a:buSzPts val="700"/>
              <a:buNone/>
              <a:defRPr/>
            </a:lvl8pPr>
            <a:lvl9pPr lvl="8" rtl="0">
              <a:spcBef>
                <a:spcPts val="0"/>
              </a:spcBef>
              <a:spcAft>
                <a:spcPts val="0"/>
              </a:spcAft>
              <a:buSzPts val="700"/>
              <a:buNone/>
              <a:defRPr/>
            </a:lvl9pPr>
          </a:lstStyle>
          <a:p/>
        </p:txBody>
      </p:sp>
      <p:sp>
        <p:nvSpPr>
          <p:cNvPr id="49" name="Google Shape;49;g269ca02e33eca12d_88"/>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228600" lvl="0" marL="457200" rtl="0" algn="l">
              <a:lnSpc>
                <a:spcPct val="90000"/>
              </a:lnSpc>
              <a:spcBef>
                <a:spcPts val="800"/>
              </a:spcBef>
              <a:spcAft>
                <a:spcPts val="0"/>
              </a:spcAft>
              <a:buClr>
                <a:schemeClr val="dk1"/>
              </a:buClr>
              <a:buSzPts val="1400"/>
              <a:buNone/>
              <a:defRPr/>
            </a:lvl1pPr>
            <a:lvl2pPr indent="-228600" lvl="1" marL="914400" rtl="0" algn="l">
              <a:lnSpc>
                <a:spcPct val="90000"/>
              </a:lnSpc>
              <a:spcBef>
                <a:spcPts val="400"/>
              </a:spcBef>
              <a:spcAft>
                <a:spcPts val="0"/>
              </a:spcAft>
              <a:buClr>
                <a:schemeClr val="dk1"/>
              </a:buClr>
              <a:buSzPts val="1400"/>
              <a:buNone/>
              <a:defRPr/>
            </a:lvl2pPr>
            <a:lvl3pPr indent="-228600" lvl="2" marL="1371600" rtl="0" algn="l">
              <a:lnSpc>
                <a:spcPct val="90000"/>
              </a:lnSpc>
              <a:spcBef>
                <a:spcPts val="400"/>
              </a:spcBef>
              <a:spcAft>
                <a:spcPts val="0"/>
              </a:spcAft>
              <a:buClr>
                <a:schemeClr val="dk1"/>
              </a:buClr>
              <a:buSzPts val="1400"/>
              <a:buNone/>
              <a:defRPr/>
            </a:lvl3pPr>
            <a:lvl4pPr indent="-228600" lvl="3" marL="1828800" rtl="0" algn="l">
              <a:lnSpc>
                <a:spcPct val="90000"/>
              </a:lnSpc>
              <a:spcBef>
                <a:spcPts val="400"/>
              </a:spcBef>
              <a:spcAft>
                <a:spcPts val="0"/>
              </a:spcAft>
              <a:buClr>
                <a:schemeClr val="dk1"/>
              </a:buClr>
              <a:buSzPts val="1400"/>
              <a:buNone/>
              <a:defRPr/>
            </a:lvl4pPr>
            <a:lvl5pPr indent="-228600" lvl="4" marL="2286000" rtl="0" algn="l">
              <a:lnSpc>
                <a:spcPct val="90000"/>
              </a:lnSpc>
              <a:spcBef>
                <a:spcPts val="400"/>
              </a:spcBef>
              <a:spcAft>
                <a:spcPts val="0"/>
              </a:spcAft>
              <a:buClr>
                <a:schemeClr val="dk1"/>
              </a:buClr>
              <a:buSzPts val="1400"/>
              <a:buNone/>
              <a:defRPr/>
            </a:lvl5pPr>
            <a:lvl6pPr indent="-228600" lvl="5" marL="2743200" rtl="0" algn="l">
              <a:lnSpc>
                <a:spcPct val="90000"/>
              </a:lnSpc>
              <a:spcBef>
                <a:spcPts val="400"/>
              </a:spcBef>
              <a:spcAft>
                <a:spcPts val="0"/>
              </a:spcAft>
              <a:buClr>
                <a:schemeClr val="dk1"/>
              </a:buClr>
              <a:buSzPts val="1400"/>
              <a:buNone/>
              <a:defRPr/>
            </a:lvl6pPr>
            <a:lvl7pPr indent="-228600" lvl="6" marL="3200400" rtl="0" algn="l">
              <a:lnSpc>
                <a:spcPct val="90000"/>
              </a:lnSpc>
              <a:spcBef>
                <a:spcPts val="400"/>
              </a:spcBef>
              <a:spcAft>
                <a:spcPts val="0"/>
              </a:spcAft>
              <a:buClr>
                <a:schemeClr val="dk1"/>
              </a:buClr>
              <a:buSzPts val="1400"/>
              <a:buNone/>
              <a:defRPr/>
            </a:lvl7pPr>
            <a:lvl8pPr indent="-228600" lvl="7" marL="3657600" rtl="0" algn="l">
              <a:lnSpc>
                <a:spcPct val="90000"/>
              </a:lnSpc>
              <a:spcBef>
                <a:spcPts val="400"/>
              </a:spcBef>
              <a:spcAft>
                <a:spcPts val="0"/>
              </a:spcAft>
              <a:buClr>
                <a:schemeClr val="dk1"/>
              </a:buClr>
              <a:buSzPts val="1400"/>
              <a:buNone/>
              <a:defRPr/>
            </a:lvl8pPr>
            <a:lvl9pPr indent="-228600" lvl="8" marL="4114800" rtl="0" algn="l">
              <a:lnSpc>
                <a:spcPct val="90000"/>
              </a:lnSpc>
              <a:spcBef>
                <a:spcPts val="400"/>
              </a:spcBef>
              <a:spcAft>
                <a:spcPts val="0"/>
              </a:spcAft>
              <a:buClr>
                <a:schemeClr val="dk1"/>
              </a:buClr>
              <a:buSzPts val="1400"/>
              <a:buNone/>
              <a:defRPr/>
            </a:lvl9pPr>
          </a:lstStyle>
          <a:p/>
        </p:txBody>
      </p:sp>
      <p:sp>
        <p:nvSpPr>
          <p:cNvPr id="50" name="Google Shape;50;g269ca02e33eca12d_88"/>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spAutoFit/>
          </a:bodyPr>
          <a:lstStyle>
            <a:lvl1pPr lvl="0" rtl="0" algn="l">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51" name="Google Shape;51;g269ca02e33eca12d_88"/>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spAutoFit/>
          </a:bodyPr>
          <a:lstStyle>
            <a:lvl1pPr lvl="0" rtl="0" algn="ctr">
              <a:spcBef>
                <a:spcPts val="0"/>
              </a:spcBef>
              <a:spcAft>
                <a:spcPts val="0"/>
              </a:spcAft>
              <a:buSzPts val="700"/>
              <a:buNone/>
              <a:defRPr/>
            </a:lvl1pPr>
            <a:lvl2pPr lvl="1" rtl="0" algn="l">
              <a:spcBef>
                <a:spcPts val="0"/>
              </a:spcBef>
              <a:spcAft>
                <a:spcPts val="0"/>
              </a:spcAft>
              <a:buSzPts val="700"/>
              <a:buNone/>
              <a:defRPr/>
            </a:lvl2pPr>
            <a:lvl3pPr lvl="2" rtl="0" algn="l">
              <a:spcBef>
                <a:spcPts val="0"/>
              </a:spcBef>
              <a:spcAft>
                <a:spcPts val="0"/>
              </a:spcAft>
              <a:buSzPts val="700"/>
              <a:buNone/>
              <a:defRPr/>
            </a:lvl3pPr>
            <a:lvl4pPr lvl="3" rtl="0" algn="l">
              <a:spcBef>
                <a:spcPts val="0"/>
              </a:spcBef>
              <a:spcAft>
                <a:spcPts val="0"/>
              </a:spcAft>
              <a:buSzPts val="700"/>
              <a:buNone/>
              <a:defRPr/>
            </a:lvl4pPr>
            <a:lvl5pPr lvl="4" rtl="0" algn="l">
              <a:spcBef>
                <a:spcPts val="0"/>
              </a:spcBef>
              <a:spcAft>
                <a:spcPts val="0"/>
              </a:spcAft>
              <a:buSzPts val="700"/>
              <a:buNone/>
              <a:defRPr/>
            </a:lvl5pPr>
            <a:lvl6pPr lvl="5" rtl="0" algn="l">
              <a:spcBef>
                <a:spcPts val="0"/>
              </a:spcBef>
              <a:spcAft>
                <a:spcPts val="0"/>
              </a:spcAft>
              <a:buSzPts val="700"/>
              <a:buNone/>
              <a:defRPr/>
            </a:lvl6pPr>
            <a:lvl7pPr lvl="6" rtl="0" algn="l">
              <a:spcBef>
                <a:spcPts val="0"/>
              </a:spcBef>
              <a:spcAft>
                <a:spcPts val="0"/>
              </a:spcAft>
              <a:buSzPts val="700"/>
              <a:buNone/>
              <a:defRPr/>
            </a:lvl7pPr>
            <a:lvl8pPr lvl="7" rtl="0" algn="l">
              <a:spcBef>
                <a:spcPts val="0"/>
              </a:spcBef>
              <a:spcAft>
                <a:spcPts val="0"/>
              </a:spcAft>
              <a:buSzPts val="700"/>
              <a:buNone/>
              <a:defRPr/>
            </a:lvl8pPr>
            <a:lvl9pPr lvl="8" rtl="0" algn="l">
              <a:spcBef>
                <a:spcPts val="0"/>
              </a:spcBef>
              <a:spcAft>
                <a:spcPts val="0"/>
              </a:spcAft>
              <a:buSzPts val="700"/>
              <a:buNone/>
              <a:defRPr/>
            </a:lvl9pPr>
          </a:lstStyle>
          <a:p/>
        </p:txBody>
      </p:sp>
      <p:sp>
        <p:nvSpPr>
          <p:cNvPr id="52" name="Google Shape;52;g269ca02e33eca12d_88"/>
          <p:cNvSpPr txBox="1"/>
          <p:nvPr>
            <p:ph idx="12" type="sldNum"/>
          </p:nvPr>
        </p:nvSpPr>
        <p:spPr>
          <a:xfrm>
            <a:off x="6457950" y="4767263"/>
            <a:ext cx="2057400" cy="209100"/>
          </a:xfrm>
          <a:prstGeom prst="rect">
            <a:avLst/>
          </a:prstGeom>
          <a:noFill/>
          <a:ln>
            <a:noFill/>
          </a:ln>
        </p:spPr>
        <p:txBody>
          <a:bodyPr anchorCtr="0" anchor="ctr" bIns="34275" lIns="68575" spcFirstLastPara="1" rIns="68575" wrap="square" tIns="34275">
            <a:sp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4"/>
          <p:cNvSpPr txBox="1"/>
          <p:nvPr>
            <p:ph type="title"/>
          </p:nvPr>
        </p:nvSpPr>
        <p:spPr>
          <a:xfrm>
            <a:off x="2487886" y="281402"/>
            <a:ext cx="4168200" cy="5967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700"/>
              <a:buFont typeface="Arial"/>
              <a:buNone/>
              <a:defRPr b="0" i="0" sz="3800" u="none" cap="none" strike="noStrike">
                <a:solidFill>
                  <a:srgbClr val="FDB48F"/>
                </a:solidFill>
                <a:latin typeface="Arial Narrow"/>
                <a:ea typeface="Arial Narrow"/>
                <a:cs typeface="Arial Narrow"/>
                <a:sym typeface="Arial Narrow"/>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7" name="Google Shape;7;p4"/>
          <p:cNvSpPr txBox="1"/>
          <p:nvPr>
            <p:ph idx="1" type="body"/>
          </p:nvPr>
        </p:nvSpPr>
        <p:spPr>
          <a:xfrm>
            <a:off x="457200" y="1183005"/>
            <a:ext cx="8229600" cy="33948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Calibri"/>
                <a:ea typeface="Calibri"/>
                <a:cs typeface="Calibri"/>
                <a:sym typeface="Calibri"/>
              </a:defRPr>
            </a:lvl9pPr>
          </a:lstStyle>
          <a:p/>
        </p:txBody>
      </p:sp>
      <p:sp>
        <p:nvSpPr>
          <p:cNvPr id="8" name="Google Shape;8;p4"/>
          <p:cNvSpPr txBox="1"/>
          <p:nvPr>
            <p:ph idx="11" type="ftr"/>
          </p:nvPr>
        </p:nvSpPr>
        <p:spPr>
          <a:xfrm>
            <a:off x="3108960" y="4783455"/>
            <a:ext cx="2926200" cy="257100"/>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9" name="Google Shape;9;p4"/>
          <p:cNvSpPr txBox="1"/>
          <p:nvPr>
            <p:ph idx="10" type="dt"/>
          </p:nvPr>
        </p:nvSpPr>
        <p:spPr>
          <a:xfrm>
            <a:off x="457200" y="4783455"/>
            <a:ext cx="2103000" cy="2571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700"/>
              <a:buFont typeface="Arial"/>
              <a:buNone/>
              <a:defRPr b="0" i="0" sz="9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900" u="none" cap="none" strike="noStrike">
                <a:solidFill>
                  <a:srgbClr val="000000"/>
                </a:solidFill>
                <a:latin typeface="Arial"/>
                <a:ea typeface="Arial"/>
                <a:cs typeface="Arial"/>
                <a:sym typeface="Arial"/>
              </a:defRPr>
            </a:lvl9pPr>
          </a:lstStyle>
          <a:p/>
        </p:txBody>
      </p:sp>
      <p:sp>
        <p:nvSpPr>
          <p:cNvPr id="10" name="Google Shape;10;p4"/>
          <p:cNvSpPr txBox="1"/>
          <p:nvPr>
            <p:ph idx="12" type="sldNum"/>
          </p:nvPr>
        </p:nvSpPr>
        <p:spPr>
          <a:xfrm>
            <a:off x="6583680" y="4783455"/>
            <a:ext cx="2103000" cy="1398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700">
              <a:solidFill>
                <a:srgbClr val="000000"/>
              </a:solidFil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3.png"/><Relationship Id="rId9" Type="http://schemas.openxmlformats.org/officeDocument/2006/relationships/image" Target="../media/image8.png"/><Relationship Id="rId5" Type="http://schemas.openxmlformats.org/officeDocument/2006/relationships/hyperlink" Target="https://docs.google.com/presentation/d/1TqFrwJwPpNRkeuXhJK_mTytLGLo_bK_J-sNgo7wsKlg/edit" TargetMode="External"/><Relationship Id="rId6" Type="http://schemas.openxmlformats.org/officeDocument/2006/relationships/hyperlink" Target="https://docs.google.com/presentation/d/1-4XrHk0ehAoa1huxbkdu8f-g6-YBr_Q3-rzzQcLIhVs/edit" TargetMode="External"/><Relationship Id="rId7" Type="http://schemas.openxmlformats.org/officeDocument/2006/relationships/image" Target="../media/image14.png"/><Relationship Id="rId8" Type="http://schemas.openxmlformats.org/officeDocument/2006/relationships/image" Target="../media/image9.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2.jpg"/><Relationship Id="rId4" Type="http://schemas.openxmlformats.org/officeDocument/2006/relationships/image" Target="../media/image28.jpg"/><Relationship Id="rId5" Type="http://schemas.openxmlformats.org/officeDocument/2006/relationships/image" Target="../media/image32.jpg"/><Relationship Id="rId6" Type="http://schemas.openxmlformats.org/officeDocument/2006/relationships/image" Target="../media/image3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23.jpg"/><Relationship Id="rId4" Type="http://schemas.openxmlformats.org/officeDocument/2006/relationships/image" Target="../media/image31.jpg"/><Relationship Id="rId5" Type="http://schemas.openxmlformats.org/officeDocument/2006/relationships/image" Target="../media/image29.jpg"/><Relationship Id="rId6" Type="http://schemas.openxmlformats.org/officeDocument/2006/relationships/image" Target="../media/image33.jpg"/><Relationship Id="rId7" Type="http://schemas.openxmlformats.org/officeDocument/2006/relationships/image" Target="../media/image34.jpg"/><Relationship Id="rId8" Type="http://schemas.openxmlformats.org/officeDocument/2006/relationships/image" Target="../media/image3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4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41.png"/><Relationship Id="rId4" Type="http://schemas.openxmlformats.org/officeDocument/2006/relationships/hyperlink" Target="https://drive.google.com/file/d/1IFvr1NzdnBniBgx4WBL4zx7toStH8Hgl/view?usp=drivesdk"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13.jpg"/><Relationship Id="rId5" Type="http://schemas.openxmlformats.org/officeDocument/2006/relationships/image" Target="../media/image4.jpg"/><Relationship Id="rId6"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jpg"/><Relationship Id="rId4" Type="http://schemas.openxmlformats.org/officeDocument/2006/relationships/image" Target="../media/image5.jpg"/><Relationship Id="rId5" Type="http://schemas.openxmlformats.org/officeDocument/2006/relationships/image" Target="../media/image12.jpg"/><Relationship Id="rId6" Type="http://schemas.openxmlformats.org/officeDocument/2006/relationships/image" Target="../media/image1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16.jpg"/><Relationship Id="rId5"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youtu.be/0cYal_hitz4" TargetMode="External"/><Relationship Id="rId4" Type="http://schemas.openxmlformats.org/officeDocument/2006/relationships/image" Target="../media/image39.jpg"/><Relationship Id="rId9" Type="http://schemas.openxmlformats.org/officeDocument/2006/relationships/image" Target="../media/image20.png"/><Relationship Id="rId5" Type="http://schemas.openxmlformats.org/officeDocument/2006/relationships/image" Target="../media/image25.jpg"/><Relationship Id="rId6" Type="http://schemas.openxmlformats.org/officeDocument/2006/relationships/image" Target="../media/image24.jpg"/><Relationship Id="rId7" Type="http://schemas.openxmlformats.org/officeDocument/2006/relationships/image" Target="../media/image18.png"/><Relationship Id="rId8" Type="http://schemas.openxmlformats.org/officeDocument/2006/relationships/image" Target="../media/image2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6.jpg"/><Relationship Id="rId4" Type="http://schemas.openxmlformats.org/officeDocument/2006/relationships/image" Target="../media/image19.jpg"/><Relationship Id="rId5"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6" name="Shape 56"/>
        <p:cNvGrpSpPr/>
        <p:nvPr/>
      </p:nvGrpSpPr>
      <p:grpSpPr>
        <a:xfrm>
          <a:off x="0" y="0"/>
          <a:ext cx="0" cy="0"/>
          <a:chOff x="0" y="0"/>
          <a:chExt cx="0" cy="0"/>
        </a:xfrm>
      </p:grpSpPr>
      <p:pic>
        <p:nvPicPr>
          <p:cNvPr id="57" name="Google Shape;57;p1"/>
          <p:cNvPicPr preferRelativeResize="0"/>
          <p:nvPr/>
        </p:nvPicPr>
        <p:blipFill rotWithShape="1">
          <a:blip r:embed="rId3">
            <a:alphaModFix/>
          </a:blip>
          <a:srcRect b="0" l="0" r="0" t="0"/>
          <a:stretch/>
        </p:blipFill>
        <p:spPr>
          <a:xfrm>
            <a:off x="4390" y="838704"/>
            <a:ext cx="2347434" cy="4298950"/>
          </a:xfrm>
          <a:prstGeom prst="rect">
            <a:avLst/>
          </a:prstGeom>
          <a:noFill/>
          <a:ln>
            <a:noFill/>
          </a:ln>
        </p:spPr>
      </p:pic>
      <p:pic>
        <p:nvPicPr>
          <p:cNvPr id="58" name="Google Shape;58;p1"/>
          <p:cNvPicPr preferRelativeResize="0"/>
          <p:nvPr/>
        </p:nvPicPr>
        <p:blipFill rotWithShape="1">
          <a:blip r:embed="rId4">
            <a:alphaModFix/>
          </a:blip>
          <a:srcRect b="0" l="0" r="0" t="0"/>
          <a:stretch/>
        </p:blipFill>
        <p:spPr>
          <a:xfrm>
            <a:off x="8610667" y="12215"/>
            <a:ext cx="519582" cy="2590177"/>
          </a:xfrm>
          <a:prstGeom prst="rect">
            <a:avLst/>
          </a:prstGeom>
          <a:noFill/>
          <a:ln>
            <a:noFill/>
          </a:ln>
        </p:spPr>
      </p:pic>
      <p:sp>
        <p:nvSpPr>
          <p:cNvPr id="59" name="Google Shape;59;p1"/>
          <p:cNvSpPr txBox="1"/>
          <p:nvPr/>
        </p:nvSpPr>
        <p:spPr>
          <a:xfrm>
            <a:off x="7042357" y="3740561"/>
            <a:ext cx="1802100" cy="12180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00000"/>
                </a:solidFill>
                <a:latin typeface="Comfortaa"/>
                <a:ea typeface="Comfortaa"/>
                <a:cs typeface="Comfortaa"/>
                <a:sym typeface="Comfortaa"/>
              </a:rPr>
              <a:t>Color index:</a:t>
            </a:r>
            <a:endParaRPr b="1" i="0" sz="1300" u="none" cap="none" strike="noStrike">
              <a:solidFill>
                <a:srgbClr val="000000"/>
              </a:solidFill>
              <a:latin typeface="Comfortaa"/>
              <a:ea typeface="Comfortaa"/>
              <a:cs typeface="Comfortaa"/>
              <a:sym typeface="Comfortaa"/>
            </a:endParaRPr>
          </a:p>
          <a:p>
            <a:pPr indent="-177800" lvl="0" marL="228600" marR="0" rtl="0" algn="l">
              <a:lnSpc>
                <a:spcPct val="100000"/>
              </a:lnSpc>
              <a:spcBef>
                <a:spcPts val="0"/>
              </a:spcBef>
              <a:spcAft>
                <a:spcPts val="0"/>
              </a:spcAft>
              <a:buClr>
                <a:srgbClr val="000000"/>
              </a:buClr>
              <a:buSzPts val="1000"/>
              <a:buFont typeface="Comfortaa"/>
              <a:buChar char="●"/>
            </a:pPr>
            <a:r>
              <a:rPr b="0" i="0" lang="en-US" sz="1000" u="none" cap="none" strike="noStrike">
                <a:solidFill>
                  <a:srgbClr val="000000"/>
                </a:solidFill>
                <a:latin typeface="Comfortaa"/>
                <a:ea typeface="Comfortaa"/>
                <a:cs typeface="Comfortaa"/>
                <a:sym typeface="Comfortaa"/>
              </a:rPr>
              <a:t>Mine text</a:t>
            </a:r>
            <a:endParaRPr b="0" i="0" sz="1000" u="none" cap="none" strike="noStrike">
              <a:solidFill>
                <a:srgbClr val="000000"/>
              </a:solidFill>
              <a:latin typeface="Comfortaa"/>
              <a:ea typeface="Comfortaa"/>
              <a:cs typeface="Comfortaa"/>
              <a:sym typeface="Comfortaa"/>
            </a:endParaRPr>
          </a:p>
          <a:p>
            <a:pPr indent="-177800" lvl="0" marL="228600" marR="0" rtl="0" algn="l">
              <a:lnSpc>
                <a:spcPct val="100000"/>
              </a:lnSpc>
              <a:spcBef>
                <a:spcPts val="0"/>
              </a:spcBef>
              <a:spcAft>
                <a:spcPts val="0"/>
              </a:spcAft>
              <a:buClr>
                <a:srgbClr val="000000"/>
              </a:buClr>
              <a:buSzPts val="1000"/>
              <a:buFont typeface="Comfortaa"/>
              <a:buChar char="●"/>
            </a:pPr>
            <a:r>
              <a:rPr b="0" i="0" lang="en-US" sz="1000" u="none" cap="none" strike="noStrike">
                <a:solidFill>
                  <a:srgbClr val="CC0000"/>
                </a:solidFill>
                <a:latin typeface="Comfortaa"/>
                <a:ea typeface="Comfortaa"/>
                <a:cs typeface="Comfortaa"/>
                <a:sym typeface="Comfortaa"/>
              </a:rPr>
              <a:t>Important</a:t>
            </a:r>
            <a:r>
              <a:rPr b="0" i="0" lang="en-US" sz="1000" u="none" cap="none" strike="noStrike">
                <a:solidFill>
                  <a:srgbClr val="000000"/>
                </a:solidFill>
                <a:latin typeface="Comfortaa"/>
                <a:ea typeface="Comfortaa"/>
                <a:cs typeface="Comfortaa"/>
                <a:sym typeface="Comfortaa"/>
              </a:rPr>
              <a:t> </a:t>
            </a:r>
            <a:endParaRPr b="0" i="0" sz="1000" u="none" cap="none" strike="noStrike">
              <a:solidFill>
                <a:srgbClr val="000000"/>
              </a:solidFill>
              <a:latin typeface="Comfortaa"/>
              <a:ea typeface="Comfortaa"/>
              <a:cs typeface="Comfortaa"/>
              <a:sym typeface="Comfortaa"/>
            </a:endParaRPr>
          </a:p>
          <a:p>
            <a:pPr indent="-177800" lvl="0" marL="228600" marR="0" rtl="0" algn="l">
              <a:lnSpc>
                <a:spcPct val="100000"/>
              </a:lnSpc>
              <a:spcBef>
                <a:spcPts val="0"/>
              </a:spcBef>
              <a:spcAft>
                <a:spcPts val="0"/>
              </a:spcAft>
              <a:buClr>
                <a:srgbClr val="38761D"/>
              </a:buClr>
              <a:buSzPts val="1000"/>
              <a:buFont typeface="Comfortaa"/>
              <a:buChar char="●"/>
            </a:pPr>
            <a:r>
              <a:rPr b="0" i="0" lang="en-US" sz="1000" u="none" cap="none" strike="noStrike">
                <a:solidFill>
                  <a:srgbClr val="38761D"/>
                </a:solidFill>
                <a:latin typeface="Comfortaa"/>
                <a:ea typeface="Comfortaa"/>
                <a:cs typeface="Comfortaa"/>
                <a:sym typeface="Comfortaa"/>
              </a:rPr>
              <a:t>Doctors notes</a:t>
            </a:r>
            <a:endParaRPr b="0" i="0" sz="1000" u="none" cap="none" strike="noStrike">
              <a:solidFill>
                <a:srgbClr val="38761D"/>
              </a:solidFill>
              <a:latin typeface="Comfortaa"/>
              <a:ea typeface="Comfortaa"/>
              <a:cs typeface="Comfortaa"/>
              <a:sym typeface="Comfortaa"/>
            </a:endParaRPr>
          </a:p>
          <a:p>
            <a:pPr indent="-177800" lvl="0" marL="228600" marR="0" rtl="0" algn="l">
              <a:lnSpc>
                <a:spcPct val="100000"/>
              </a:lnSpc>
              <a:spcBef>
                <a:spcPts val="0"/>
              </a:spcBef>
              <a:spcAft>
                <a:spcPts val="0"/>
              </a:spcAft>
              <a:buClr>
                <a:srgbClr val="C27BA0"/>
              </a:buClr>
              <a:buSzPts val="1000"/>
              <a:buFont typeface="Comfortaa"/>
              <a:buChar char="●"/>
            </a:pPr>
            <a:r>
              <a:rPr b="0" i="0" lang="en-US" sz="1000" u="none" cap="none" strike="noStrike">
                <a:solidFill>
                  <a:srgbClr val="C27BA0"/>
                </a:solidFill>
                <a:latin typeface="Comfortaa"/>
                <a:ea typeface="Comfortaa"/>
                <a:cs typeface="Comfortaa"/>
                <a:sym typeface="Comfortaa"/>
              </a:rPr>
              <a:t>Female slides only</a:t>
            </a:r>
            <a:endParaRPr b="0" i="0" sz="1000" u="none" cap="none" strike="noStrike">
              <a:solidFill>
                <a:srgbClr val="C27BA0"/>
              </a:solidFill>
              <a:latin typeface="Comfortaa"/>
              <a:ea typeface="Comfortaa"/>
              <a:cs typeface="Comfortaa"/>
              <a:sym typeface="Comfortaa"/>
            </a:endParaRPr>
          </a:p>
          <a:p>
            <a:pPr indent="-177800" lvl="0" marL="228600" marR="0" rtl="0" algn="l">
              <a:lnSpc>
                <a:spcPct val="100000"/>
              </a:lnSpc>
              <a:spcBef>
                <a:spcPts val="0"/>
              </a:spcBef>
              <a:spcAft>
                <a:spcPts val="0"/>
              </a:spcAft>
              <a:buClr>
                <a:srgbClr val="3D85C6"/>
              </a:buClr>
              <a:buSzPts val="1000"/>
              <a:buFont typeface="Comfortaa"/>
              <a:buChar char="●"/>
            </a:pPr>
            <a:r>
              <a:rPr b="0" i="0" lang="en-US" sz="1000" u="none" cap="none" strike="noStrike">
                <a:solidFill>
                  <a:srgbClr val="3D85C6"/>
                </a:solidFill>
                <a:latin typeface="Comfortaa"/>
                <a:ea typeface="Comfortaa"/>
                <a:cs typeface="Comfortaa"/>
                <a:sym typeface="Comfortaa"/>
              </a:rPr>
              <a:t>Male slides only </a:t>
            </a:r>
            <a:endParaRPr b="0" i="0" sz="1000" u="none" cap="none" strike="noStrike">
              <a:solidFill>
                <a:srgbClr val="3D85C6"/>
              </a:solidFill>
              <a:latin typeface="Comfortaa"/>
              <a:ea typeface="Comfortaa"/>
              <a:cs typeface="Comfortaa"/>
              <a:sym typeface="Comfortaa"/>
            </a:endParaRPr>
          </a:p>
          <a:p>
            <a:pPr indent="-177800" lvl="0" marL="228600" marR="0" rtl="0" algn="l">
              <a:lnSpc>
                <a:spcPct val="100000"/>
              </a:lnSpc>
              <a:spcBef>
                <a:spcPts val="0"/>
              </a:spcBef>
              <a:spcAft>
                <a:spcPts val="0"/>
              </a:spcAft>
              <a:buClr>
                <a:srgbClr val="999999"/>
              </a:buClr>
              <a:buSzPts val="1000"/>
              <a:buFont typeface="Comfortaa"/>
              <a:buChar char="●"/>
            </a:pPr>
            <a:r>
              <a:rPr b="0" i="0" lang="en-US" sz="1000" u="none" cap="none" strike="noStrike">
                <a:solidFill>
                  <a:srgbClr val="999999"/>
                </a:solidFill>
                <a:latin typeface="Comfortaa"/>
                <a:ea typeface="Comfortaa"/>
                <a:cs typeface="Comfortaa"/>
                <a:sym typeface="Comfortaa"/>
              </a:rPr>
              <a:t>Extra</a:t>
            </a:r>
            <a:endParaRPr b="0" i="0" sz="1000" u="none" cap="none" strike="noStrike">
              <a:solidFill>
                <a:srgbClr val="999999"/>
              </a:solidFill>
              <a:latin typeface="Comfortaa"/>
              <a:ea typeface="Comfortaa"/>
              <a:cs typeface="Comfortaa"/>
              <a:sym typeface="Comfortaa"/>
            </a:endParaRPr>
          </a:p>
        </p:txBody>
      </p:sp>
      <p:grpSp>
        <p:nvGrpSpPr>
          <p:cNvPr id="60" name="Google Shape;60;p1"/>
          <p:cNvGrpSpPr/>
          <p:nvPr/>
        </p:nvGrpSpPr>
        <p:grpSpPr>
          <a:xfrm>
            <a:off x="6679360" y="3316684"/>
            <a:ext cx="312484" cy="267883"/>
            <a:chOff x="7513884" y="2448269"/>
            <a:chExt cx="363185" cy="338792"/>
          </a:xfrm>
        </p:grpSpPr>
        <p:sp>
          <p:nvSpPr>
            <p:cNvPr id="61" name="Google Shape;61;p1"/>
            <p:cNvSpPr/>
            <p:nvPr/>
          </p:nvSpPr>
          <p:spPr>
            <a:xfrm>
              <a:off x="7666316" y="2448269"/>
              <a:ext cx="210753" cy="206954"/>
            </a:xfrm>
            <a:custGeom>
              <a:rect b="b" l="l" r="r" t="t"/>
              <a:pathLst>
                <a:path extrusionOk="0" h="7899" w="8044">
                  <a:moveTo>
                    <a:pt x="5680" y="0"/>
                  </a:moveTo>
                  <a:cubicBezTo>
                    <a:pt x="5491" y="0"/>
                    <a:pt x="5302" y="72"/>
                    <a:pt x="5158" y="216"/>
                  </a:cubicBezTo>
                  <a:lnTo>
                    <a:pt x="289" y="5085"/>
                  </a:lnTo>
                  <a:cubicBezTo>
                    <a:pt x="1" y="5373"/>
                    <a:pt x="1" y="5843"/>
                    <a:pt x="289" y="6130"/>
                  </a:cubicBezTo>
                  <a:lnTo>
                    <a:pt x="1851" y="7683"/>
                  </a:lnTo>
                  <a:cubicBezTo>
                    <a:pt x="1995" y="7827"/>
                    <a:pt x="2182" y="7899"/>
                    <a:pt x="2370" y="7899"/>
                  </a:cubicBezTo>
                  <a:cubicBezTo>
                    <a:pt x="2558" y="7899"/>
                    <a:pt x="2747" y="7827"/>
                    <a:pt x="2896" y="7683"/>
                  </a:cubicBezTo>
                  <a:lnTo>
                    <a:pt x="7756" y="2814"/>
                  </a:lnTo>
                  <a:cubicBezTo>
                    <a:pt x="8043" y="2526"/>
                    <a:pt x="8043" y="2066"/>
                    <a:pt x="7756" y="1778"/>
                  </a:cubicBezTo>
                  <a:lnTo>
                    <a:pt x="6203" y="216"/>
                  </a:lnTo>
                  <a:cubicBezTo>
                    <a:pt x="6059" y="72"/>
                    <a:pt x="5870" y="0"/>
                    <a:pt x="5680"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2" name="Google Shape;62;p1"/>
            <p:cNvSpPr/>
            <p:nvPr/>
          </p:nvSpPr>
          <p:spPr>
            <a:xfrm>
              <a:off x="7691442" y="2471482"/>
              <a:ext cx="185627" cy="183741"/>
            </a:xfrm>
            <a:custGeom>
              <a:rect b="b" l="l" r="r" t="t"/>
              <a:pathLst>
                <a:path extrusionOk="0" h="7013" w="7085">
                  <a:moveTo>
                    <a:pt x="5915" y="1"/>
                  </a:moveTo>
                  <a:lnTo>
                    <a:pt x="5920" y="7"/>
                  </a:lnTo>
                  <a:lnTo>
                    <a:pt x="5920" y="7"/>
                  </a:lnTo>
                  <a:cubicBezTo>
                    <a:pt x="5918" y="5"/>
                    <a:pt x="5917" y="3"/>
                    <a:pt x="5915" y="1"/>
                  </a:cubicBezTo>
                  <a:close/>
                  <a:moveTo>
                    <a:pt x="5920" y="7"/>
                  </a:moveTo>
                  <a:cubicBezTo>
                    <a:pt x="6202" y="295"/>
                    <a:pt x="6200" y="760"/>
                    <a:pt x="5915" y="1046"/>
                  </a:cubicBezTo>
                  <a:lnTo>
                    <a:pt x="1045" y="5915"/>
                  </a:lnTo>
                  <a:cubicBezTo>
                    <a:pt x="902" y="6059"/>
                    <a:pt x="715" y="6131"/>
                    <a:pt x="526" y="6131"/>
                  </a:cubicBezTo>
                  <a:cubicBezTo>
                    <a:pt x="338" y="6131"/>
                    <a:pt x="149" y="6059"/>
                    <a:pt x="0" y="5915"/>
                  </a:cubicBezTo>
                  <a:lnTo>
                    <a:pt x="0" y="5915"/>
                  </a:lnTo>
                  <a:lnTo>
                    <a:pt x="892" y="6797"/>
                  </a:lnTo>
                  <a:cubicBezTo>
                    <a:pt x="1036" y="6941"/>
                    <a:pt x="1223" y="7013"/>
                    <a:pt x="1410" y="7013"/>
                  </a:cubicBezTo>
                  <a:cubicBezTo>
                    <a:pt x="1596" y="7013"/>
                    <a:pt x="1783" y="6941"/>
                    <a:pt x="1927" y="6797"/>
                  </a:cubicBezTo>
                  <a:lnTo>
                    <a:pt x="6797" y="1928"/>
                  </a:lnTo>
                  <a:cubicBezTo>
                    <a:pt x="7084" y="1640"/>
                    <a:pt x="7084" y="1180"/>
                    <a:pt x="6797" y="892"/>
                  </a:cubicBezTo>
                  <a:lnTo>
                    <a:pt x="5920" y="7"/>
                  </a:ln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3" name="Google Shape;63;p1"/>
            <p:cNvSpPr/>
            <p:nvPr/>
          </p:nvSpPr>
          <p:spPr>
            <a:xfrm>
              <a:off x="7755972" y="2483298"/>
              <a:ext cx="84416" cy="84154"/>
            </a:xfrm>
            <a:custGeom>
              <a:rect b="b" l="l" r="r" t="t"/>
              <a:pathLst>
                <a:path extrusionOk="0" h="3212" w="3222">
                  <a:moveTo>
                    <a:pt x="624" y="0"/>
                  </a:moveTo>
                  <a:lnTo>
                    <a:pt x="1" y="614"/>
                  </a:lnTo>
                  <a:lnTo>
                    <a:pt x="2599" y="3212"/>
                  </a:lnTo>
                  <a:lnTo>
                    <a:pt x="3222" y="2589"/>
                  </a:lnTo>
                  <a:lnTo>
                    <a:pt x="624" y="0"/>
                  </a:ln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4" name="Google Shape;64;p1"/>
            <p:cNvSpPr/>
            <p:nvPr/>
          </p:nvSpPr>
          <p:spPr>
            <a:xfrm>
              <a:off x="7800931" y="2528258"/>
              <a:ext cx="39457" cy="39195"/>
            </a:xfrm>
            <a:custGeom>
              <a:rect b="b" l="l" r="r" t="t"/>
              <a:pathLst>
                <a:path extrusionOk="0" h="1496" w="1506">
                  <a:moveTo>
                    <a:pt x="614" y="0"/>
                  </a:moveTo>
                  <a:lnTo>
                    <a:pt x="1" y="614"/>
                  </a:lnTo>
                  <a:lnTo>
                    <a:pt x="883" y="1496"/>
                  </a:lnTo>
                  <a:lnTo>
                    <a:pt x="1506" y="882"/>
                  </a:lnTo>
                  <a:lnTo>
                    <a:pt x="614" y="0"/>
                  </a:ln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5" name="Google Shape;65;p1"/>
            <p:cNvSpPr/>
            <p:nvPr/>
          </p:nvSpPr>
          <p:spPr>
            <a:xfrm>
              <a:off x="7513884" y="2611888"/>
              <a:ext cx="195662" cy="175068"/>
            </a:xfrm>
            <a:custGeom>
              <a:rect b="b" l="l" r="r" t="t"/>
              <a:pathLst>
                <a:path extrusionOk="0" h="6682" w="7468">
                  <a:moveTo>
                    <a:pt x="6231" y="0"/>
                  </a:moveTo>
                  <a:lnTo>
                    <a:pt x="1" y="6231"/>
                  </a:lnTo>
                  <a:cubicBezTo>
                    <a:pt x="84" y="6538"/>
                    <a:pt x="472" y="6682"/>
                    <a:pt x="1011" y="6682"/>
                  </a:cubicBezTo>
                  <a:cubicBezTo>
                    <a:pt x="2642" y="6682"/>
                    <a:pt x="5653" y="5363"/>
                    <a:pt x="5761" y="3259"/>
                  </a:cubicBezTo>
                  <a:cubicBezTo>
                    <a:pt x="5790" y="3010"/>
                    <a:pt x="5905" y="2780"/>
                    <a:pt x="6097" y="2617"/>
                  </a:cubicBezTo>
                  <a:lnTo>
                    <a:pt x="7468" y="1237"/>
                  </a:lnTo>
                  <a:lnTo>
                    <a:pt x="6231" y="0"/>
                  </a:ln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6" name="Google Shape;66;p1"/>
            <p:cNvSpPr/>
            <p:nvPr/>
          </p:nvSpPr>
          <p:spPr>
            <a:xfrm>
              <a:off x="7513884" y="2626691"/>
              <a:ext cx="195426" cy="160370"/>
            </a:xfrm>
            <a:custGeom>
              <a:rect b="b" l="l" r="r" t="t"/>
              <a:pathLst>
                <a:path extrusionOk="0" h="6121" w="7459">
                  <a:moveTo>
                    <a:pt x="6787" y="1"/>
                  </a:moveTo>
                  <a:lnTo>
                    <a:pt x="5407" y="1371"/>
                  </a:lnTo>
                  <a:cubicBezTo>
                    <a:pt x="5225" y="1534"/>
                    <a:pt x="5110" y="1764"/>
                    <a:pt x="5081" y="2014"/>
                  </a:cubicBezTo>
                  <a:cubicBezTo>
                    <a:pt x="4968" y="4114"/>
                    <a:pt x="1958" y="5437"/>
                    <a:pt x="326" y="5437"/>
                  </a:cubicBezTo>
                  <a:cubicBezTo>
                    <a:pt x="297" y="5437"/>
                    <a:pt x="268" y="5436"/>
                    <a:pt x="240" y="5436"/>
                  </a:cubicBezTo>
                  <a:lnTo>
                    <a:pt x="1" y="5675"/>
                  </a:lnTo>
                  <a:cubicBezTo>
                    <a:pt x="81" y="5978"/>
                    <a:pt x="465" y="6121"/>
                    <a:pt x="1000" y="6121"/>
                  </a:cubicBezTo>
                  <a:cubicBezTo>
                    <a:pt x="2628" y="6121"/>
                    <a:pt x="5653" y="4801"/>
                    <a:pt x="5761" y="2694"/>
                  </a:cubicBezTo>
                  <a:cubicBezTo>
                    <a:pt x="5790" y="2455"/>
                    <a:pt x="5905" y="2225"/>
                    <a:pt x="6087" y="2052"/>
                  </a:cubicBezTo>
                  <a:lnTo>
                    <a:pt x="7458" y="681"/>
                  </a:lnTo>
                  <a:lnTo>
                    <a:pt x="6787" y="1"/>
                  </a:ln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sp>
        <p:nvSpPr>
          <p:cNvPr id="67" name="Google Shape;67;p1">
            <a:hlinkClick r:id="rId5"/>
          </p:cNvPr>
          <p:cNvSpPr txBox="1"/>
          <p:nvPr/>
        </p:nvSpPr>
        <p:spPr>
          <a:xfrm>
            <a:off x="6991658" y="3316541"/>
            <a:ext cx="1746600" cy="3234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1500"/>
              <a:buFont typeface="Arial"/>
              <a:buNone/>
            </a:pPr>
            <a:r>
              <a:rPr b="0" i="0" lang="en-US" sz="1500" u="sng" cap="none" strike="noStrike">
                <a:solidFill>
                  <a:srgbClr val="000000"/>
                </a:solidFill>
                <a:highlight>
                  <a:srgbClr val="FCE5CD"/>
                </a:highlight>
                <a:latin typeface="Comfortaa"/>
                <a:ea typeface="Comfortaa"/>
                <a:cs typeface="Comfortaa"/>
                <a:sym typeface="Comfortaa"/>
              </a:rPr>
              <a:t>Editing file</a:t>
            </a:r>
            <a:endParaRPr b="0" i="0" sz="1500" u="sng" cap="none" strike="noStrike">
              <a:solidFill>
                <a:srgbClr val="000000"/>
              </a:solidFill>
              <a:highlight>
                <a:srgbClr val="FCE5CD"/>
              </a:highlight>
              <a:latin typeface="Comfortaa"/>
              <a:ea typeface="Comfortaa"/>
              <a:cs typeface="Comfortaa"/>
              <a:sym typeface="Comfortaa"/>
            </a:endParaRPr>
          </a:p>
        </p:txBody>
      </p:sp>
      <p:pic>
        <p:nvPicPr>
          <p:cNvPr id="68" name="Google Shape;68;p1">
            <a:hlinkClick r:id="rId6"/>
          </p:cNvPr>
          <p:cNvPicPr preferRelativeResize="0"/>
          <p:nvPr/>
        </p:nvPicPr>
        <p:blipFill rotWithShape="1">
          <a:blip r:embed="rId7">
            <a:alphaModFix/>
          </a:blip>
          <a:srcRect b="0" l="0" r="0" t="0"/>
          <a:stretch/>
        </p:blipFill>
        <p:spPr>
          <a:xfrm>
            <a:off x="6825523" y="-321315"/>
            <a:ext cx="2423702" cy="2423702"/>
          </a:xfrm>
          <a:prstGeom prst="rect">
            <a:avLst/>
          </a:prstGeom>
          <a:noFill/>
          <a:ln>
            <a:noFill/>
          </a:ln>
        </p:spPr>
      </p:pic>
      <p:pic>
        <p:nvPicPr>
          <p:cNvPr id="69" name="Google Shape;69;p1"/>
          <p:cNvPicPr preferRelativeResize="0"/>
          <p:nvPr/>
        </p:nvPicPr>
        <p:blipFill rotWithShape="1">
          <a:blip r:embed="rId8">
            <a:alphaModFix/>
          </a:blip>
          <a:srcRect b="0" l="0" r="0" t="0"/>
          <a:stretch/>
        </p:blipFill>
        <p:spPr>
          <a:xfrm>
            <a:off x="6292246" y="271437"/>
            <a:ext cx="1261700" cy="1238200"/>
          </a:xfrm>
          <a:prstGeom prst="rect">
            <a:avLst/>
          </a:prstGeom>
          <a:noFill/>
          <a:ln>
            <a:noFill/>
          </a:ln>
        </p:spPr>
      </p:pic>
      <p:sp>
        <p:nvSpPr>
          <p:cNvPr id="70" name="Google Shape;70;p1"/>
          <p:cNvSpPr txBox="1"/>
          <p:nvPr/>
        </p:nvSpPr>
        <p:spPr>
          <a:xfrm>
            <a:off x="1008925" y="2149196"/>
            <a:ext cx="7198800" cy="198300"/>
          </a:xfrm>
          <a:prstGeom prst="rect">
            <a:avLst/>
          </a:prstGeom>
          <a:noFill/>
          <a:ln>
            <a:noFill/>
          </a:ln>
        </p:spPr>
        <p:txBody>
          <a:bodyPr anchorCtr="0" anchor="b" bIns="45725" lIns="45725" spcFirstLastPara="1" rIns="45725" wrap="square" tIns="45725">
            <a:noAutofit/>
          </a:bodyPr>
          <a:lstStyle/>
          <a:p>
            <a:pPr indent="0" lvl="0" marL="0" rtl="0" algn="l">
              <a:spcBef>
                <a:spcPts val="0"/>
              </a:spcBef>
              <a:spcAft>
                <a:spcPts val="0"/>
              </a:spcAft>
              <a:buNone/>
            </a:pPr>
            <a:r>
              <a:t/>
            </a:r>
            <a:endParaRPr sz="700">
              <a:latin typeface="Calibri"/>
              <a:ea typeface="Calibri"/>
              <a:cs typeface="Calibri"/>
              <a:sym typeface="Calibri"/>
            </a:endParaRPr>
          </a:p>
        </p:txBody>
      </p:sp>
      <p:sp>
        <p:nvSpPr>
          <p:cNvPr id="71" name="Google Shape;71;p1"/>
          <p:cNvSpPr txBox="1"/>
          <p:nvPr/>
        </p:nvSpPr>
        <p:spPr>
          <a:xfrm>
            <a:off x="2020902" y="1758797"/>
            <a:ext cx="4437000" cy="7563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800">
                <a:solidFill>
                  <a:srgbClr val="B45F06"/>
                </a:solidFill>
                <a:latin typeface="Comfortaa"/>
                <a:ea typeface="Comfortaa"/>
                <a:cs typeface="Comfortaa"/>
                <a:sym typeface="Comfortaa"/>
              </a:rPr>
              <a:t>L11</a:t>
            </a:r>
            <a:endParaRPr sz="1800">
              <a:solidFill>
                <a:srgbClr val="B45F06"/>
              </a:solidFill>
              <a:latin typeface="Comfortaa"/>
              <a:ea typeface="Comfortaa"/>
              <a:cs typeface="Comfortaa"/>
              <a:sym typeface="Comfortaa"/>
            </a:endParaRPr>
          </a:p>
          <a:p>
            <a:pPr indent="0" lvl="0" marL="0" rtl="0" algn="l">
              <a:spcBef>
                <a:spcPts val="0"/>
              </a:spcBef>
              <a:spcAft>
                <a:spcPts val="0"/>
              </a:spcAft>
              <a:buClr>
                <a:schemeClr val="dk1"/>
              </a:buClr>
              <a:buSzPts val="600"/>
              <a:buFont typeface="Arial"/>
              <a:buNone/>
            </a:pPr>
            <a:r>
              <a:rPr lang="en-US" sz="2500">
                <a:solidFill>
                  <a:srgbClr val="B45F06"/>
                </a:solidFill>
                <a:latin typeface="Comfortaa"/>
                <a:ea typeface="Comfortaa"/>
                <a:cs typeface="Comfortaa"/>
                <a:sym typeface="Comfortaa"/>
              </a:rPr>
              <a:t>joints</a:t>
            </a:r>
            <a:endParaRPr sz="2500">
              <a:latin typeface="Comfortaa"/>
              <a:ea typeface="Comfortaa"/>
              <a:cs typeface="Comfortaa"/>
              <a:sym typeface="Comfortaa"/>
            </a:endParaRPr>
          </a:p>
        </p:txBody>
      </p:sp>
      <p:pic>
        <p:nvPicPr>
          <p:cNvPr id="72" name="Google Shape;72;p1"/>
          <p:cNvPicPr preferRelativeResize="0"/>
          <p:nvPr/>
        </p:nvPicPr>
        <p:blipFill>
          <a:blip r:embed="rId9">
            <a:alphaModFix/>
          </a:blip>
          <a:stretch>
            <a:fillRect/>
          </a:stretch>
        </p:blipFill>
        <p:spPr>
          <a:xfrm>
            <a:off x="4559425" y="271425"/>
            <a:ext cx="1567898" cy="11697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g114a9ab06c4b1717_0"/>
          <p:cNvSpPr txBox="1"/>
          <p:nvPr/>
        </p:nvSpPr>
        <p:spPr>
          <a:xfrm>
            <a:off x="0" y="499913"/>
            <a:ext cx="4085700" cy="4002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2000">
                <a:solidFill>
                  <a:schemeClr val="dk1"/>
                </a:solidFill>
                <a:highlight>
                  <a:srgbClr val="EFEFEF"/>
                </a:highlight>
                <a:latin typeface="Comfortaa"/>
                <a:ea typeface="Comfortaa"/>
                <a:cs typeface="Comfortaa"/>
                <a:sym typeface="Comfortaa"/>
              </a:rPr>
              <a:t>NERVE SUPPLY OF JOINTS</a:t>
            </a:r>
            <a:endParaRPr sz="700">
              <a:solidFill>
                <a:schemeClr val="dk1"/>
              </a:solidFill>
              <a:highlight>
                <a:srgbClr val="EFEFEF"/>
              </a:highlight>
              <a:latin typeface="Comfortaa"/>
              <a:ea typeface="Comfortaa"/>
              <a:cs typeface="Comfortaa"/>
              <a:sym typeface="Comfortaa"/>
            </a:endParaRPr>
          </a:p>
        </p:txBody>
      </p:sp>
      <p:sp>
        <p:nvSpPr>
          <p:cNvPr id="235" name="Google Shape;235;g114a9ab06c4b1717_0"/>
          <p:cNvSpPr txBox="1"/>
          <p:nvPr/>
        </p:nvSpPr>
        <p:spPr>
          <a:xfrm>
            <a:off x="63625" y="1159429"/>
            <a:ext cx="8084100" cy="381300"/>
          </a:xfrm>
          <a:prstGeom prst="rect">
            <a:avLst/>
          </a:prstGeom>
          <a:noFill/>
          <a:ln>
            <a:noFill/>
          </a:ln>
        </p:spPr>
        <p:txBody>
          <a:bodyPr anchorCtr="0" anchor="t" bIns="87300" lIns="87300" spcFirstLastPara="1" rIns="87300" wrap="square" tIns="87300">
            <a:noAutofit/>
          </a:bodyPr>
          <a:lstStyle/>
          <a:p>
            <a:pPr indent="0" lvl="0" marL="0" rtl="0" algn="l">
              <a:spcBef>
                <a:spcPts val="0"/>
              </a:spcBef>
              <a:spcAft>
                <a:spcPts val="0"/>
              </a:spcAft>
              <a:buNone/>
            </a:pPr>
            <a:r>
              <a:rPr lang="en-US" sz="1400">
                <a:solidFill>
                  <a:srgbClr val="073763"/>
                </a:solidFill>
                <a:latin typeface="Comic Sans MS"/>
                <a:ea typeface="Comic Sans MS"/>
                <a:cs typeface="Comic Sans MS"/>
                <a:sym typeface="Comic Sans MS"/>
              </a:rPr>
              <a:t>●</a:t>
            </a:r>
            <a:r>
              <a:rPr lang="en-US" sz="1400">
                <a:latin typeface="Comfortaa"/>
                <a:ea typeface="Comfortaa"/>
                <a:cs typeface="Comfortaa"/>
                <a:sym typeface="Comfortaa"/>
              </a:rPr>
              <a:t>The </a:t>
            </a:r>
            <a:r>
              <a:rPr lang="en-US" sz="1400">
                <a:solidFill>
                  <a:srgbClr val="CC0000"/>
                </a:solidFill>
                <a:latin typeface="Comfortaa"/>
                <a:ea typeface="Comfortaa"/>
                <a:cs typeface="Comfortaa"/>
                <a:sym typeface="Comfortaa"/>
              </a:rPr>
              <a:t>capsule</a:t>
            </a:r>
            <a:r>
              <a:rPr lang="en-US" sz="1400">
                <a:latin typeface="Comfortaa"/>
                <a:ea typeface="Comfortaa"/>
                <a:cs typeface="Comfortaa"/>
                <a:sym typeface="Comfortaa"/>
              </a:rPr>
              <a:t> and </a:t>
            </a:r>
            <a:r>
              <a:rPr lang="en-US" sz="1400">
                <a:solidFill>
                  <a:srgbClr val="CC0000"/>
                </a:solidFill>
                <a:latin typeface="Comfortaa"/>
                <a:ea typeface="Comfortaa"/>
                <a:cs typeface="Comfortaa"/>
                <a:sym typeface="Comfortaa"/>
              </a:rPr>
              <a:t>ligaments</a:t>
            </a:r>
            <a:r>
              <a:rPr lang="en-US" sz="1400">
                <a:latin typeface="Comfortaa"/>
                <a:ea typeface="Comfortaa"/>
                <a:cs typeface="Comfortaa"/>
                <a:sym typeface="Comfortaa"/>
              </a:rPr>
              <a:t> receive an abundant sensory nerve supply.</a:t>
            </a:r>
            <a:endParaRPr sz="1400">
              <a:latin typeface="Comfortaa"/>
              <a:ea typeface="Comfortaa"/>
              <a:cs typeface="Comfortaa"/>
              <a:sym typeface="Comfortaa"/>
            </a:endParaRPr>
          </a:p>
        </p:txBody>
      </p:sp>
      <p:sp>
        <p:nvSpPr>
          <p:cNvPr id="236" name="Google Shape;236;g114a9ab06c4b1717_0"/>
          <p:cNvSpPr txBox="1"/>
          <p:nvPr/>
        </p:nvSpPr>
        <p:spPr>
          <a:xfrm>
            <a:off x="195429" y="1909808"/>
            <a:ext cx="3529500" cy="258000"/>
          </a:xfrm>
          <a:prstGeom prst="rect">
            <a:avLst/>
          </a:prstGeom>
          <a:noFill/>
          <a:ln>
            <a:noFill/>
          </a:ln>
        </p:spPr>
        <p:txBody>
          <a:bodyPr anchorCtr="0" anchor="t" bIns="87300" lIns="87300" spcFirstLastPara="1" rIns="87300" wrap="square" tIns="87300">
            <a:noAutofit/>
          </a:bodyPr>
          <a:lstStyle/>
          <a:p>
            <a:pPr indent="0" lvl="0" marL="0" rtl="0" algn="l">
              <a:spcBef>
                <a:spcPts val="0"/>
              </a:spcBef>
              <a:spcAft>
                <a:spcPts val="0"/>
              </a:spcAft>
              <a:buNone/>
            </a:pPr>
            <a:r>
              <a:rPr b="1" lang="en-US" sz="1400">
                <a:solidFill>
                  <a:srgbClr val="CC0000"/>
                </a:solidFill>
                <a:latin typeface="Comfortaa"/>
                <a:ea typeface="Comfortaa"/>
                <a:cs typeface="Comfortaa"/>
                <a:sym typeface="Comfortaa"/>
              </a:rPr>
              <a:t>Hilton's Law:</a:t>
            </a:r>
            <a:endParaRPr b="1" sz="1400">
              <a:solidFill>
                <a:srgbClr val="CC0000"/>
              </a:solidFill>
              <a:latin typeface="Comfortaa"/>
              <a:ea typeface="Comfortaa"/>
              <a:cs typeface="Comfortaa"/>
              <a:sym typeface="Comfortaa"/>
            </a:endParaRPr>
          </a:p>
        </p:txBody>
      </p:sp>
      <p:sp>
        <p:nvSpPr>
          <p:cNvPr id="237" name="Google Shape;237;g114a9ab06c4b1717_0"/>
          <p:cNvSpPr txBox="1"/>
          <p:nvPr/>
        </p:nvSpPr>
        <p:spPr>
          <a:xfrm>
            <a:off x="195424" y="2167660"/>
            <a:ext cx="7175700" cy="915900"/>
          </a:xfrm>
          <a:prstGeom prst="rect">
            <a:avLst/>
          </a:prstGeom>
          <a:noFill/>
          <a:ln>
            <a:noFill/>
          </a:ln>
        </p:spPr>
        <p:txBody>
          <a:bodyPr anchorCtr="0" anchor="t" bIns="87300" lIns="87300" spcFirstLastPara="1" rIns="87300" wrap="square" tIns="87300">
            <a:noAutofit/>
          </a:bodyPr>
          <a:lstStyle/>
          <a:p>
            <a:pPr indent="0" lvl="0" marL="0" rtl="0" algn="l">
              <a:spcBef>
                <a:spcPts val="0"/>
              </a:spcBef>
              <a:spcAft>
                <a:spcPts val="0"/>
              </a:spcAft>
              <a:buNone/>
            </a:pPr>
            <a:r>
              <a:rPr lang="en-US" sz="1400">
                <a:latin typeface="Comfortaa"/>
                <a:ea typeface="Comfortaa"/>
                <a:cs typeface="Comfortaa"/>
                <a:sym typeface="Comfortaa"/>
              </a:rPr>
              <a:t>"</a:t>
            </a:r>
            <a:r>
              <a:rPr lang="en-US" sz="1500">
                <a:latin typeface="Comfortaa"/>
                <a:ea typeface="Comfortaa"/>
                <a:cs typeface="Comfortaa"/>
                <a:sym typeface="Comfortaa"/>
              </a:rPr>
              <a:t>A sensory nerve supplying a joint also supplies the muscles moving that joint and the skin overlying the insertions of these muscles."</a:t>
            </a:r>
            <a:endParaRPr sz="1500">
              <a:latin typeface="Comfortaa"/>
              <a:ea typeface="Comfortaa"/>
              <a:cs typeface="Comfortaa"/>
              <a:sym typeface="Comfortaa"/>
            </a:endParaRPr>
          </a:p>
        </p:txBody>
      </p:sp>
      <p:pic>
        <p:nvPicPr>
          <p:cNvPr id="238" name="Google Shape;238;g114a9ab06c4b1717_0"/>
          <p:cNvPicPr preferRelativeResize="0"/>
          <p:nvPr/>
        </p:nvPicPr>
        <p:blipFill>
          <a:blip r:embed="rId3">
            <a:alphaModFix/>
          </a:blip>
          <a:stretch>
            <a:fillRect/>
          </a:stretch>
        </p:blipFill>
        <p:spPr>
          <a:xfrm>
            <a:off x="463565" y="3065062"/>
            <a:ext cx="2758650" cy="1659038"/>
          </a:xfrm>
          <a:prstGeom prst="rect">
            <a:avLst/>
          </a:prstGeom>
          <a:noFill/>
          <a:ln>
            <a:noFill/>
          </a:ln>
        </p:spPr>
      </p:pic>
      <p:pic>
        <p:nvPicPr>
          <p:cNvPr id="239" name="Google Shape;239;g114a9ab06c4b1717_0"/>
          <p:cNvPicPr preferRelativeResize="0"/>
          <p:nvPr/>
        </p:nvPicPr>
        <p:blipFill>
          <a:blip r:embed="rId4">
            <a:alphaModFix/>
          </a:blip>
          <a:stretch>
            <a:fillRect/>
          </a:stretch>
        </p:blipFill>
        <p:spPr>
          <a:xfrm>
            <a:off x="7550611" y="3242630"/>
            <a:ext cx="1211807" cy="915900"/>
          </a:xfrm>
          <a:prstGeom prst="rect">
            <a:avLst/>
          </a:prstGeom>
          <a:noFill/>
          <a:ln>
            <a:noFill/>
          </a:ln>
        </p:spPr>
      </p:pic>
      <p:pic>
        <p:nvPicPr>
          <p:cNvPr id="240" name="Google Shape;240;g114a9ab06c4b1717_0"/>
          <p:cNvPicPr preferRelativeResize="0"/>
          <p:nvPr/>
        </p:nvPicPr>
        <p:blipFill>
          <a:blip r:embed="rId5">
            <a:alphaModFix/>
          </a:blip>
          <a:stretch>
            <a:fillRect/>
          </a:stretch>
        </p:blipFill>
        <p:spPr>
          <a:xfrm flipH="1" rot="12">
            <a:off x="6276837" y="2838909"/>
            <a:ext cx="1213032" cy="647311"/>
          </a:xfrm>
          <a:prstGeom prst="rect">
            <a:avLst/>
          </a:prstGeom>
          <a:noFill/>
          <a:ln>
            <a:noFill/>
          </a:ln>
        </p:spPr>
      </p:pic>
      <p:pic>
        <p:nvPicPr>
          <p:cNvPr id="241" name="Google Shape;241;g114a9ab06c4b1717_0"/>
          <p:cNvPicPr preferRelativeResize="0"/>
          <p:nvPr/>
        </p:nvPicPr>
        <p:blipFill rotWithShape="1">
          <a:blip r:embed="rId6">
            <a:alphaModFix/>
          </a:blip>
          <a:srcRect b="30803" l="0" r="0" t="33173"/>
          <a:stretch/>
        </p:blipFill>
        <p:spPr>
          <a:xfrm>
            <a:off x="1513825" y="1909813"/>
            <a:ext cx="1058044" cy="3811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269ca02e33eca12d_0"/>
          <p:cNvSpPr/>
          <p:nvPr/>
        </p:nvSpPr>
        <p:spPr>
          <a:xfrm>
            <a:off x="104392" y="313058"/>
            <a:ext cx="6830700" cy="3945900"/>
          </a:xfrm>
          <a:prstGeom prst="rect">
            <a:avLst/>
          </a:prstGeom>
          <a:no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2100">
              <a:solidFill>
                <a:srgbClr val="EA9999"/>
              </a:solidFill>
              <a:latin typeface="Comfortaa"/>
              <a:ea typeface="Comfortaa"/>
              <a:cs typeface="Comfortaa"/>
              <a:sym typeface="Comfortaa"/>
            </a:endParaRPr>
          </a:p>
          <a:p>
            <a:pPr indent="0" lvl="0" marL="0" marR="0" rtl="0" algn="l">
              <a:spcBef>
                <a:spcPts val="0"/>
              </a:spcBef>
              <a:spcAft>
                <a:spcPts val="0"/>
              </a:spcAft>
              <a:buNone/>
            </a:pPr>
            <a:r>
              <a:t/>
            </a:r>
            <a:endParaRPr sz="1100">
              <a:solidFill>
                <a:schemeClr val="dk1"/>
              </a:solidFill>
              <a:latin typeface="Comfortaa"/>
              <a:ea typeface="Comfortaa"/>
              <a:cs typeface="Comfortaa"/>
              <a:sym typeface="Comfortaa"/>
            </a:endParaRPr>
          </a:p>
          <a:p>
            <a:pPr indent="0" lvl="0" marL="0" marR="0" rtl="0" algn="l">
              <a:spcBef>
                <a:spcPts val="0"/>
              </a:spcBef>
              <a:spcAft>
                <a:spcPts val="0"/>
              </a:spcAft>
              <a:buNone/>
            </a:pPr>
            <a:r>
              <a:t/>
            </a:r>
            <a:endParaRPr sz="1100">
              <a:solidFill>
                <a:schemeClr val="dk1"/>
              </a:solidFill>
              <a:latin typeface="Comfortaa"/>
              <a:ea typeface="Comfortaa"/>
              <a:cs typeface="Comfortaa"/>
              <a:sym typeface="Comfortaa"/>
            </a:endParaRPr>
          </a:p>
          <a:p>
            <a:pPr indent="0" lvl="0" marL="0" marR="0" rtl="0" algn="l">
              <a:spcBef>
                <a:spcPts val="0"/>
              </a:spcBef>
              <a:spcAft>
                <a:spcPts val="0"/>
              </a:spcAft>
              <a:buNone/>
            </a:pPr>
            <a:r>
              <a:t/>
            </a:r>
            <a:endParaRPr sz="1100">
              <a:solidFill>
                <a:schemeClr val="dk1"/>
              </a:solidFill>
              <a:latin typeface="Comfortaa"/>
              <a:ea typeface="Comfortaa"/>
              <a:cs typeface="Comfortaa"/>
              <a:sym typeface="Comfortaa"/>
            </a:endParaRPr>
          </a:p>
          <a:p>
            <a:pPr indent="0" lvl="0" marL="0" marR="0" rtl="0" algn="l">
              <a:spcBef>
                <a:spcPts val="0"/>
              </a:spcBef>
              <a:spcAft>
                <a:spcPts val="0"/>
              </a:spcAft>
              <a:buNone/>
            </a:pPr>
            <a:r>
              <a:t/>
            </a:r>
            <a:endParaRPr sz="1100">
              <a:solidFill>
                <a:schemeClr val="dk1"/>
              </a:solidFill>
              <a:latin typeface="Comfortaa"/>
              <a:ea typeface="Comfortaa"/>
              <a:cs typeface="Comfortaa"/>
              <a:sym typeface="Comfortaa"/>
            </a:endParaRPr>
          </a:p>
          <a:p>
            <a:pPr indent="-196850" lvl="0" marL="215900" marR="0" rtl="0" algn="l">
              <a:lnSpc>
                <a:spcPct val="150000"/>
              </a:lnSpc>
              <a:spcBef>
                <a:spcPts val="0"/>
              </a:spcBef>
              <a:spcAft>
                <a:spcPts val="0"/>
              </a:spcAft>
              <a:buClr>
                <a:schemeClr val="dk1"/>
              </a:buClr>
              <a:buSzPts val="1100"/>
              <a:buFont typeface="Comfortaa"/>
              <a:buChar char="▪"/>
            </a:pPr>
            <a:r>
              <a:rPr b="1" lang="en-US" sz="1100">
                <a:solidFill>
                  <a:schemeClr val="dk1"/>
                </a:solidFill>
                <a:latin typeface="Comfortaa"/>
                <a:ea typeface="Comfortaa"/>
                <a:cs typeface="Comfortaa"/>
                <a:sym typeface="Comfortaa"/>
              </a:rPr>
              <a:t>Many of these functional aspects of joints may be assessed by </a:t>
            </a:r>
            <a:r>
              <a:rPr b="1" lang="en-US" sz="1100">
                <a:solidFill>
                  <a:srgbClr val="C00000"/>
                </a:solidFill>
                <a:latin typeface="Comfortaa"/>
                <a:ea typeface="Comfortaa"/>
                <a:cs typeface="Comfortaa"/>
                <a:sym typeface="Comfortaa"/>
              </a:rPr>
              <a:t>radiology</a:t>
            </a:r>
            <a:r>
              <a:rPr b="1" lang="en-US" sz="1100">
                <a:solidFill>
                  <a:schemeClr val="dk1"/>
                </a:solidFill>
                <a:latin typeface="Comfortaa"/>
                <a:ea typeface="Comfortaa"/>
                <a:cs typeface="Comfortaa"/>
                <a:sym typeface="Comfortaa"/>
              </a:rPr>
              <a:t>.</a:t>
            </a:r>
            <a:endParaRPr sz="1100">
              <a:latin typeface="Comfortaa"/>
              <a:ea typeface="Comfortaa"/>
              <a:cs typeface="Comfortaa"/>
              <a:sym typeface="Comfortaa"/>
            </a:endParaRPr>
          </a:p>
          <a:p>
            <a:pPr indent="-196850" lvl="0" marL="215900" marR="0" rtl="0" algn="l">
              <a:lnSpc>
                <a:spcPct val="150000"/>
              </a:lnSpc>
              <a:spcBef>
                <a:spcPts val="0"/>
              </a:spcBef>
              <a:spcAft>
                <a:spcPts val="0"/>
              </a:spcAft>
              <a:buClr>
                <a:schemeClr val="dk1"/>
              </a:buClr>
              <a:buSzPts val="1100"/>
              <a:buFont typeface="Comfortaa"/>
              <a:buChar char="▪"/>
            </a:pPr>
            <a:r>
              <a:rPr b="1" lang="en-US" sz="1100">
                <a:solidFill>
                  <a:schemeClr val="dk1"/>
                </a:solidFill>
                <a:latin typeface="Comfortaa"/>
                <a:ea typeface="Comfortaa"/>
                <a:cs typeface="Comfortaa"/>
                <a:sym typeface="Comfortaa"/>
              </a:rPr>
              <a:t>Displacement of the articulating surfaces of a joint is known as </a:t>
            </a:r>
            <a:r>
              <a:rPr b="1" lang="en-US" sz="1100">
                <a:solidFill>
                  <a:srgbClr val="C00000"/>
                </a:solidFill>
                <a:latin typeface="Comfortaa"/>
                <a:ea typeface="Comfortaa"/>
                <a:cs typeface="Comfortaa"/>
                <a:sym typeface="Comfortaa"/>
              </a:rPr>
              <a:t>dislocation</a:t>
            </a:r>
            <a:r>
              <a:rPr b="1" lang="en-US" sz="1100">
                <a:solidFill>
                  <a:schemeClr val="dk1"/>
                </a:solidFill>
                <a:latin typeface="Comfortaa"/>
                <a:ea typeface="Comfortaa"/>
                <a:cs typeface="Comfortaa"/>
                <a:sym typeface="Comfortaa"/>
              </a:rPr>
              <a:t>. </a:t>
            </a:r>
            <a:endParaRPr sz="1100">
              <a:latin typeface="Comfortaa"/>
              <a:ea typeface="Comfortaa"/>
              <a:cs typeface="Comfortaa"/>
              <a:sym typeface="Comfortaa"/>
            </a:endParaRPr>
          </a:p>
          <a:p>
            <a:pPr indent="-196850" lvl="0" marL="215900" marR="0" rtl="0" algn="l">
              <a:lnSpc>
                <a:spcPct val="150000"/>
              </a:lnSpc>
              <a:spcBef>
                <a:spcPts val="0"/>
              </a:spcBef>
              <a:spcAft>
                <a:spcPts val="0"/>
              </a:spcAft>
              <a:buClr>
                <a:schemeClr val="dk1"/>
              </a:buClr>
              <a:buSzPts val="1100"/>
              <a:buFont typeface="Comfortaa"/>
              <a:buChar char="▪"/>
            </a:pPr>
            <a:r>
              <a:rPr b="1" lang="en-US" sz="1100">
                <a:solidFill>
                  <a:schemeClr val="dk1"/>
                </a:solidFill>
                <a:latin typeface="Comfortaa"/>
                <a:ea typeface="Comfortaa"/>
                <a:cs typeface="Comfortaa"/>
                <a:sym typeface="Comfortaa"/>
              </a:rPr>
              <a:t>Partial displacement of the articulating surfaces is known as </a:t>
            </a:r>
            <a:r>
              <a:rPr b="1" lang="en-US" sz="1100">
                <a:solidFill>
                  <a:srgbClr val="C00000"/>
                </a:solidFill>
                <a:latin typeface="Comfortaa"/>
                <a:ea typeface="Comfortaa"/>
                <a:cs typeface="Comfortaa"/>
                <a:sym typeface="Comfortaa"/>
              </a:rPr>
              <a:t>subluxation</a:t>
            </a:r>
            <a:r>
              <a:rPr b="1" lang="en-US" sz="1100">
                <a:solidFill>
                  <a:schemeClr val="dk1"/>
                </a:solidFill>
                <a:latin typeface="Comfortaa"/>
                <a:ea typeface="Comfortaa"/>
                <a:cs typeface="Comfortaa"/>
                <a:sym typeface="Comfortaa"/>
              </a:rPr>
              <a:t>. </a:t>
            </a:r>
            <a:endParaRPr sz="1100">
              <a:latin typeface="Comfortaa"/>
              <a:ea typeface="Comfortaa"/>
              <a:cs typeface="Comfortaa"/>
              <a:sym typeface="Comfortaa"/>
            </a:endParaRPr>
          </a:p>
          <a:p>
            <a:pPr indent="-127000" lvl="0" marL="215900" marR="0" rtl="0" algn="l">
              <a:lnSpc>
                <a:spcPct val="150000"/>
              </a:lnSpc>
              <a:spcBef>
                <a:spcPts val="0"/>
              </a:spcBef>
              <a:spcAft>
                <a:spcPts val="0"/>
              </a:spcAft>
              <a:buClr>
                <a:schemeClr val="dk1"/>
              </a:buClr>
              <a:buSzPts val="1400"/>
              <a:buFont typeface="Noto Sans Symbols"/>
              <a:buNone/>
            </a:pPr>
            <a:r>
              <a:t/>
            </a:r>
            <a:endParaRPr b="1" sz="1100">
              <a:solidFill>
                <a:schemeClr val="dk1"/>
              </a:solidFill>
              <a:latin typeface="Comfortaa"/>
              <a:ea typeface="Comfortaa"/>
              <a:cs typeface="Comfortaa"/>
              <a:sym typeface="Comfortaa"/>
            </a:endParaRPr>
          </a:p>
          <a:p>
            <a:pPr indent="-196850" lvl="0" marL="215900" marR="0" rtl="0" algn="l">
              <a:lnSpc>
                <a:spcPct val="150000"/>
              </a:lnSpc>
              <a:spcBef>
                <a:spcPts val="0"/>
              </a:spcBef>
              <a:spcAft>
                <a:spcPts val="0"/>
              </a:spcAft>
              <a:buClr>
                <a:schemeClr val="dk1"/>
              </a:buClr>
              <a:buSzPts val="1100"/>
              <a:buFont typeface="Comfortaa"/>
              <a:buChar char="▪"/>
            </a:pPr>
            <a:r>
              <a:rPr b="1" lang="en-US" sz="1100">
                <a:solidFill>
                  <a:schemeClr val="dk1"/>
                </a:solidFill>
                <a:latin typeface="Comfortaa"/>
                <a:ea typeface="Comfortaa"/>
                <a:cs typeface="Comfortaa"/>
                <a:sym typeface="Comfortaa"/>
              </a:rPr>
              <a:t>Dislocation of a joint may follow severe injury and is always associated with damage to the capsular and accessory ligaments. There may also be fractures of the bony structures of the joint, and occasionally damage to closely related nerves and vessels. </a:t>
            </a:r>
            <a:endParaRPr sz="1100">
              <a:latin typeface="Comfortaa"/>
              <a:ea typeface="Comfortaa"/>
              <a:cs typeface="Comfortaa"/>
              <a:sym typeface="Comfortaa"/>
            </a:endParaRPr>
          </a:p>
          <a:p>
            <a:pPr indent="-127000" lvl="0" marL="215900" marR="0" rtl="0" algn="l">
              <a:lnSpc>
                <a:spcPct val="150000"/>
              </a:lnSpc>
              <a:spcBef>
                <a:spcPts val="0"/>
              </a:spcBef>
              <a:spcAft>
                <a:spcPts val="0"/>
              </a:spcAft>
              <a:buClr>
                <a:schemeClr val="dk1"/>
              </a:buClr>
              <a:buSzPts val="1400"/>
              <a:buFont typeface="Noto Sans Symbols"/>
              <a:buNone/>
            </a:pPr>
            <a:r>
              <a:t/>
            </a:r>
            <a:endParaRPr b="1" sz="1100">
              <a:solidFill>
                <a:schemeClr val="dk1"/>
              </a:solidFill>
              <a:latin typeface="Comfortaa"/>
              <a:ea typeface="Comfortaa"/>
              <a:cs typeface="Comfortaa"/>
              <a:sym typeface="Comfortaa"/>
            </a:endParaRPr>
          </a:p>
          <a:p>
            <a:pPr indent="-196850" lvl="0" marL="215900" marR="0" rtl="0" algn="l">
              <a:lnSpc>
                <a:spcPct val="150000"/>
              </a:lnSpc>
              <a:spcBef>
                <a:spcPts val="0"/>
              </a:spcBef>
              <a:spcAft>
                <a:spcPts val="0"/>
              </a:spcAft>
              <a:buClr>
                <a:schemeClr val="dk1"/>
              </a:buClr>
              <a:buSzPts val="1100"/>
              <a:buFont typeface="Comfortaa"/>
              <a:buChar char="▪"/>
            </a:pPr>
            <a:r>
              <a:rPr b="1" lang="en-US" sz="1100">
                <a:solidFill>
                  <a:schemeClr val="dk1"/>
                </a:solidFill>
                <a:latin typeface="Comfortaa"/>
                <a:ea typeface="Comfortaa"/>
                <a:cs typeface="Comfortaa"/>
                <a:sym typeface="Comfortaa"/>
              </a:rPr>
              <a:t>Chronic inflammatory processes are prone to affect the bone ends </a:t>
            </a:r>
            <a:r>
              <a:rPr b="1" lang="en-US" sz="1100">
                <a:solidFill>
                  <a:srgbClr val="C00000"/>
                </a:solidFill>
                <a:latin typeface="Comfortaa"/>
                <a:ea typeface="Comfortaa"/>
                <a:cs typeface="Comfortaa"/>
                <a:sym typeface="Comfortaa"/>
              </a:rPr>
              <a:t>(osteoarthritis) </a:t>
            </a:r>
            <a:r>
              <a:rPr b="1" lang="en-US" sz="1100">
                <a:solidFill>
                  <a:schemeClr val="dk1"/>
                </a:solidFill>
                <a:latin typeface="Comfortaa"/>
                <a:ea typeface="Comfortaa"/>
                <a:cs typeface="Comfortaa"/>
                <a:sym typeface="Comfortaa"/>
              </a:rPr>
              <a:t>and synovial membrane </a:t>
            </a:r>
            <a:r>
              <a:rPr b="1" lang="en-US" sz="1100">
                <a:solidFill>
                  <a:srgbClr val="C00000"/>
                </a:solidFill>
                <a:latin typeface="Comfortaa"/>
                <a:ea typeface="Comfortaa"/>
                <a:cs typeface="Comfortaa"/>
                <a:sym typeface="Comfortaa"/>
              </a:rPr>
              <a:t>(rheumatoid arthritis), </a:t>
            </a:r>
            <a:r>
              <a:rPr b="1" lang="en-US" sz="1100">
                <a:solidFill>
                  <a:schemeClr val="dk1"/>
                </a:solidFill>
                <a:latin typeface="Comfortaa"/>
                <a:ea typeface="Comfortaa"/>
                <a:cs typeface="Comfortaa"/>
                <a:sym typeface="Comfortaa"/>
              </a:rPr>
              <a:t>and joints thus affected may be deformed and painful, with marked limitation of movement.</a:t>
            </a:r>
            <a:endParaRPr sz="1100">
              <a:latin typeface="Comfortaa"/>
              <a:ea typeface="Comfortaa"/>
              <a:cs typeface="Comfortaa"/>
              <a:sym typeface="Comfortaa"/>
            </a:endParaRPr>
          </a:p>
        </p:txBody>
      </p:sp>
      <p:pic>
        <p:nvPicPr>
          <p:cNvPr descr="Shoulder dislocation | Radiology Reference Article | Radiopaedia.org" id="248" name="Google Shape;248;g269ca02e33eca12d_0"/>
          <p:cNvPicPr preferRelativeResize="0"/>
          <p:nvPr/>
        </p:nvPicPr>
        <p:blipFill rotWithShape="1">
          <a:blip r:embed="rId3">
            <a:alphaModFix/>
          </a:blip>
          <a:srcRect b="0" l="0" r="0" t="0"/>
          <a:stretch/>
        </p:blipFill>
        <p:spPr>
          <a:xfrm>
            <a:off x="6935099" y="235872"/>
            <a:ext cx="1026505" cy="1067565"/>
          </a:xfrm>
          <a:prstGeom prst="rect">
            <a:avLst/>
          </a:prstGeom>
          <a:noFill/>
          <a:ln>
            <a:noFill/>
          </a:ln>
        </p:spPr>
      </p:pic>
      <p:pic>
        <p:nvPicPr>
          <p:cNvPr descr="X-schouder - Startradiology" id="249" name="Google Shape;249;g269ca02e33eca12d_0"/>
          <p:cNvPicPr preferRelativeResize="0"/>
          <p:nvPr/>
        </p:nvPicPr>
        <p:blipFill rotWithShape="1">
          <a:blip r:embed="rId4">
            <a:alphaModFix/>
          </a:blip>
          <a:srcRect b="0" l="0" r="0" t="0"/>
          <a:stretch/>
        </p:blipFill>
        <p:spPr>
          <a:xfrm>
            <a:off x="7961603" y="224302"/>
            <a:ext cx="967132" cy="1067565"/>
          </a:xfrm>
          <a:prstGeom prst="rect">
            <a:avLst/>
          </a:prstGeom>
          <a:noFill/>
          <a:ln>
            <a:noFill/>
          </a:ln>
        </p:spPr>
      </p:pic>
      <p:pic>
        <p:nvPicPr>
          <p:cNvPr descr="Trapeziometacarpal (TMC) joint subluxation. Plain film X-ray... | Download  Scientific Diagram" id="250" name="Google Shape;250;g269ca02e33eca12d_0"/>
          <p:cNvPicPr preferRelativeResize="0"/>
          <p:nvPr/>
        </p:nvPicPr>
        <p:blipFill rotWithShape="1">
          <a:blip r:embed="rId5">
            <a:alphaModFix/>
          </a:blip>
          <a:srcRect b="0" l="0" r="0" t="0"/>
          <a:stretch/>
        </p:blipFill>
        <p:spPr>
          <a:xfrm>
            <a:off x="7068732" y="1441276"/>
            <a:ext cx="759238" cy="1130473"/>
          </a:xfrm>
          <a:prstGeom prst="rect">
            <a:avLst/>
          </a:prstGeom>
          <a:noFill/>
          <a:ln>
            <a:noFill/>
          </a:ln>
        </p:spPr>
      </p:pic>
      <p:pic>
        <p:nvPicPr>
          <p:cNvPr descr="Coronal tibiofemoral subluxation | Radiology Case | Radiopaedia.org" id="251" name="Google Shape;251;g269ca02e33eca12d_0"/>
          <p:cNvPicPr preferRelativeResize="0"/>
          <p:nvPr/>
        </p:nvPicPr>
        <p:blipFill rotWithShape="1">
          <a:blip r:embed="rId6">
            <a:alphaModFix/>
          </a:blip>
          <a:srcRect b="0" l="0" r="0" t="0"/>
          <a:stretch/>
        </p:blipFill>
        <p:spPr>
          <a:xfrm>
            <a:off x="8013169" y="1441276"/>
            <a:ext cx="866127" cy="1062070"/>
          </a:xfrm>
          <a:prstGeom prst="rect">
            <a:avLst/>
          </a:prstGeom>
          <a:noFill/>
          <a:ln>
            <a:noFill/>
          </a:ln>
        </p:spPr>
      </p:pic>
      <p:pic>
        <p:nvPicPr>
          <p:cNvPr descr="Osteoarthritis in the Foot/Ankle | Buxton Osteopathy Clinic" id="252" name="Google Shape;252;g269ca02e33eca12d_0"/>
          <p:cNvPicPr preferRelativeResize="0"/>
          <p:nvPr/>
        </p:nvPicPr>
        <p:blipFill rotWithShape="1">
          <a:blip r:embed="rId7">
            <a:alphaModFix/>
          </a:blip>
          <a:srcRect b="0" l="0" r="0" t="0"/>
          <a:stretch/>
        </p:blipFill>
        <p:spPr>
          <a:xfrm>
            <a:off x="7652474" y="2640155"/>
            <a:ext cx="800027" cy="1130474"/>
          </a:xfrm>
          <a:prstGeom prst="rect">
            <a:avLst/>
          </a:prstGeom>
          <a:noFill/>
          <a:ln>
            <a:noFill/>
          </a:ln>
        </p:spPr>
      </p:pic>
      <p:pic>
        <p:nvPicPr>
          <p:cNvPr id="253" name="Google Shape;253;g269ca02e33eca12d_0"/>
          <p:cNvPicPr preferRelativeResize="0"/>
          <p:nvPr/>
        </p:nvPicPr>
        <p:blipFill rotWithShape="1">
          <a:blip r:embed="rId8">
            <a:alphaModFix/>
          </a:blip>
          <a:srcRect b="0" l="0" r="0" t="0"/>
          <a:stretch/>
        </p:blipFill>
        <p:spPr>
          <a:xfrm>
            <a:off x="7152145" y="3907438"/>
            <a:ext cx="1800684" cy="876772"/>
          </a:xfrm>
          <a:prstGeom prst="rect">
            <a:avLst/>
          </a:prstGeom>
          <a:noFill/>
          <a:ln>
            <a:noFill/>
          </a:ln>
        </p:spPr>
      </p:pic>
      <p:sp>
        <p:nvSpPr>
          <p:cNvPr id="254" name="Google Shape;254;g269ca02e33eca12d_0"/>
          <p:cNvSpPr txBox="1"/>
          <p:nvPr/>
        </p:nvSpPr>
        <p:spPr>
          <a:xfrm>
            <a:off x="165277" y="63233"/>
            <a:ext cx="42717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000">
                <a:solidFill>
                  <a:schemeClr val="dk1"/>
                </a:solidFill>
                <a:highlight>
                  <a:srgbClr val="EFEFEF"/>
                </a:highlight>
                <a:latin typeface="Comfortaa"/>
                <a:ea typeface="Comfortaa"/>
                <a:cs typeface="Comfortaa"/>
                <a:sym typeface="Comfortaa"/>
              </a:rPr>
              <a:t>Applied anatomy</a:t>
            </a:r>
            <a:r>
              <a:rPr lang="en-US" sz="2000">
                <a:solidFill>
                  <a:srgbClr val="FDB48F"/>
                </a:solidFill>
                <a:latin typeface="Comfortaa"/>
                <a:ea typeface="Comfortaa"/>
                <a:cs typeface="Comfortaa"/>
                <a:sym typeface="Comfortaa"/>
              </a:rPr>
              <a:t> </a:t>
            </a:r>
            <a:endParaRPr/>
          </a:p>
        </p:txBody>
      </p:sp>
      <p:sp>
        <p:nvSpPr>
          <p:cNvPr id="255" name="Google Shape;255;g269ca02e33eca12d_0"/>
          <p:cNvSpPr txBox="1"/>
          <p:nvPr/>
        </p:nvSpPr>
        <p:spPr>
          <a:xfrm>
            <a:off x="2629040" y="22431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solidFill>
                  <a:srgbClr val="3D85C6"/>
                </a:solidFill>
                <a:latin typeface="Comfortaa"/>
                <a:ea typeface="Comfortaa"/>
                <a:cs typeface="Comfortaa"/>
                <a:sym typeface="Comfortaa"/>
              </a:rPr>
              <a:t>In males slide only</a:t>
            </a:r>
            <a:r>
              <a:rPr lang="en-US" sz="1100">
                <a:solidFill>
                  <a:srgbClr val="0000FF"/>
                </a:solidFill>
                <a:latin typeface="Comfortaa"/>
                <a:ea typeface="Comfortaa"/>
                <a:cs typeface="Comfortaa"/>
                <a:sym typeface="Comfortaa"/>
              </a:rPr>
              <a:t> </a:t>
            </a:r>
            <a:endParaRPr sz="1100">
              <a:solidFill>
                <a:srgbClr val="0000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g114a9ab06c4b1717_345"/>
          <p:cNvSpPr txBox="1"/>
          <p:nvPr>
            <p:ph type="title"/>
          </p:nvPr>
        </p:nvSpPr>
        <p:spPr>
          <a:xfrm>
            <a:off x="2189548" y="333350"/>
            <a:ext cx="4764900" cy="5850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a:solidFill>
                  <a:schemeClr val="dk1"/>
                </a:solidFill>
                <a:highlight>
                  <a:srgbClr val="EFEFEF"/>
                </a:highlight>
                <a:latin typeface="Comfortaa"/>
                <a:ea typeface="Comfortaa"/>
                <a:cs typeface="Comfortaa"/>
                <a:sym typeface="Comfortaa"/>
              </a:rPr>
              <a:t>Summary form 346</a:t>
            </a:r>
            <a:endParaRPr>
              <a:solidFill>
                <a:schemeClr val="dk1"/>
              </a:solidFill>
              <a:highlight>
                <a:srgbClr val="EFEFEF"/>
              </a:highlight>
              <a:latin typeface="Comfortaa"/>
              <a:ea typeface="Comfortaa"/>
              <a:cs typeface="Comfortaa"/>
              <a:sym typeface="Comfortaa"/>
            </a:endParaRPr>
          </a:p>
        </p:txBody>
      </p:sp>
      <p:sp>
        <p:nvSpPr>
          <p:cNvPr id="261" name="Google Shape;261;g114a9ab06c4b1717_345"/>
          <p:cNvSpPr txBox="1"/>
          <p:nvPr>
            <p:ph idx="1" type="body"/>
          </p:nvPr>
        </p:nvSpPr>
        <p:spPr>
          <a:xfrm>
            <a:off x="457200" y="1183005"/>
            <a:ext cx="8229600" cy="144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t/>
            </a:r>
            <a:endParaRPr/>
          </a:p>
        </p:txBody>
      </p:sp>
      <p:pic>
        <p:nvPicPr>
          <p:cNvPr id="262" name="Google Shape;262;g114a9ab06c4b1717_345"/>
          <p:cNvPicPr preferRelativeResize="0"/>
          <p:nvPr/>
        </p:nvPicPr>
        <p:blipFill rotWithShape="1">
          <a:blip r:embed="rId3">
            <a:alphaModFix/>
          </a:blip>
          <a:srcRect b="26592" l="7323" r="7220" t="7683"/>
          <a:stretch/>
        </p:blipFill>
        <p:spPr>
          <a:xfrm>
            <a:off x="2806375" y="1027125"/>
            <a:ext cx="3531250" cy="392453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id="267" name="Google Shape;267;g2b77b60f703634b6_0"/>
          <p:cNvPicPr preferRelativeResize="0"/>
          <p:nvPr/>
        </p:nvPicPr>
        <p:blipFill rotWithShape="1">
          <a:blip r:embed="rId3">
            <a:alphaModFix/>
          </a:blip>
          <a:srcRect b="26220" l="0" r="0" t="26611"/>
          <a:stretch/>
        </p:blipFill>
        <p:spPr>
          <a:xfrm>
            <a:off x="193150" y="962912"/>
            <a:ext cx="8757703" cy="3672715"/>
          </a:xfrm>
          <a:prstGeom prst="rect">
            <a:avLst/>
          </a:prstGeom>
          <a:noFill/>
          <a:ln>
            <a:noFill/>
          </a:ln>
        </p:spPr>
      </p:pic>
      <p:sp>
        <p:nvSpPr>
          <p:cNvPr id="268" name="Google Shape;268;g2b77b60f703634b6_0"/>
          <p:cNvSpPr txBox="1"/>
          <p:nvPr/>
        </p:nvSpPr>
        <p:spPr>
          <a:xfrm>
            <a:off x="0" y="0"/>
            <a:ext cx="8042700" cy="8619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2500">
                <a:solidFill>
                  <a:schemeClr val="dk1"/>
                </a:solidFill>
                <a:highlight>
                  <a:srgbClr val="EFEFEF"/>
                </a:highlight>
                <a:latin typeface="Comfortaa"/>
                <a:ea typeface="Comfortaa"/>
                <a:cs typeface="Comfortaa"/>
                <a:sym typeface="Comfortaa"/>
              </a:rPr>
              <a:t>Summary form the </a:t>
            </a:r>
            <a:r>
              <a:rPr lang="en-US" sz="2500">
                <a:solidFill>
                  <a:schemeClr val="dk1"/>
                </a:solidFill>
                <a:highlight>
                  <a:srgbClr val="EFEFEF"/>
                </a:highlight>
                <a:latin typeface="Comfortaa"/>
                <a:ea typeface="Comfortaa"/>
                <a:cs typeface="Comfortaa"/>
                <a:sym typeface="Comfortaa"/>
              </a:rPr>
              <a:t>amazing razan alnufaie </a:t>
            </a:r>
            <a:endParaRPr sz="2500">
              <a:solidFill>
                <a:schemeClr val="dk1"/>
              </a:solidFill>
              <a:highlight>
                <a:srgbClr val="EFEFEF"/>
              </a:highlight>
              <a:latin typeface="Comfortaa"/>
              <a:ea typeface="Comfortaa"/>
              <a:cs typeface="Comfortaa"/>
              <a:sym typeface="Comfortaa"/>
            </a:endParaRPr>
          </a:p>
          <a:p>
            <a:pPr indent="0" lvl="0" marL="0" rtl="0" algn="l">
              <a:spcBef>
                <a:spcPts val="0"/>
              </a:spcBef>
              <a:spcAft>
                <a:spcPts val="0"/>
              </a:spcAft>
              <a:buNone/>
            </a:pPr>
            <a:r>
              <a:t/>
            </a:r>
            <a:endParaRPr sz="2500">
              <a:solidFill>
                <a:schemeClr val="dk1"/>
              </a:solidFill>
              <a:highlight>
                <a:srgbClr val="EFEFEF"/>
              </a:highlight>
              <a:latin typeface="Comfortaa"/>
              <a:ea typeface="Comfortaa"/>
              <a:cs typeface="Comfortaa"/>
              <a:sym typeface="Comfortaa"/>
            </a:endParaRPr>
          </a:p>
        </p:txBody>
      </p:sp>
      <p:sp>
        <p:nvSpPr>
          <p:cNvPr id="269" name="Google Shape;269;g2b77b60f703634b6_0"/>
          <p:cNvSpPr txBox="1"/>
          <p:nvPr/>
        </p:nvSpPr>
        <p:spPr>
          <a:xfrm>
            <a:off x="-679409" y="367149"/>
            <a:ext cx="7885200" cy="215400"/>
          </a:xfrm>
          <a:prstGeom prst="rect">
            <a:avLst/>
          </a:prstGeom>
          <a:noFill/>
          <a:ln>
            <a:noFill/>
          </a:ln>
        </p:spPr>
        <p:txBody>
          <a:bodyPr anchorCtr="0" anchor="t" bIns="45725" lIns="45725" spcFirstLastPara="1" rIns="45725" wrap="square" tIns="45725">
            <a:spAutoFit/>
          </a:bodyPr>
          <a:lstStyle/>
          <a:p>
            <a:pPr indent="0" lvl="0" marL="0" rtl="1" algn="r">
              <a:spcBef>
                <a:spcPts val="0"/>
              </a:spcBef>
              <a:spcAft>
                <a:spcPts val="0"/>
              </a:spcAft>
              <a:buNone/>
            </a:pPr>
            <a:r>
              <a:rPr lang="en-US" sz="800">
                <a:solidFill>
                  <a:schemeClr val="dk1"/>
                </a:solidFill>
                <a:latin typeface="Comfortaa"/>
                <a:ea typeface="Comfortaa"/>
                <a:cs typeface="Comfortaa"/>
                <a:sym typeface="Comfortaa"/>
              </a:rPr>
              <a:t>أرهب وحده بالدنيا”</a:t>
            </a:r>
            <a:endParaRPr sz="800">
              <a:solidFill>
                <a:schemeClr val="dk1"/>
              </a:solidFill>
              <a:latin typeface="Comfortaa"/>
              <a:ea typeface="Comfortaa"/>
              <a:cs typeface="Comfortaa"/>
              <a:sym typeface="Comfortaa"/>
            </a:endParaRPr>
          </a:p>
        </p:txBody>
      </p:sp>
      <p:grpSp>
        <p:nvGrpSpPr>
          <p:cNvPr id="270" name="Google Shape;270;g2b77b60f703634b6_0"/>
          <p:cNvGrpSpPr/>
          <p:nvPr/>
        </p:nvGrpSpPr>
        <p:grpSpPr>
          <a:xfrm>
            <a:off x="7580149" y="200036"/>
            <a:ext cx="416713" cy="374952"/>
            <a:chOff x="3051531" y="1516809"/>
            <a:chExt cx="390034" cy="296545"/>
          </a:xfrm>
        </p:grpSpPr>
        <p:sp>
          <p:nvSpPr>
            <p:cNvPr id="271" name="Google Shape;271;g2b77b60f703634b6_0"/>
            <p:cNvSpPr/>
            <p:nvPr/>
          </p:nvSpPr>
          <p:spPr>
            <a:xfrm>
              <a:off x="3051531" y="1516809"/>
              <a:ext cx="389719" cy="296545"/>
            </a:xfrm>
            <a:custGeom>
              <a:rect b="b" l="l" r="r" t="t"/>
              <a:pathLst>
                <a:path extrusionOk="0" h="19806" w="26029">
                  <a:moveTo>
                    <a:pt x="316" y="0"/>
                  </a:moveTo>
                  <a:cubicBezTo>
                    <a:pt x="148" y="0"/>
                    <a:pt x="1" y="147"/>
                    <a:pt x="1" y="316"/>
                  </a:cubicBezTo>
                  <a:lnTo>
                    <a:pt x="1" y="19490"/>
                  </a:lnTo>
                  <a:cubicBezTo>
                    <a:pt x="1" y="19658"/>
                    <a:pt x="148" y="19805"/>
                    <a:pt x="316" y="19805"/>
                  </a:cubicBezTo>
                  <a:lnTo>
                    <a:pt x="25713" y="19805"/>
                  </a:lnTo>
                  <a:cubicBezTo>
                    <a:pt x="25882" y="19805"/>
                    <a:pt x="26029" y="19658"/>
                    <a:pt x="26029" y="19490"/>
                  </a:cubicBezTo>
                  <a:lnTo>
                    <a:pt x="26029" y="316"/>
                  </a:lnTo>
                  <a:cubicBezTo>
                    <a:pt x="26029" y="147"/>
                    <a:pt x="25882" y="0"/>
                    <a:pt x="25713"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72" name="Google Shape;272;g2b77b60f703634b6_0"/>
            <p:cNvSpPr/>
            <p:nvPr/>
          </p:nvSpPr>
          <p:spPr>
            <a:xfrm>
              <a:off x="3051531" y="1744391"/>
              <a:ext cx="389719" cy="68963"/>
            </a:xfrm>
            <a:custGeom>
              <a:rect b="b" l="l" r="r" t="t"/>
              <a:pathLst>
                <a:path extrusionOk="0" h="4606" w="26029">
                  <a:moveTo>
                    <a:pt x="1" y="1"/>
                  </a:moveTo>
                  <a:lnTo>
                    <a:pt x="1" y="4290"/>
                  </a:lnTo>
                  <a:cubicBezTo>
                    <a:pt x="1" y="4458"/>
                    <a:pt x="148" y="4605"/>
                    <a:pt x="316" y="4605"/>
                  </a:cubicBezTo>
                  <a:lnTo>
                    <a:pt x="25713" y="4605"/>
                  </a:lnTo>
                  <a:cubicBezTo>
                    <a:pt x="25882" y="4605"/>
                    <a:pt x="26029" y="4458"/>
                    <a:pt x="26029" y="4290"/>
                  </a:cubicBezTo>
                  <a:lnTo>
                    <a:pt x="26029" y="1"/>
                  </a:ln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73" name="Google Shape;273;g2b77b60f703634b6_0"/>
            <p:cNvSpPr/>
            <p:nvPr/>
          </p:nvSpPr>
          <p:spPr>
            <a:xfrm>
              <a:off x="3051531" y="1753838"/>
              <a:ext cx="389719" cy="59516"/>
            </a:xfrm>
            <a:custGeom>
              <a:rect b="b" l="l" r="r" t="t"/>
              <a:pathLst>
                <a:path extrusionOk="0" h="3975" w="26029">
                  <a:moveTo>
                    <a:pt x="1" y="1"/>
                  </a:moveTo>
                  <a:lnTo>
                    <a:pt x="1" y="3659"/>
                  </a:lnTo>
                  <a:cubicBezTo>
                    <a:pt x="1" y="3827"/>
                    <a:pt x="148" y="3974"/>
                    <a:pt x="316" y="3974"/>
                  </a:cubicBezTo>
                  <a:lnTo>
                    <a:pt x="25713" y="3974"/>
                  </a:lnTo>
                  <a:cubicBezTo>
                    <a:pt x="25882" y="3953"/>
                    <a:pt x="26029" y="3827"/>
                    <a:pt x="26029" y="3659"/>
                  </a:cubicBezTo>
                  <a:lnTo>
                    <a:pt x="26029" y="1"/>
                  </a:ln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74" name="Google Shape;274;g2b77b60f703634b6_0"/>
            <p:cNvSpPr/>
            <p:nvPr/>
          </p:nvSpPr>
          <p:spPr>
            <a:xfrm>
              <a:off x="3051846" y="1516809"/>
              <a:ext cx="389405" cy="65804"/>
            </a:xfrm>
            <a:custGeom>
              <a:rect b="b" l="l" r="r" t="t"/>
              <a:pathLst>
                <a:path extrusionOk="0" h="4395" w="26008">
                  <a:moveTo>
                    <a:pt x="316" y="0"/>
                  </a:moveTo>
                  <a:cubicBezTo>
                    <a:pt x="127" y="0"/>
                    <a:pt x="1" y="147"/>
                    <a:pt x="1" y="316"/>
                  </a:cubicBezTo>
                  <a:lnTo>
                    <a:pt x="1" y="4394"/>
                  </a:lnTo>
                  <a:lnTo>
                    <a:pt x="26008" y="4394"/>
                  </a:lnTo>
                  <a:lnTo>
                    <a:pt x="26008" y="316"/>
                  </a:lnTo>
                  <a:cubicBezTo>
                    <a:pt x="26008" y="147"/>
                    <a:pt x="25882" y="0"/>
                    <a:pt x="25713"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75" name="Google Shape;275;g2b77b60f703634b6_0"/>
            <p:cNvSpPr/>
            <p:nvPr/>
          </p:nvSpPr>
          <p:spPr>
            <a:xfrm>
              <a:off x="3051846" y="1516809"/>
              <a:ext cx="389719" cy="56356"/>
            </a:xfrm>
            <a:custGeom>
              <a:rect b="b" l="l" r="r" t="t"/>
              <a:pathLst>
                <a:path extrusionOk="0" h="3764" w="26029">
                  <a:moveTo>
                    <a:pt x="316" y="0"/>
                  </a:moveTo>
                  <a:cubicBezTo>
                    <a:pt x="127" y="0"/>
                    <a:pt x="1" y="147"/>
                    <a:pt x="1" y="316"/>
                  </a:cubicBezTo>
                  <a:lnTo>
                    <a:pt x="1" y="3764"/>
                  </a:lnTo>
                  <a:lnTo>
                    <a:pt x="26008" y="3764"/>
                  </a:lnTo>
                  <a:lnTo>
                    <a:pt x="26029" y="316"/>
                  </a:lnTo>
                  <a:cubicBezTo>
                    <a:pt x="26029" y="147"/>
                    <a:pt x="25882" y="0"/>
                    <a:pt x="25713"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76" name="Google Shape;276;g2b77b60f703634b6_0"/>
            <p:cNvSpPr/>
            <p:nvPr/>
          </p:nvSpPr>
          <p:spPr>
            <a:xfrm>
              <a:off x="3077973" y="1539148"/>
              <a:ext cx="15751" cy="11978"/>
            </a:xfrm>
            <a:custGeom>
              <a:rect b="b" l="l" r="r" t="t"/>
              <a:pathLst>
                <a:path extrusionOk="0" h="800" w="1052">
                  <a:moveTo>
                    <a:pt x="526" y="1"/>
                  </a:moveTo>
                  <a:cubicBezTo>
                    <a:pt x="1" y="1"/>
                    <a:pt x="1" y="779"/>
                    <a:pt x="526" y="800"/>
                  </a:cubicBezTo>
                  <a:cubicBezTo>
                    <a:pt x="1052" y="779"/>
                    <a:pt x="1052" y="1"/>
                    <a:pt x="526"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77" name="Google Shape;277;g2b77b60f703634b6_0"/>
            <p:cNvSpPr/>
            <p:nvPr/>
          </p:nvSpPr>
          <p:spPr>
            <a:xfrm>
              <a:off x="3100012" y="1539148"/>
              <a:ext cx="15751" cy="11978"/>
            </a:xfrm>
            <a:custGeom>
              <a:rect b="b" l="l" r="r" t="t"/>
              <a:pathLst>
                <a:path extrusionOk="0" h="800" w="1052">
                  <a:moveTo>
                    <a:pt x="526" y="1"/>
                  </a:moveTo>
                  <a:cubicBezTo>
                    <a:pt x="0" y="1"/>
                    <a:pt x="0" y="779"/>
                    <a:pt x="526" y="800"/>
                  </a:cubicBezTo>
                  <a:cubicBezTo>
                    <a:pt x="1052" y="779"/>
                    <a:pt x="1052" y="1"/>
                    <a:pt x="526"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78" name="Google Shape;278;g2b77b60f703634b6_0"/>
            <p:cNvSpPr/>
            <p:nvPr/>
          </p:nvSpPr>
          <p:spPr>
            <a:xfrm>
              <a:off x="3121737" y="1539148"/>
              <a:ext cx="15751" cy="11978"/>
            </a:xfrm>
            <a:custGeom>
              <a:rect b="b" l="l" r="r" t="t"/>
              <a:pathLst>
                <a:path extrusionOk="0" h="800" w="1052">
                  <a:moveTo>
                    <a:pt x="526" y="1"/>
                  </a:moveTo>
                  <a:cubicBezTo>
                    <a:pt x="0" y="1"/>
                    <a:pt x="0" y="800"/>
                    <a:pt x="526" y="800"/>
                  </a:cubicBezTo>
                  <a:cubicBezTo>
                    <a:pt x="1051" y="800"/>
                    <a:pt x="1051" y="1"/>
                    <a:pt x="526"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79" name="Google Shape;279;g2b77b60f703634b6_0"/>
            <p:cNvSpPr/>
            <p:nvPr/>
          </p:nvSpPr>
          <p:spPr>
            <a:xfrm>
              <a:off x="3336727" y="1539148"/>
              <a:ext cx="81226" cy="11978"/>
            </a:xfrm>
            <a:custGeom>
              <a:rect b="b" l="l" r="r" t="t"/>
              <a:pathLst>
                <a:path extrusionOk="0" h="800" w="5425">
                  <a:moveTo>
                    <a:pt x="526" y="1"/>
                  </a:moveTo>
                  <a:cubicBezTo>
                    <a:pt x="1" y="1"/>
                    <a:pt x="1" y="800"/>
                    <a:pt x="526" y="800"/>
                  </a:cubicBezTo>
                  <a:lnTo>
                    <a:pt x="4899" y="800"/>
                  </a:lnTo>
                  <a:cubicBezTo>
                    <a:pt x="5425" y="779"/>
                    <a:pt x="5425" y="1"/>
                    <a:pt x="4899"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80" name="Google Shape;280;g2b77b60f703634b6_0"/>
            <p:cNvSpPr/>
            <p:nvPr/>
          </p:nvSpPr>
          <p:spPr>
            <a:xfrm>
              <a:off x="3301153" y="1539148"/>
              <a:ext cx="30244" cy="11978"/>
            </a:xfrm>
            <a:custGeom>
              <a:rect b="b" l="l" r="r" t="t"/>
              <a:pathLst>
                <a:path extrusionOk="0" h="800" w="2020">
                  <a:moveTo>
                    <a:pt x="527" y="1"/>
                  </a:moveTo>
                  <a:cubicBezTo>
                    <a:pt x="1" y="1"/>
                    <a:pt x="1" y="800"/>
                    <a:pt x="527" y="800"/>
                  </a:cubicBezTo>
                  <a:lnTo>
                    <a:pt x="1494" y="800"/>
                  </a:lnTo>
                  <a:cubicBezTo>
                    <a:pt x="2019" y="779"/>
                    <a:pt x="2019" y="1"/>
                    <a:pt x="1494"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81" name="Google Shape;281;g2b77b60f703634b6_0"/>
            <p:cNvSpPr/>
            <p:nvPr/>
          </p:nvSpPr>
          <p:spPr>
            <a:xfrm>
              <a:off x="3170832" y="1608096"/>
              <a:ext cx="151432" cy="107667"/>
            </a:xfrm>
            <a:custGeom>
              <a:rect b="b" l="l" r="r" t="t"/>
              <a:pathLst>
                <a:path extrusionOk="0" h="7191" w="10114">
                  <a:moveTo>
                    <a:pt x="2061" y="0"/>
                  </a:moveTo>
                  <a:cubicBezTo>
                    <a:pt x="926" y="0"/>
                    <a:pt x="1" y="925"/>
                    <a:pt x="1" y="2061"/>
                  </a:cubicBezTo>
                  <a:lnTo>
                    <a:pt x="1" y="5130"/>
                  </a:lnTo>
                  <a:cubicBezTo>
                    <a:pt x="1" y="6265"/>
                    <a:pt x="926" y="7191"/>
                    <a:pt x="2061" y="7191"/>
                  </a:cubicBezTo>
                  <a:lnTo>
                    <a:pt x="8053" y="7191"/>
                  </a:lnTo>
                  <a:cubicBezTo>
                    <a:pt x="9189" y="7191"/>
                    <a:pt x="10093" y="6287"/>
                    <a:pt x="10114" y="5151"/>
                  </a:cubicBezTo>
                  <a:lnTo>
                    <a:pt x="10114" y="2061"/>
                  </a:lnTo>
                  <a:cubicBezTo>
                    <a:pt x="10114" y="925"/>
                    <a:pt x="9189" y="0"/>
                    <a:pt x="8053"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82" name="Google Shape;282;g2b77b60f703634b6_0"/>
            <p:cNvSpPr/>
            <p:nvPr/>
          </p:nvSpPr>
          <p:spPr>
            <a:xfrm>
              <a:off x="3170832" y="1608096"/>
              <a:ext cx="151432" cy="44079"/>
            </a:xfrm>
            <a:custGeom>
              <a:rect b="b" l="l" r="r" t="t"/>
              <a:pathLst>
                <a:path extrusionOk="0" h="2944" w="10114">
                  <a:moveTo>
                    <a:pt x="2061" y="0"/>
                  </a:moveTo>
                  <a:cubicBezTo>
                    <a:pt x="926" y="0"/>
                    <a:pt x="1" y="925"/>
                    <a:pt x="1" y="2061"/>
                  </a:cubicBezTo>
                  <a:lnTo>
                    <a:pt x="1" y="2944"/>
                  </a:lnTo>
                  <a:cubicBezTo>
                    <a:pt x="1" y="1808"/>
                    <a:pt x="926" y="883"/>
                    <a:pt x="2061" y="883"/>
                  </a:cubicBezTo>
                  <a:lnTo>
                    <a:pt x="8053" y="883"/>
                  </a:lnTo>
                  <a:cubicBezTo>
                    <a:pt x="9189" y="883"/>
                    <a:pt x="10114" y="1808"/>
                    <a:pt x="10114" y="2944"/>
                  </a:cubicBezTo>
                  <a:lnTo>
                    <a:pt x="10114" y="2061"/>
                  </a:lnTo>
                  <a:cubicBezTo>
                    <a:pt x="10114" y="925"/>
                    <a:pt x="9189" y="0"/>
                    <a:pt x="8053"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83" name="Google Shape;283;g2b77b60f703634b6_0"/>
            <p:cNvSpPr/>
            <p:nvPr/>
          </p:nvSpPr>
          <p:spPr>
            <a:xfrm>
              <a:off x="3227503" y="1642084"/>
              <a:ext cx="41878" cy="40007"/>
            </a:xfrm>
            <a:custGeom>
              <a:rect b="b" l="l" r="r" t="t"/>
              <a:pathLst>
                <a:path extrusionOk="0" h="2672" w="2797">
                  <a:moveTo>
                    <a:pt x="330" y="0"/>
                  </a:moveTo>
                  <a:cubicBezTo>
                    <a:pt x="161" y="0"/>
                    <a:pt x="0" y="144"/>
                    <a:pt x="0" y="337"/>
                  </a:cubicBezTo>
                  <a:lnTo>
                    <a:pt x="0" y="2335"/>
                  </a:lnTo>
                  <a:cubicBezTo>
                    <a:pt x="0" y="2528"/>
                    <a:pt x="148" y="2672"/>
                    <a:pt x="322" y="2672"/>
                  </a:cubicBezTo>
                  <a:cubicBezTo>
                    <a:pt x="375" y="2672"/>
                    <a:pt x="430" y="2658"/>
                    <a:pt x="484" y="2629"/>
                  </a:cubicBezTo>
                  <a:lnTo>
                    <a:pt x="2544" y="1641"/>
                  </a:lnTo>
                  <a:cubicBezTo>
                    <a:pt x="2796" y="1515"/>
                    <a:pt x="2796" y="1157"/>
                    <a:pt x="2544" y="1031"/>
                  </a:cubicBezTo>
                  <a:lnTo>
                    <a:pt x="484" y="43"/>
                  </a:lnTo>
                  <a:cubicBezTo>
                    <a:pt x="435" y="13"/>
                    <a:pt x="382" y="0"/>
                    <a:pt x="330"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84" name="Google Shape;284;g2b77b60f703634b6_0"/>
            <p:cNvSpPr/>
            <p:nvPr/>
          </p:nvSpPr>
          <p:spPr>
            <a:xfrm>
              <a:off x="3087106" y="1776177"/>
              <a:ext cx="160865" cy="11679"/>
            </a:xfrm>
            <a:custGeom>
              <a:rect b="b" l="l" r="r" t="t"/>
              <a:pathLst>
                <a:path extrusionOk="0" h="780" w="10744">
                  <a:moveTo>
                    <a:pt x="506" y="1"/>
                  </a:moveTo>
                  <a:cubicBezTo>
                    <a:pt x="0" y="1"/>
                    <a:pt x="7" y="779"/>
                    <a:pt x="526" y="779"/>
                  </a:cubicBezTo>
                  <a:lnTo>
                    <a:pt x="10218" y="779"/>
                  </a:lnTo>
                  <a:cubicBezTo>
                    <a:pt x="10744" y="779"/>
                    <a:pt x="10744" y="1"/>
                    <a:pt x="10218" y="1"/>
                  </a:cubicBezTo>
                  <a:lnTo>
                    <a:pt x="526" y="1"/>
                  </a:lnTo>
                  <a:cubicBezTo>
                    <a:pt x="519" y="1"/>
                    <a:pt x="512" y="1"/>
                    <a:pt x="506"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85" name="Google Shape;285;g2b77b60f703634b6_0"/>
            <p:cNvSpPr/>
            <p:nvPr/>
          </p:nvSpPr>
          <p:spPr>
            <a:xfrm>
              <a:off x="3362540" y="1775563"/>
              <a:ext cx="46295" cy="11978"/>
            </a:xfrm>
            <a:custGeom>
              <a:rect b="b" l="l" r="r" t="t"/>
              <a:pathLst>
                <a:path extrusionOk="0" h="800" w="3092">
                  <a:moveTo>
                    <a:pt x="526" y="0"/>
                  </a:moveTo>
                  <a:cubicBezTo>
                    <a:pt x="1" y="0"/>
                    <a:pt x="1" y="799"/>
                    <a:pt x="526" y="799"/>
                  </a:cubicBezTo>
                  <a:lnTo>
                    <a:pt x="2566" y="799"/>
                  </a:lnTo>
                  <a:cubicBezTo>
                    <a:pt x="3091" y="799"/>
                    <a:pt x="3091" y="0"/>
                    <a:pt x="2566"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sp>
        <p:nvSpPr>
          <p:cNvPr id="286" name="Google Shape;286;g2b77b60f703634b6_0"/>
          <p:cNvSpPr txBox="1"/>
          <p:nvPr/>
        </p:nvSpPr>
        <p:spPr>
          <a:xfrm>
            <a:off x="7996688" y="283562"/>
            <a:ext cx="1414800" cy="2175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800" u="sng">
                <a:latin typeface="Arial Narrow"/>
                <a:ea typeface="Arial Narrow"/>
                <a:cs typeface="Arial Narrow"/>
                <a:sym typeface="Arial Narrow"/>
                <a:hlinkClick r:id="rId4"/>
              </a:rPr>
              <a:t>Click here to see in high quality</a:t>
            </a:r>
            <a:endParaRPr sz="800">
              <a:latin typeface="Arial Narrow"/>
              <a:ea typeface="Arial Narrow"/>
              <a:cs typeface="Arial Narrow"/>
              <a:sym typeface="Arial Narrow"/>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0" name="Shape 290"/>
        <p:cNvGrpSpPr/>
        <p:nvPr/>
      </p:nvGrpSpPr>
      <p:grpSpPr>
        <a:xfrm>
          <a:off x="0" y="0"/>
          <a:ext cx="0" cy="0"/>
          <a:chOff x="0" y="0"/>
          <a:chExt cx="0" cy="0"/>
        </a:xfrm>
      </p:grpSpPr>
      <p:pic>
        <p:nvPicPr>
          <p:cNvPr id="291" name="Google Shape;291;g5e6ebaf65b513d76_0"/>
          <p:cNvPicPr preferRelativeResize="0"/>
          <p:nvPr/>
        </p:nvPicPr>
        <p:blipFill rotWithShape="1">
          <a:blip r:embed="rId3">
            <a:alphaModFix/>
          </a:blip>
          <a:srcRect b="0" l="0" r="0" t="0"/>
          <a:stretch/>
        </p:blipFill>
        <p:spPr>
          <a:xfrm>
            <a:off x="221884" y="159227"/>
            <a:ext cx="586254" cy="697656"/>
          </a:xfrm>
          <a:prstGeom prst="rect">
            <a:avLst/>
          </a:prstGeom>
          <a:noFill/>
          <a:ln>
            <a:noFill/>
          </a:ln>
        </p:spPr>
      </p:pic>
      <p:grpSp>
        <p:nvGrpSpPr>
          <p:cNvPr id="292" name="Google Shape;292;g5e6ebaf65b513d76_0"/>
          <p:cNvGrpSpPr/>
          <p:nvPr/>
        </p:nvGrpSpPr>
        <p:grpSpPr>
          <a:xfrm>
            <a:off x="4667770" y="1363126"/>
            <a:ext cx="1757198" cy="297622"/>
            <a:chOff x="4404545" y="3301592"/>
            <a:chExt cx="782403" cy="129272"/>
          </a:xfrm>
        </p:grpSpPr>
        <p:sp>
          <p:nvSpPr>
            <p:cNvPr id="293" name="Google Shape;293;g5e6ebaf65b513d76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94" name="Google Shape;294;g5e6ebaf65b513d76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295" name="Google Shape;295;g5e6ebaf65b513d76_0"/>
          <p:cNvGrpSpPr/>
          <p:nvPr/>
        </p:nvGrpSpPr>
        <p:grpSpPr>
          <a:xfrm>
            <a:off x="1104723" y="760882"/>
            <a:ext cx="7253813" cy="502638"/>
            <a:chOff x="4411970" y="2468673"/>
            <a:chExt cx="747292" cy="167429"/>
          </a:xfrm>
        </p:grpSpPr>
        <p:sp>
          <p:nvSpPr>
            <p:cNvPr id="296" name="Google Shape;296;g5e6ebaf65b513d76_0"/>
            <p:cNvSpPr/>
            <p:nvPr/>
          </p:nvSpPr>
          <p:spPr>
            <a:xfrm>
              <a:off x="4411970" y="2468673"/>
              <a:ext cx="120348" cy="167425"/>
            </a:xfrm>
            <a:custGeom>
              <a:rect b="b" l="l" r="r" t="t"/>
              <a:pathLst>
                <a:path extrusionOk="0" h="3708" w="4789">
                  <a:moveTo>
                    <a:pt x="1" y="0"/>
                  </a:moveTo>
                  <a:lnTo>
                    <a:pt x="1" y="3707"/>
                  </a:lnTo>
                  <a:lnTo>
                    <a:pt x="3381" y="3707"/>
                  </a:lnTo>
                  <a:lnTo>
                    <a:pt x="4789" y="1853"/>
                  </a:lnTo>
                  <a:lnTo>
                    <a:pt x="3381"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297" name="Google Shape;297;g5e6ebaf65b513d76_0"/>
            <p:cNvSpPr/>
            <p:nvPr/>
          </p:nvSpPr>
          <p:spPr>
            <a:xfrm>
              <a:off x="4458980" y="2468676"/>
              <a:ext cx="700282" cy="167425"/>
            </a:xfrm>
            <a:custGeom>
              <a:rect b="b" l="l" r="r" t="t"/>
              <a:pathLst>
                <a:path extrusionOk="0" h="3708" w="13170">
                  <a:moveTo>
                    <a:pt x="0" y="0"/>
                  </a:moveTo>
                  <a:lnTo>
                    <a:pt x="1408" y="1853"/>
                  </a:lnTo>
                  <a:lnTo>
                    <a:pt x="0" y="3707"/>
                  </a:lnTo>
                  <a:lnTo>
                    <a:pt x="13169" y="3707"/>
                  </a:lnTo>
                  <a:lnTo>
                    <a:pt x="13169"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600"/>
                <a:buFont typeface="Arial"/>
                <a:buNone/>
              </a:pPr>
              <a:r>
                <a:rPr b="1" lang="en-US" sz="1000">
                  <a:latin typeface="Comfortaa"/>
                  <a:ea typeface="Comfortaa"/>
                  <a:cs typeface="Comfortaa"/>
                  <a:sym typeface="Comfortaa"/>
                </a:rPr>
                <a:t>What of the following is an  </a:t>
              </a:r>
              <a:r>
                <a:rPr b="1" lang="en-US" sz="1000">
                  <a:latin typeface="Comfortaa"/>
                  <a:ea typeface="Comfortaa"/>
                  <a:cs typeface="Comfortaa"/>
                  <a:sym typeface="Comfortaa"/>
                </a:rPr>
                <a:t>Uniaxial joint?</a:t>
              </a:r>
              <a:endParaRPr i="0" sz="1000" u="none" cap="none" strike="noStrike">
                <a:latin typeface="Comfortaa"/>
                <a:ea typeface="Comfortaa"/>
                <a:cs typeface="Comfortaa"/>
                <a:sym typeface="Comfortaa"/>
              </a:endParaRPr>
            </a:p>
          </p:txBody>
        </p:sp>
      </p:grpSp>
      <p:sp>
        <p:nvSpPr>
          <p:cNvPr id="298" name="Google Shape;298;g5e6ebaf65b513d76_0"/>
          <p:cNvSpPr txBox="1"/>
          <p:nvPr/>
        </p:nvSpPr>
        <p:spPr>
          <a:xfrm>
            <a:off x="1153133" y="880425"/>
            <a:ext cx="385800" cy="2751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b="1" lang="en-US" sz="1200">
                <a:latin typeface="Comfortaa"/>
                <a:ea typeface="Comfortaa"/>
                <a:cs typeface="Comfortaa"/>
                <a:sym typeface="Comfortaa"/>
              </a:rPr>
              <a:t>Q1</a:t>
            </a:r>
            <a:endParaRPr b="1" sz="1200">
              <a:latin typeface="Comfortaa"/>
              <a:ea typeface="Comfortaa"/>
              <a:cs typeface="Comfortaa"/>
              <a:sym typeface="Comfortaa"/>
            </a:endParaRPr>
          </a:p>
        </p:txBody>
      </p:sp>
      <p:grpSp>
        <p:nvGrpSpPr>
          <p:cNvPr id="299" name="Google Shape;299;g5e6ebaf65b513d76_0"/>
          <p:cNvGrpSpPr/>
          <p:nvPr/>
        </p:nvGrpSpPr>
        <p:grpSpPr>
          <a:xfrm>
            <a:off x="1104723" y="2161040"/>
            <a:ext cx="7253813" cy="502655"/>
            <a:chOff x="4411970" y="2468673"/>
            <a:chExt cx="747292" cy="167429"/>
          </a:xfrm>
        </p:grpSpPr>
        <p:sp>
          <p:nvSpPr>
            <p:cNvPr id="300" name="Google Shape;300;g5e6ebaf65b513d76_0"/>
            <p:cNvSpPr/>
            <p:nvPr/>
          </p:nvSpPr>
          <p:spPr>
            <a:xfrm>
              <a:off x="4411970" y="2468673"/>
              <a:ext cx="120348" cy="167425"/>
            </a:xfrm>
            <a:custGeom>
              <a:rect b="b" l="l" r="r" t="t"/>
              <a:pathLst>
                <a:path extrusionOk="0" h="3708" w="4789">
                  <a:moveTo>
                    <a:pt x="1" y="0"/>
                  </a:moveTo>
                  <a:lnTo>
                    <a:pt x="1" y="3707"/>
                  </a:lnTo>
                  <a:lnTo>
                    <a:pt x="3381" y="3707"/>
                  </a:lnTo>
                  <a:lnTo>
                    <a:pt x="4789" y="1853"/>
                  </a:lnTo>
                  <a:lnTo>
                    <a:pt x="3381"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01" name="Google Shape;301;g5e6ebaf65b513d76_0"/>
            <p:cNvSpPr/>
            <p:nvPr/>
          </p:nvSpPr>
          <p:spPr>
            <a:xfrm>
              <a:off x="4458980" y="2468676"/>
              <a:ext cx="700282" cy="167425"/>
            </a:xfrm>
            <a:custGeom>
              <a:rect b="b" l="l" r="r" t="t"/>
              <a:pathLst>
                <a:path extrusionOk="0" h="3708" w="13170">
                  <a:moveTo>
                    <a:pt x="0" y="0"/>
                  </a:moveTo>
                  <a:lnTo>
                    <a:pt x="1408" y="1853"/>
                  </a:lnTo>
                  <a:lnTo>
                    <a:pt x="0" y="3707"/>
                  </a:lnTo>
                  <a:lnTo>
                    <a:pt x="13169" y="3707"/>
                  </a:lnTo>
                  <a:lnTo>
                    <a:pt x="13169"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lang="en-US" sz="700"/>
                <a:t>    </a:t>
              </a:r>
              <a:r>
                <a:rPr lang="en-US" sz="1000">
                  <a:latin typeface="Comfortaa"/>
                  <a:ea typeface="Comfortaa"/>
                  <a:cs typeface="Comfortaa"/>
                  <a:sym typeface="Comfortaa"/>
                </a:rPr>
                <a:t>What of the </a:t>
              </a:r>
              <a:r>
                <a:rPr lang="en-US" sz="1000">
                  <a:latin typeface="Comfortaa"/>
                  <a:ea typeface="Comfortaa"/>
                  <a:cs typeface="Comfortaa"/>
                  <a:sym typeface="Comfortaa"/>
                </a:rPr>
                <a:t>following is incorrect about synovial joint </a:t>
              </a:r>
              <a:endParaRPr i="0" sz="1000" u="none" cap="none" strike="noStrike">
                <a:solidFill>
                  <a:srgbClr val="000000"/>
                </a:solidFill>
                <a:latin typeface="Comfortaa"/>
                <a:ea typeface="Comfortaa"/>
                <a:cs typeface="Comfortaa"/>
                <a:sym typeface="Comfortaa"/>
              </a:endParaRPr>
            </a:p>
          </p:txBody>
        </p:sp>
      </p:grpSp>
      <p:grpSp>
        <p:nvGrpSpPr>
          <p:cNvPr id="302" name="Google Shape;302;g5e6ebaf65b513d76_0"/>
          <p:cNvGrpSpPr/>
          <p:nvPr/>
        </p:nvGrpSpPr>
        <p:grpSpPr>
          <a:xfrm>
            <a:off x="1153509" y="1363126"/>
            <a:ext cx="1757198" cy="297622"/>
            <a:chOff x="4404545" y="3301592"/>
            <a:chExt cx="782403" cy="129272"/>
          </a:xfrm>
        </p:grpSpPr>
        <p:sp>
          <p:nvSpPr>
            <p:cNvPr id="303" name="Google Shape;303;g5e6ebaf65b513d76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04" name="Google Shape;304;g5e6ebaf65b513d76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305" name="Google Shape;305;g5e6ebaf65b513d76_0"/>
          <p:cNvGrpSpPr/>
          <p:nvPr/>
        </p:nvGrpSpPr>
        <p:grpSpPr>
          <a:xfrm>
            <a:off x="2910638" y="1363126"/>
            <a:ext cx="1757198" cy="297622"/>
            <a:chOff x="4404545" y="3301592"/>
            <a:chExt cx="782403" cy="129272"/>
          </a:xfrm>
        </p:grpSpPr>
        <p:sp>
          <p:nvSpPr>
            <p:cNvPr id="306" name="Google Shape;306;g5e6ebaf65b513d76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07" name="Google Shape;307;g5e6ebaf65b513d76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308" name="Google Shape;308;g5e6ebaf65b513d76_0"/>
          <p:cNvGrpSpPr/>
          <p:nvPr/>
        </p:nvGrpSpPr>
        <p:grpSpPr>
          <a:xfrm>
            <a:off x="6424906" y="1363126"/>
            <a:ext cx="1757198" cy="297622"/>
            <a:chOff x="4404545" y="3301592"/>
            <a:chExt cx="782403" cy="129272"/>
          </a:xfrm>
        </p:grpSpPr>
        <p:sp>
          <p:nvSpPr>
            <p:cNvPr id="309" name="Google Shape;309;g5e6ebaf65b513d76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10" name="Google Shape;310;g5e6ebaf65b513d76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sp>
        <p:nvSpPr>
          <p:cNvPr id="311" name="Google Shape;311;g5e6ebaf65b513d76_0"/>
          <p:cNvSpPr txBox="1"/>
          <p:nvPr/>
        </p:nvSpPr>
        <p:spPr>
          <a:xfrm>
            <a:off x="1149687" y="2220388"/>
            <a:ext cx="385800" cy="2751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b="1" lang="en-US" sz="1200">
                <a:solidFill>
                  <a:srgbClr val="000000"/>
                </a:solidFill>
                <a:latin typeface="Comfortaa"/>
                <a:ea typeface="Comfortaa"/>
                <a:cs typeface="Comfortaa"/>
                <a:sym typeface="Comfortaa"/>
              </a:rPr>
              <a:t>Q2</a:t>
            </a:r>
            <a:endParaRPr sz="700"/>
          </a:p>
        </p:txBody>
      </p:sp>
      <p:sp>
        <p:nvSpPr>
          <p:cNvPr id="312" name="Google Shape;312;g5e6ebaf65b513d76_0"/>
          <p:cNvSpPr txBox="1"/>
          <p:nvPr/>
        </p:nvSpPr>
        <p:spPr>
          <a:xfrm>
            <a:off x="2942513" y="1349538"/>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B</a:t>
            </a:r>
            <a:endParaRPr sz="1500">
              <a:latin typeface="Calibri"/>
              <a:ea typeface="Calibri"/>
              <a:cs typeface="Calibri"/>
              <a:sym typeface="Calibri"/>
            </a:endParaRPr>
          </a:p>
        </p:txBody>
      </p:sp>
      <p:grpSp>
        <p:nvGrpSpPr>
          <p:cNvPr id="313" name="Google Shape;313;g5e6ebaf65b513d76_0"/>
          <p:cNvGrpSpPr/>
          <p:nvPr/>
        </p:nvGrpSpPr>
        <p:grpSpPr>
          <a:xfrm>
            <a:off x="1104723" y="3440041"/>
            <a:ext cx="7253813" cy="502655"/>
            <a:chOff x="4411970" y="2468673"/>
            <a:chExt cx="747292" cy="167429"/>
          </a:xfrm>
        </p:grpSpPr>
        <p:sp>
          <p:nvSpPr>
            <p:cNvPr id="314" name="Google Shape;314;g5e6ebaf65b513d76_0"/>
            <p:cNvSpPr/>
            <p:nvPr/>
          </p:nvSpPr>
          <p:spPr>
            <a:xfrm>
              <a:off x="4411970" y="2468673"/>
              <a:ext cx="120348" cy="167425"/>
            </a:xfrm>
            <a:custGeom>
              <a:rect b="b" l="l" r="r" t="t"/>
              <a:pathLst>
                <a:path extrusionOk="0" h="3708" w="4789">
                  <a:moveTo>
                    <a:pt x="1" y="0"/>
                  </a:moveTo>
                  <a:lnTo>
                    <a:pt x="1" y="3707"/>
                  </a:lnTo>
                  <a:lnTo>
                    <a:pt x="3381" y="3707"/>
                  </a:lnTo>
                  <a:lnTo>
                    <a:pt x="4789" y="1853"/>
                  </a:lnTo>
                  <a:lnTo>
                    <a:pt x="3381"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15" name="Google Shape;315;g5e6ebaf65b513d76_0"/>
            <p:cNvSpPr/>
            <p:nvPr/>
          </p:nvSpPr>
          <p:spPr>
            <a:xfrm>
              <a:off x="4458980" y="2468676"/>
              <a:ext cx="700282" cy="167425"/>
            </a:xfrm>
            <a:custGeom>
              <a:rect b="b" l="l" r="r" t="t"/>
              <a:pathLst>
                <a:path extrusionOk="0" h="3708" w="13170">
                  <a:moveTo>
                    <a:pt x="0" y="0"/>
                  </a:moveTo>
                  <a:lnTo>
                    <a:pt x="1408" y="1853"/>
                  </a:lnTo>
                  <a:lnTo>
                    <a:pt x="0" y="3707"/>
                  </a:lnTo>
                  <a:lnTo>
                    <a:pt x="13169" y="3707"/>
                  </a:lnTo>
                  <a:lnTo>
                    <a:pt x="13169"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lang="en-US" sz="900">
                  <a:latin typeface="Comfortaa"/>
                  <a:ea typeface="Comfortaa"/>
                  <a:cs typeface="Comfortaa"/>
                  <a:sym typeface="Comfortaa"/>
                </a:rPr>
                <a:t>what type of joint that has No or very mild movement</a:t>
              </a:r>
              <a:endParaRPr b="1" i="0" sz="900" u="none" cap="none" strike="noStrike">
                <a:solidFill>
                  <a:srgbClr val="000000"/>
                </a:solidFill>
                <a:latin typeface="Comfortaa"/>
                <a:ea typeface="Comfortaa"/>
                <a:cs typeface="Comfortaa"/>
                <a:sym typeface="Comfortaa"/>
              </a:endParaRPr>
            </a:p>
          </p:txBody>
        </p:sp>
      </p:grpSp>
      <p:sp>
        <p:nvSpPr>
          <p:cNvPr id="316" name="Google Shape;316;g5e6ebaf65b513d76_0"/>
          <p:cNvSpPr txBox="1"/>
          <p:nvPr/>
        </p:nvSpPr>
        <p:spPr>
          <a:xfrm>
            <a:off x="1149687" y="3499388"/>
            <a:ext cx="385800" cy="2751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b="1" lang="en-US" sz="1200">
                <a:solidFill>
                  <a:srgbClr val="000000"/>
                </a:solidFill>
                <a:latin typeface="Comfortaa"/>
                <a:ea typeface="Comfortaa"/>
                <a:cs typeface="Comfortaa"/>
                <a:sym typeface="Comfortaa"/>
              </a:rPr>
              <a:t>Q</a:t>
            </a:r>
            <a:r>
              <a:rPr b="1" lang="en-US" sz="1200">
                <a:latin typeface="Comfortaa"/>
                <a:ea typeface="Comfortaa"/>
                <a:cs typeface="Comfortaa"/>
                <a:sym typeface="Comfortaa"/>
              </a:rPr>
              <a:t>3</a:t>
            </a:r>
            <a:endParaRPr sz="700"/>
          </a:p>
        </p:txBody>
      </p:sp>
      <p:sp>
        <p:nvSpPr>
          <p:cNvPr id="317" name="Google Shape;317;g5e6ebaf65b513d76_0"/>
          <p:cNvSpPr txBox="1"/>
          <p:nvPr/>
        </p:nvSpPr>
        <p:spPr>
          <a:xfrm>
            <a:off x="4726701" y="1349538"/>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C</a:t>
            </a:r>
            <a:endParaRPr sz="1500">
              <a:latin typeface="Calibri"/>
              <a:ea typeface="Calibri"/>
              <a:cs typeface="Calibri"/>
              <a:sym typeface="Calibri"/>
            </a:endParaRPr>
          </a:p>
        </p:txBody>
      </p:sp>
      <p:sp>
        <p:nvSpPr>
          <p:cNvPr id="318" name="Google Shape;318;g5e6ebaf65b513d76_0"/>
          <p:cNvSpPr txBox="1"/>
          <p:nvPr/>
        </p:nvSpPr>
        <p:spPr>
          <a:xfrm>
            <a:off x="6486925" y="1348275"/>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D</a:t>
            </a:r>
            <a:endParaRPr sz="1500">
              <a:latin typeface="Calibri"/>
              <a:ea typeface="Calibri"/>
              <a:cs typeface="Calibri"/>
              <a:sym typeface="Calibri"/>
            </a:endParaRPr>
          </a:p>
        </p:txBody>
      </p:sp>
      <p:sp>
        <p:nvSpPr>
          <p:cNvPr id="319" name="Google Shape;319;g5e6ebaf65b513d76_0"/>
          <p:cNvSpPr txBox="1"/>
          <p:nvPr/>
        </p:nvSpPr>
        <p:spPr>
          <a:xfrm>
            <a:off x="1158326" y="1348269"/>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A</a:t>
            </a:r>
            <a:endParaRPr sz="1500">
              <a:latin typeface="Calibri"/>
              <a:ea typeface="Calibri"/>
              <a:cs typeface="Calibri"/>
              <a:sym typeface="Calibri"/>
            </a:endParaRPr>
          </a:p>
        </p:txBody>
      </p:sp>
      <p:grpSp>
        <p:nvGrpSpPr>
          <p:cNvPr id="320" name="Google Shape;320;g5e6ebaf65b513d76_0"/>
          <p:cNvGrpSpPr/>
          <p:nvPr/>
        </p:nvGrpSpPr>
        <p:grpSpPr>
          <a:xfrm>
            <a:off x="4731589" y="2732114"/>
            <a:ext cx="1757198" cy="297622"/>
            <a:chOff x="4404545" y="3301592"/>
            <a:chExt cx="782403" cy="129272"/>
          </a:xfrm>
        </p:grpSpPr>
        <p:sp>
          <p:nvSpPr>
            <p:cNvPr id="321" name="Google Shape;321;g5e6ebaf65b513d76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22" name="Google Shape;322;g5e6ebaf65b513d76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323" name="Google Shape;323;g5e6ebaf65b513d76_0"/>
          <p:cNvGrpSpPr/>
          <p:nvPr/>
        </p:nvGrpSpPr>
        <p:grpSpPr>
          <a:xfrm>
            <a:off x="1217328" y="2732114"/>
            <a:ext cx="1757198" cy="297622"/>
            <a:chOff x="4404545" y="3301592"/>
            <a:chExt cx="782403" cy="129272"/>
          </a:xfrm>
        </p:grpSpPr>
        <p:sp>
          <p:nvSpPr>
            <p:cNvPr id="324" name="Google Shape;324;g5e6ebaf65b513d76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25" name="Google Shape;325;g5e6ebaf65b513d76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326" name="Google Shape;326;g5e6ebaf65b513d76_0"/>
          <p:cNvGrpSpPr/>
          <p:nvPr/>
        </p:nvGrpSpPr>
        <p:grpSpPr>
          <a:xfrm>
            <a:off x="2974457" y="2732114"/>
            <a:ext cx="1757198" cy="297622"/>
            <a:chOff x="4404545" y="3301592"/>
            <a:chExt cx="782403" cy="129272"/>
          </a:xfrm>
        </p:grpSpPr>
        <p:sp>
          <p:nvSpPr>
            <p:cNvPr id="327" name="Google Shape;327;g5e6ebaf65b513d76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28" name="Google Shape;328;g5e6ebaf65b513d76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329" name="Google Shape;329;g5e6ebaf65b513d76_0"/>
          <p:cNvGrpSpPr/>
          <p:nvPr/>
        </p:nvGrpSpPr>
        <p:grpSpPr>
          <a:xfrm>
            <a:off x="6488724" y="2732114"/>
            <a:ext cx="1757198" cy="297622"/>
            <a:chOff x="4404545" y="3301592"/>
            <a:chExt cx="782403" cy="129272"/>
          </a:xfrm>
        </p:grpSpPr>
        <p:sp>
          <p:nvSpPr>
            <p:cNvPr id="330" name="Google Shape;330;g5e6ebaf65b513d76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31" name="Google Shape;331;g5e6ebaf65b513d76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sp>
        <p:nvSpPr>
          <p:cNvPr id="332" name="Google Shape;332;g5e6ebaf65b513d76_0"/>
          <p:cNvSpPr txBox="1"/>
          <p:nvPr/>
        </p:nvSpPr>
        <p:spPr>
          <a:xfrm>
            <a:off x="3006332" y="2718525"/>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B</a:t>
            </a:r>
            <a:endParaRPr sz="1500">
              <a:latin typeface="Calibri"/>
              <a:ea typeface="Calibri"/>
              <a:cs typeface="Calibri"/>
              <a:sym typeface="Calibri"/>
            </a:endParaRPr>
          </a:p>
        </p:txBody>
      </p:sp>
      <p:sp>
        <p:nvSpPr>
          <p:cNvPr id="333" name="Google Shape;333;g5e6ebaf65b513d76_0"/>
          <p:cNvSpPr txBox="1"/>
          <p:nvPr/>
        </p:nvSpPr>
        <p:spPr>
          <a:xfrm>
            <a:off x="4790520" y="2718525"/>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C</a:t>
            </a:r>
            <a:endParaRPr sz="1500">
              <a:latin typeface="Calibri"/>
              <a:ea typeface="Calibri"/>
              <a:cs typeface="Calibri"/>
              <a:sym typeface="Calibri"/>
            </a:endParaRPr>
          </a:p>
        </p:txBody>
      </p:sp>
      <p:sp>
        <p:nvSpPr>
          <p:cNvPr id="334" name="Google Shape;334;g5e6ebaf65b513d76_0"/>
          <p:cNvSpPr txBox="1"/>
          <p:nvPr/>
        </p:nvSpPr>
        <p:spPr>
          <a:xfrm>
            <a:off x="6550744" y="2717263"/>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D</a:t>
            </a:r>
            <a:endParaRPr sz="1500">
              <a:latin typeface="Calibri"/>
              <a:ea typeface="Calibri"/>
              <a:cs typeface="Calibri"/>
              <a:sym typeface="Calibri"/>
            </a:endParaRPr>
          </a:p>
        </p:txBody>
      </p:sp>
      <p:sp>
        <p:nvSpPr>
          <p:cNvPr id="335" name="Google Shape;335;g5e6ebaf65b513d76_0"/>
          <p:cNvSpPr txBox="1"/>
          <p:nvPr/>
        </p:nvSpPr>
        <p:spPr>
          <a:xfrm>
            <a:off x="1222145" y="2717256"/>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A</a:t>
            </a:r>
            <a:endParaRPr sz="1500">
              <a:latin typeface="Calibri"/>
              <a:ea typeface="Calibri"/>
              <a:cs typeface="Calibri"/>
              <a:sym typeface="Calibri"/>
            </a:endParaRPr>
          </a:p>
        </p:txBody>
      </p:sp>
      <p:grpSp>
        <p:nvGrpSpPr>
          <p:cNvPr id="336" name="Google Shape;336;g5e6ebaf65b513d76_0"/>
          <p:cNvGrpSpPr/>
          <p:nvPr/>
        </p:nvGrpSpPr>
        <p:grpSpPr>
          <a:xfrm>
            <a:off x="4731589" y="4020401"/>
            <a:ext cx="1757198" cy="297622"/>
            <a:chOff x="4404545" y="3301592"/>
            <a:chExt cx="782403" cy="129272"/>
          </a:xfrm>
        </p:grpSpPr>
        <p:sp>
          <p:nvSpPr>
            <p:cNvPr id="337" name="Google Shape;337;g5e6ebaf65b513d76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38" name="Google Shape;338;g5e6ebaf65b513d76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339" name="Google Shape;339;g5e6ebaf65b513d76_0"/>
          <p:cNvGrpSpPr/>
          <p:nvPr/>
        </p:nvGrpSpPr>
        <p:grpSpPr>
          <a:xfrm>
            <a:off x="1217328" y="4020401"/>
            <a:ext cx="1757198" cy="297622"/>
            <a:chOff x="4404545" y="3301592"/>
            <a:chExt cx="782403" cy="129272"/>
          </a:xfrm>
        </p:grpSpPr>
        <p:sp>
          <p:nvSpPr>
            <p:cNvPr id="340" name="Google Shape;340;g5e6ebaf65b513d76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41" name="Google Shape;341;g5e6ebaf65b513d76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342" name="Google Shape;342;g5e6ebaf65b513d76_0"/>
          <p:cNvGrpSpPr/>
          <p:nvPr/>
        </p:nvGrpSpPr>
        <p:grpSpPr>
          <a:xfrm>
            <a:off x="2974457" y="4020401"/>
            <a:ext cx="1757198" cy="297622"/>
            <a:chOff x="4404545" y="3301592"/>
            <a:chExt cx="782403" cy="129272"/>
          </a:xfrm>
        </p:grpSpPr>
        <p:sp>
          <p:nvSpPr>
            <p:cNvPr id="343" name="Google Shape;343;g5e6ebaf65b513d76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44" name="Google Shape;344;g5e6ebaf65b513d76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345" name="Google Shape;345;g5e6ebaf65b513d76_0"/>
          <p:cNvGrpSpPr/>
          <p:nvPr/>
        </p:nvGrpSpPr>
        <p:grpSpPr>
          <a:xfrm>
            <a:off x="6488724" y="4020401"/>
            <a:ext cx="1757198" cy="297622"/>
            <a:chOff x="4404545" y="3301592"/>
            <a:chExt cx="782403" cy="129272"/>
          </a:xfrm>
        </p:grpSpPr>
        <p:sp>
          <p:nvSpPr>
            <p:cNvPr id="346" name="Google Shape;346;g5e6ebaf65b513d76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47" name="Google Shape;347;g5e6ebaf65b513d76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sp>
        <p:nvSpPr>
          <p:cNvPr id="348" name="Google Shape;348;g5e6ebaf65b513d76_0"/>
          <p:cNvSpPr txBox="1"/>
          <p:nvPr/>
        </p:nvSpPr>
        <p:spPr>
          <a:xfrm>
            <a:off x="3006332" y="4006813"/>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B</a:t>
            </a:r>
            <a:endParaRPr sz="1500">
              <a:latin typeface="Calibri"/>
              <a:ea typeface="Calibri"/>
              <a:cs typeface="Calibri"/>
              <a:sym typeface="Calibri"/>
            </a:endParaRPr>
          </a:p>
        </p:txBody>
      </p:sp>
      <p:sp>
        <p:nvSpPr>
          <p:cNvPr id="349" name="Google Shape;349;g5e6ebaf65b513d76_0"/>
          <p:cNvSpPr txBox="1"/>
          <p:nvPr/>
        </p:nvSpPr>
        <p:spPr>
          <a:xfrm>
            <a:off x="4790520" y="4006813"/>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C</a:t>
            </a:r>
            <a:endParaRPr sz="1500">
              <a:latin typeface="Calibri"/>
              <a:ea typeface="Calibri"/>
              <a:cs typeface="Calibri"/>
              <a:sym typeface="Calibri"/>
            </a:endParaRPr>
          </a:p>
        </p:txBody>
      </p:sp>
      <p:sp>
        <p:nvSpPr>
          <p:cNvPr id="350" name="Google Shape;350;g5e6ebaf65b513d76_0"/>
          <p:cNvSpPr txBox="1"/>
          <p:nvPr/>
        </p:nvSpPr>
        <p:spPr>
          <a:xfrm>
            <a:off x="6550744" y="4005550"/>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D</a:t>
            </a:r>
            <a:endParaRPr sz="1500">
              <a:latin typeface="Calibri"/>
              <a:ea typeface="Calibri"/>
              <a:cs typeface="Calibri"/>
              <a:sym typeface="Calibri"/>
            </a:endParaRPr>
          </a:p>
        </p:txBody>
      </p:sp>
      <p:sp>
        <p:nvSpPr>
          <p:cNvPr id="351" name="Google Shape;351;g5e6ebaf65b513d76_0"/>
          <p:cNvSpPr txBox="1"/>
          <p:nvPr/>
        </p:nvSpPr>
        <p:spPr>
          <a:xfrm>
            <a:off x="1222145" y="4005544"/>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A</a:t>
            </a:r>
            <a:endParaRPr sz="1500">
              <a:latin typeface="Calibri"/>
              <a:ea typeface="Calibri"/>
              <a:cs typeface="Calibri"/>
              <a:sym typeface="Calibri"/>
            </a:endParaRPr>
          </a:p>
        </p:txBody>
      </p:sp>
      <p:sp>
        <p:nvSpPr>
          <p:cNvPr id="352" name="Google Shape;352;g5e6ebaf65b513d76_0"/>
          <p:cNvSpPr txBox="1"/>
          <p:nvPr/>
        </p:nvSpPr>
        <p:spPr>
          <a:xfrm>
            <a:off x="1104506" y="159225"/>
            <a:ext cx="4599600" cy="3714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rgbClr val="B45F06"/>
                </a:solidFill>
                <a:latin typeface="Comfortaa"/>
                <a:ea typeface="Comfortaa"/>
                <a:cs typeface="Comfortaa"/>
                <a:sym typeface="Comfortaa"/>
              </a:rPr>
              <a:t>MCQs:</a:t>
            </a:r>
            <a:endParaRPr b="0" i="0" sz="2500" u="none" cap="none" strike="noStrike">
              <a:solidFill>
                <a:srgbClr val="B45F06"/>
              </a:solidFill>
              <a:latin typeface="Comfortaa"/>
              <a:ea typeface="Comfortaa"/>
              <a:cs typeface="Comfortaa"/>
              <a:sym typeface="Comfortaa"/>
            </a:endParaRPr>
          </a:p>
        </p:txBody>
      </p:sp>
      <p:sp>
        <p:nvSpPr>
          <p:cNvPr id="353" name="Google Shape;353;g5e6ebaf65b513d76_0"/>
          <p:cNvSpPr txBox="1"/>
          <p:nvPr/>
        </p:nvSpPr>
        <p:spPr>
          <a:xfrm>
            <a:off x="1281869" y="1412863"/>
            <a:ext cx="1500000" cy="2001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700">
                <a:latin typeface="Comfortaa"/>
                <a:ea typeface="Comfortaa"/>
                <a:cs typeface="Comfortaa"/>
                <a:sym typeface="Comfortaa"/>
              </a:rPr>
              <a:t>Wrist joint</a:t>
            </a:r>
            <a:r>
              <a:rPr b="1" lang="en-US" sz="700">
                <a:solidFill>
                  <a:srgbClr val="999999"/>
                </a:solidFill>
                <a:latin typeface="Comfortaa"/>
                <a:ea typeface="Comfortaa"/>
                <a:cs typeface="Comfortaa"/>
                <a:sym typeface="Comfortaa"/>
              </a:rPr>
              <a:t> </a:t>
            </a:r>
            <a:endParaRPr sz="700">
              <a:latin typeface="Comfortaa"/>
              <a:ea typeface="Comfortaa"/>
              <a:cs typeface="Comfortaa"/>
              <a:sym typeface="Comfortaa"/>
            </a:endParaRPr>
          </a:p>
        </p:txBody>
      </p:sp>
      <p:sp>
        <p:nvSpPr>
          <p:cNvPr id="354" name="Google Shape;354;g5e6ebaf65b513d76_0"/>
          <p:cNvSpPr txBox="1"/>
          <p:nvPr/>
        </p:nvSpPr>
        <p:spPr>
          <a:xfrm>
            <a:off x="3154225" y="1412863"/>
            <a:ext cx="1500000" cy="2001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700">
                <a:latin typeface="Comfortaa"/>
                <a:ea typeface="Comfortaa"/>
                <a:cs typeface="Comfortaa"/>
                <a:sym typeface="Comfortaa"/>
              </a:rPr>
              <a:t>Elbow </a:t>
            </a:r>
            <a:r>
              <a:rPr b="1" lang="en-US" sz="700">
                <a:latin typeface="Comfortaa"/>
                <a:ea typeface="Comfortaa"/>
                <a:cs typeface="Comfortaa"/>
                <a:sym typeface="Comfortaa"/>
              </a:rPr>
              <a:t>joint</a:t>
            </a:r>
            <a:r>
              <a:rPr b="1" lang="en-US" sz="700">
                <a:solidFill>
                  <a:srgbClr val="999999"/>
                </a:solidFill>
                <a:latin typeface="Comfortaa"/>
                <a:ea typeface="Comfortaa"/>
                <a:cs typeface="Comfortaa"/>
                <a:sym typeface="Comfortaa"/>
              </a:rPr>
              <a:t> </a:t>
            </a:r>
            <a:endParaRPr sz="700">
              <a:latin typeface="Comfortaa"/>
              <a:ea typeface="Comfortaa"/>
              <a:cs typeface="Comfortaa"/>
              <a:sym typeface="Comfortaa"/>
            </a:endParaRPr>
          </a:p>
        </p:txBody>
      </p:sp>
      <p:sp>
        <p:nvSpPr>
          <p:cNvPr id="355" name="Google Shape;355;g5e6ebaf65b513d76_0"/>
          <p:cNvSpPr txBox="1"/>
          <p:nvPr/>
        </p:nvSpPr>
        <p:spPr>
          <a:xfrm>
            <a:off x="4789456" y="1407600"/>
            <a:ext cx="1500000" cy="2001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700">
                <a:latin typeface="Comfortaa"/>
                <a:ea typeface="Comfortaa"/>
                <a:cs typeface="Comfortaa"/>
                <a:sym typeface="Comfortaa"/>
              </a:rPr>
              <a:t>Hip </a:t>
            </a:r>
            <a:r>
              <a:rPr b="1" lang="en-US" sz="700">
                <a:latin typeface="Comfortaa"/>
                <a:ea typeface="Comfortaa"/>
                <a:cs typeface="Comfortaa"/>
                <a:sym typeface="Comfortaa"/>
              </a:rPr>
              <a:t> joint</a:t>
            </a:r>
            <a:r>
              <a:rPr b="1" lang="en-US" sz="700">
                <a:solidFill>
                  <a:srgbClr val="999999"/>
                </a:solidFill>
                <a:latin typeface="Comfortaa"/>
                <a:ea typeface="Comfortaa"/>
                <a:cs typeface="Comfortaa"/>
                <a:sym typeface="Comfortaa"/>
              </a:rPr>
              <a:t> </a:t>
            </a:r>
            <a:endParaRPr sz="700">
              <a:latin typeface="Comfortaa"/>
              <a:ea typeface="Comfortaa"/>
              <a:cs typeface="Comfortaa"/>
              <a:sym typeface="Comfortaa"/>
            </a:endParaRPr>
          </a:p>
        </p:txBody>
      </p:sp>
      <p:sp>
        <p:nvSpPr>
          <p:cNvPr id="356" name="Google Shape;356;g5e6ebaf65b513d76_0"/>
          <p:cNvSpPr txBox="1"/>
          <p:nvPr/>
        </p:nvSpPr>
        <p:spPr>
          <a:xfrm>
            <a:off x="6510881" y="1408863"/>
            <a:ext cx="1500000" cy="2001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700">
                <a:latin typeface="Comfortaa"/>
                <a:ea typeface="Comfortaa"/>
                <a:cs typeface="Comfortaa"/>
                <a:sym typeface="Comfortaa"/>
              </a:rPr>
              <a:t>Shoulder </a:t>
            </a:r>
            <a:r>
              <a:rPr b="1" lang="en-US" sz="700">
                <a:latin typeface="Comfortaa"/>
                <a:ea typeface="Comfortaa"/>
                <a:cs typeface="Comfortaa"/>
                <a:sym typeface="Comfortaa"/>
              </a:rPr>
              <a:t>joint</a:t>
            </a:r>
            <a:r>
              <a:rPr b="1" lang="en-US" sz="700">
                <a:solidFill>
                  <a:srgbClr val="999999"/>
                </a:solidFill>
                <a:latin typeface="Comfortaa"/>
                <a:ea typeface="Comfortaa"/>
                <a:cs typeface="Comfortaa"/>
                <a:sym typeface="Comfortaa"/>
              </a:rPr>
              <a:t> </a:t>
            </a:r>
            <a:endParaRPr sz="700">
              <a:latin typeface="Comfortaa"/>
              <a:ea typeface="Comfortaa"/>
              <a:cs typeface="Comfortaa"/>
              <a:sym typeface="Comfortaa"/>
            </a:endParaRPr>
          </a:p>
        </p:txBody>
      </p:sp>
      <p:sp>
        <p:nvSpPr>
          <p:cNvPr id="357" name="Google Shape;357;g5e6ebaf65b513d76_0"/>
          <p:cNvSpPr txBox="1"/>
          <p:nvPr/>
        </p:nvSpPr>
        <p:spPr>
          <a:xfrm>
            <a:off x="1415106" y="2781850"/>
            <a:ext cx="1500000" cy="3057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700">
                <a:latin typeface="Comfortaa"/>
                <a:ea typeface="Comfortaa"/>
                <a:cs typeface="Comfortaa"/>
                <a:sym typeface="Comfortaa"/>
              </a:rPr>
              <a:t>Synovial membrane is vascular </a:t>
            </a:r>
            <a:endParaRPr sz="700">
              <a:latin typeface="Comfortaa"/>
              <a:ea typeface="Comfortaa"/>
              <a:cs typeface="Comfortaa"/>
              <a:sym typeface="Comfortaa"/>
            </a:endParaRPr>
          </a:p>
        </p:txBody>
      </p:sp>
      <p:sp>
        <p:nvSpPr>
          <p:cNvPr id="358" name="Google Shape;358;g5e6ebaf65b513d76_0"/>
          <p:cNvSpPr txBox="1"/>
          <p:nvPr/>
        </p:nvSpPr>
        <p:spPr>
          <a:xfrm>
            <a:off x="3102806" y="2728900"/>
            <a:ext cx="1500000" cy="3057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700">
                <a:latin typeface="Comfortaa"/>
                <a:ea typeface="Comfortaa"/>
                <a:cs typeface="Comfortaa"/>
                <a:sym typeface="Comfortaa"/>
              </a:rPr>
              <a:t>Synovial </a:t>
            </a:r>
            <a:r>
              <a:rPr b="1" lang="en-US" sz="700">
                <a:latin typeface="Comfortaa"/>
                <a:ea typeface="Comfortaa"/>
                <a:cs typeface="Comfortaa"/>
                <a:sym typeface="Comfortaa"/>
              </a:rPr>
              <a:t>fluid is produced by synovial membrane </a:t>
            </a:r>
            <a:endParaRPr sz="700">
              <a:latin typeface="Comfortaa"/>
              <a:ea typeface="Comfortaa"/>
              <a:cs typeface="Comfortaa"/>
              <a:sym typeface="Comfortaa"/>
            </a:endParaRPr>
          </a:p>
        </p:txBody>
      </p:sp>
      <p:sp>
        <p:nvSpPr>
          <p:cNvPr id="359" name="Google Shape;359;g5e6ebaf65b513d76_0"/>
          <p:cNvSpPr txBox="1"/>
          <p:nvPr/>
        </p:nvSpPr>
        <p:spPr>
          <a:xfrm>
            <a:off x="4859944" y="2781850"/>
            <a:ext cx="1500000" cy="2001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700">
                <a:latin typeface="Comfortaa"/>
                <a:ea typeface="Comfortaa"/>
                <a:cs typeface="Comfortaa"/>
                <a:sym typeface="Comfortaa"/>
              </a:rPr>
              <a:t>Not freely movable </a:t>
            </a:r>
            <a:endParaRPr sz="700">
              <a:latin typeface="Comfortaa"/>
              <a:ea typeface="Comfortaa"/>
              <a:cs typeface="Comfortaa"/>
              <a:sym typeface="Comfortaa"/>
            </a:endParaRPr>
          </a:p>
        </p:txBody>
      </p:sp>
      <p:sp>
        <p:nvSpPr>
          <p:cNvPr id="360" name="Google Shape;360;g5e6ebaf65b513d76_0"/>
          <p:cNvSpPr txBox="1"/>
          <p:nvPr/>
        </p:nvSpPr>
        <p:spPr>
          <a:xfrm>
            <a:off x="6712375" y="2733775"/>
            <a:ext cx="1500000" cy="4116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700">
                <a:solidFill>
                  <a:schemeClr val="dk1"/>
                </a:solidFill>
                <a:latin typeface="Comfortaa"/>
                <a:ea typeface="Comfortaa"/>
                <a:cs typeface="Comfortaa"/>
                <a:sym typeface="Comfortaa"/>
              </a:rPr>
              <a:t>articular surfaces are covered by a thin layer of hyaline cartilage</a:t>
            </a:r>
            <a:endParaRPr b="1" sz="700">
              <a:latin typeface="Comfortaa"/>
              <a:ea typeface="Comfortaa"/>
              <a:cs typeface="Comfortaa"/>
              <a:sym typeface="Comfortaa"/>
            </a:endParaRPr>
          </a:p>
        </p:txBody>
      </p:sp>
      <p:sp>
        <p:nvSpPr>
          <p:cNvPr id="361" name="Google Shape;361;g5e6ebaf65b513d76_0"/>
          <p:cNvSpPr txBox="1"/>
          <p:nvPr/>
        </p:nvSpPr>
        <p:spPr>
          <a:xfrm>
            <a:off x="1476969" y="4064875"/>
            <a:ext cx="1500000" cy="2001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700">
                <a:latin typeface="Comfortaa"/>
                <a:ea typeface="Comfortaa"/>
                <a:cs typeface="Comfortaa"/>
                <a:sym typeface="Comfortaa"/>
              </a:rPr>
              <a:t>Fibrous joints</a:t>
            </a:r>
            <a:endParaRPr b="1" sz="700">
              <a:latin typeface="Comfortaa"/>
              <a:ea typeface="Comfortaa"/>
              <a:cs typeface="Comfortaa"/>
              <a:sym typeface="Comfortaa"/>
            </a:endParaRPr>
          </a:p>
        </p:txBody>
      </p:sp>
      <p:sp>
        <p:nvSpPr>
          <p:cNvPr id="362" name="Google Shape;362;g5e6ebaf65b513d76_0"/>
          <p:cNvSpPr txBox="1"/>
          <p:nvPr/>
        </p:nvSpPr>
        <p:spPr>
          <a:xfrm>
            <a:off x="3359950" y="4064875"/>
            <a:ext cx="1500000" cy="2001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b="1" lang="en-US" sz="700">
                <a:latin typeface="Comfortaa"/>
                <a:ea typeface="Comfortaa"/>
                <a:cs typeface="Comfortaa"/>
                <a:sym typeface="Comfortaa"/>
              </a:rPr>
              <a:t>Cartilaginous joints</a:t>
            </a:r>
            <a:endParaRPr b="1" sz="700">
              <a:latin typeface="Comfortaa"/>
              <a:ea typeface="Comfortaa"/>
              <a:cs typeface="Comfortaa"/>
              <a:sym typeface="Comfortaa"/>
            </a:endParaRPr>
          </a:p>
        </p:txBody>
      </p:sp>
      <p:sp>
        <p:nvSpPr>
          <p:cNvPr id="363" name="Google Shape;363;g5e6ebaf65b513d76_0"/>
          <p:cNvSpPr txBox="1"/>
          <p:nvPr/>
        </p:nvSpPr>
        <p:spPr>
          <a:xfrm>
            <a:off x="5137075" y="4064875"/>
            <a:ext cx="1500000" cy="2001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b="1" lang="en-US" sz="700">
                <a:latin typeface="Comfortaa"/>
                <a:ea typeface="Comfortaa"/>
                <a:cs typeface="Comfortaa"/>
                <a:sym typeface="Comfortaa"/>
              </a:rPr>
              <a:t>Synovial Joints</a:t>
            </a:r>
            <a:endParaRPr b="1" sz="700">
              <a:latin typeface="Comfortaa"/>
              <a:ea typeface="Comfortaa"/>
              <a:cs typeface="Comfortaa"/>
              <a:sym typeface="Comfortaa"/>
            </a:endParaRPr>
          </a:p>
        </p:txBody>
      </p:sp>
      <p:sp>
        <p:nvSpPr>
          <p:cNvPr id="364" name="Google Shape;364;g5e6ebaf65b513d76_0"/>
          <p:cNvSpPr txBox="1"/>
          <p:nvPr/>
        </p:nvSpPr>
        <p:spPr>
          <a:xfrm>
            <a:off x="6838425" y="4064875"/>
            <a:ext cx="1500000" cy="2001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b="1" lang="en-US" sz="700">
                <a:latin typeface="Comfortaa"/>
                <a:ea typeface="Comfortaa"/>
                <a:cs typeface="Comfortaa"/>
                <a:sym typeface="Comfortaa"/>
              </a:rPr>
              <a:t>Non of the above</a:t>
            </a:r>
            <a:endParaRPr b="1" sz="700">
              <a:latin typeface="Comfortaa"/>
              <a:ea typeface="Comfortaa"/>
              <a:cs typeface="Comfortaa"/>
              <a:sym typeface="Comfortaa"/>
            </a:endParaRPr>
          </a:p>
        </p:txBody>
      </p:sp>
      <p:sp>
        <p:nvSpPr>
          <p:cNvPr id="365" name="Google Shape;365;g5e6ebaf65b513d76_0"/>
          <p:cNvSpPr txBox="1"/>
          <p:nvPr/>
        </p:nvSpPr>
        <p:spPr>
          <a:xfrm>
            <a:off x="8123306" y="4395862"/>
            <a:ext cx="2646300" cy="7659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900">
                <a:solidFill>
                  <a:srgbClr val="434343"/>
                </a:solidFill>
                <a:latin typeface="Comfortaa"/>
                <a:ea typeface="Comfortaa"/>
                <a:cs typeface="Comfortaa"/>
                <a:sym typeface="Comfortaa"/>
              </a:rPr>
              <a:t>Answers:</a:t>
            </a:r>
            <a:endParaRPr sz="900">
              <a:solidFill>
                <a:srgbClr val="434343"/>
              </a:solidFill>
              <a:latin typeface="Comfortaa"/>
              <a:ea typeface="Comfortaa"/>
              <a:cs typeface="Comfortaa"/>
              <a:sym typeface="Comfortaa"/>
            </a:endParaRPr>
          </a:p>
          <a:p>
            <a:pPr indent="0" lvl="0" marL="0" rtl="0" algn="l">
              <a:spcBef>
                <a:spcPts val="0"/>
              </a:spcBef>
              <a:spcAft>
                <a:spcPts val="0"/>
              </a:spcAft>
              <a:buNone/>
            </a:pPr>
            <a:r>
              <a:rPr lang="en-US" sz="900">
                <a:solidFill>
                  <a:srgbClr val="434343"/>
                </a:solidFill>
                <a:latin typeface="Comfortaa"/>
                <a:ea typeface="Comfortaa"/>
                <a:cs typeface="Comfortaa"/>
                <a:sym typeface="Comfortaa"/>
              </a:rPr>
              <a:t>B</a:t>
            </a:r>
            <a:endParaRPr sz="900">
              <a:solidFill>
                <a:srgbClr val="434343"/>
              </a:solidFill>
              <a:latin typeface="Comfortaa"/>
              <a:ea typeface="Comfortaa"/>
              <a:cs typeface="Comfortaa"/>
              <a:sym typeface="Comfortaa"/>
            </a:endParaRPr>
          </a:p>
          <a:p>
            <a:pPr indent="0" lvl="0" marL="0" rtl="0" algn="l">
              <a:spcBef>
                <a:spcPts val="0"/>
              </a:spcBef>
              <a:spcAft>
                <a:spcPts val="0"/>
              </a:spcAft>
              <a:buNone/>
            </a:pPr>
            <a:r>
              <a:rPr lang="en-US" sz="900">
                <a:solidFill>
                  <a:srgbClr val="434343"/>
                </a:solidFill>
                <a:latin typeface="Comfortaa"/>
                <a:ea typeface="Comfortaa"/>
                <a:cs typeface="Comfortaa"/>
                <a:sym typeface="Comfortaa"/>
              </a:rPr>
              <a:t>C</a:t>
            </a:r>
            <a:endParaRPr sz="900">
              <a:solidFill>
                <a:srgbClr val="434343"/>
              </a:solidFill>
              <a:latin typeface="Comfortaa"/>
              <a:ea typeface="Comfortaa"/>
              <a:cs typeface="Comfortaa"/>
              <a:sym typeface="Comfortaa"/>
            </a:endParaRPr>
          </a:p>
          <a:p>
            <a:pPr indent="0" lvl="0" marL="0" rtl="0" algn="l">
              <a:spcBef>
                <a:spcPts val="0"/>
              </a:spcBef>
              <a:spcAft>
                <a:spcPts val="0"/>
              </a:spcAft>
              <a:buNone/>
            </a:pPr>
            <a:r>
              <a:rPr lang="en-US" sz="900">
                <a:solidFill>
                  <a:srgbClr val="434343"/>
                </a:solidFill>
                <a:latin typeface="Comfortaa"/>
                <a:ea typeface="Comfortaa"/>
                <a:cs typeface="Comfortaa"/>
                <a:sym typeface="Comfortaa"/>
              </a:rPr>
              <a:t>A</a:t>
            </a:r>
            <a:endParaRPr sz="900">
              <a:solidFill>
                <a:srgbClr val="434343"/>
              </a:solidFill>
              <a:latin typeface="Comfortaa"/>
              <a:ea typeface="Comfortaa"/>
              <a:cs typeface="Comfortaa"/>
              <a:sym typeface="Comfortaa"/>
            </a:endParaRPr>
          </a:p>
          <a:p>
            <a:pPr indent="0" lvl="0" marL="0" rtl="0" algn="l">
              <a:spcBef>
                <a:spcPts val="0"/>
              </a:spcBef>
              <a:spcAft>
                <a:spcPts val="0"/>
              </a:spcAft>
              <a:buNone/>
            </a:pPr>
            <a:r>
              <a:t/>
            </a:r>
            <a:endParaRPr sz="900">
              <a:solidFill>
                <a:srgbClr val="434343"/>
              </a:solidFill>
              <a:latin typeface="Comfortaa"/>
              <a:ea typeface="Comfortaa"/>
              <a:cs typeface="Comfortaa"/>
              <a:sym typeface="Comforta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9" name="Shape 369"/>
        <p:cNvGrpSpPr/>
        <p:nvPr/>
      </p:nvGrpSpPr>
      <p:grpSpPr>
        <a:xfrm>
          <a:off x="0" y="0"/>
          <a:ext cx="0" cy="0"/>
          <a:chOff x="0" y="0"/>
          <a:chExt cx="0" cy="0"/>
        </a:xfrm>
      </p:grpSpPr>
      <p:pic>
        <p:nvPicPr>
          <p:cNvPr id="370" name="Google Shape;370;g6a2f95b14312a0af_204"/>
          <p:cNvPicPr preferRelativeResize="0"/>
          <p:nvPr/>
        </p:nvPicPr>
        <p:blipFill rotWithShape="1">
          <a:blip r:embed="rId3">
            <a:alphaModFix/>
          </a:blip>
          <a:srcRect b="0" l="0" r="0" t="0"/>
          <a:stretch/>
        </p:blipFill>
        <p:spPr>
          <a:xfrm>
            <a:off x="221884" y="159227"/>
            <a:ext cx="586254" cy="697656"/>
          </a:xfrm>
          <a:prstGeom prst="rect">
            <a:avLst/>
          </a:prstGeom>
          <a:noFill/>
          <a:ln>
            <a:noFill/>
          </a:ln>
        </p:spPr>
      </p:pic>
      <p:grpSp>
        <p:nvGrpSpPr>
          <p:cNvPr id="371" name="Google Shape;371;g6a2f95b14312a0af_204"/>
          <p:cNvGrpSpPr/>
          <p:nvPr/>
        </p:nvGrpSpPr>
        <p:grpSpPr>
          <a:xfrm>
            <a:off x="4667770" y="1363126"/>
            <a:ext cx="1757198" cy="297622"/>
            <a:chOff x="4404545" y="3301592"/>
            <a:chExt cx="782403" cy="129272"/>
          </a:xfrm>
        </p:grpSpPr>
        <p:sp>
          <p:nvSpPr>
            <p:cNvPr id="372" name="Google Shape;372;g6a2f95b14312a0af_204"/>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73" name="Google Shape;373;g6a2f95b14312a0af_204"/>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374" name="Google Shape;374;g6a2f95b14312a0af_204"/>
          <p:cNvGrpSpPr/>
          <p:nvPr/>
        </p:nvGrpSpPr>
        <p:grpSpPr>
          <a:xfrm>
            <a:off x="1104723" y="760882"/>
            <a:ext cx="7275826" cy="506007"/>
            <a:chOff x="4411970" y="2468673"/>
            <a:chExt cx="749560" cy="168551"/>
          </a:xfrm>
        </p:grpSpPr>
        <p:sp>
          <p:nvSpPr>
            <p:cNvPr id="375" name="Google Shape;375;g6a2f95b14312a0af_204"/>
            <p:cNvSpPr/>
            <p:nvPr/>
          </p:nvSpPr>
          <p:spPr>
            <a:xfrm>
              <a:off x="4411970" y="2468673"/>
              <a:ext cx="120348" cy="167425"/>
            </a:xfrm>
            <a:custGeom>
              <a:rect b="b" l="l" r="r" t="t"/>
              <a:pathLst>
                <a:path extrusionOk="0" h="3708" w="4789">
                  <a:moveTo>
                    <a:pt x="1" y="0"/>
                  </a:moveTo>
                  <a:lnTo>
                    <a:pt x="1" y="3707"/>
                  </a:lnTo>
                  <a:lnTo>
                    <a:pt x="3381" y="3707"/>
                  </a:lnTo>
                  <a:lnTo>
                    <a:pt x="4789" y="1853"/>
                  </a:lnTo>
                  <a:lnTo>
                    <a:pt x="3381"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76" name="Google Shape;376;g6a2f95b14312a0af_204"/>
            <p:cNvSpPr/>
            <p:nvPr/>
          </p:nvSpPr>
          <p:spPr>
            <a:xfrm>
              <a:off x="4461248" y="2469798"/>
              <a:ext cx="700282" cy="167425"/>
            </a:xfrm>
            <a:custGeom>
              <a:rect b="b" l="l" r="r" t="t"/>
              <a:pathLst>
                <a:path extrusionOk="0" h="3708" w="13170">
                  <a:moveTo>
                    <a:pt x="0" y="0"/>
                  </a:moveTo>
                  <a:lnTo>
                    <a:pt x="1408" y="1853"/>
                  </a:lnTo>
                  <a:lnTo>
                    <a:pt x="0" y="3707"/>
                  </a:lnTo>
                  <a:lnTo>
                    <a:pt x="13169" y="3707"/>
                  </a:lnTo>
                  <a:lnTo>
                    <a:pt x="13169"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600"/>
                <a:buFont typeface="Arial"/>
                <a:buNone/>
              </a:pPr>
              <a:r>
                <a:rPr b="1" lang="en-US" sz="1000">
                  <a:latin typeface="Comfortaa"/>
                  <a:ea typeface="Comfortaa"/>
                  <a:cs typeface="Comfortaa"/>
                  <a:sym typeface="Comfortaa"/>
                </a:rPr>
                <a:t>joints are classified according to?</a:t>
              </a:r>
              <a:endParaRPr i="0" sz="1000" u="none" cap="none" strike="noStrike">
                <a:latin typeface="Comfortaa"/>
                <a:ea typeface="Comfortaa"/>
                <a:cs typeface="Comfortaa"/>
                <a:sym typeface="Comfortaa"/>
              </a:endParaRPr>
            </a:p>
          </p:txBody>
        </p:sp>
      </p:grpSp>
      <p:sp>
        <p:nvSpPr>
          <p:cNvPr id="377" name="Google Shape;377;g6a2f95b14312a0af_204"/>
          <p:cNvSpPr txBox="1"/>
          <p:nvPr/>
        </p:nvSpPr>
        <p:spPr>
          <a:xfrm>
            <a:off x="1153133" y="880425"/>
            <a:ext cx="385800" cy="2751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b="1" lang="en-US" sz="1200">
                <a:latin typeface="Comfortaa"/>
                <a:ea typeface="Comfortaa"/>
                <a:cs typeface="Comfortaa"/>
                <a:sym typeface="Comfortaa"/>
              </a:rPr>
              <a:t>Q4</a:t>
            </a:r>
            <a:endParaRPr b="1" sz="1200">
              <a:latin typeface="Comfortaa"/>
              <a:ea typeface="Comfortaa"/>
              <a:cs typeface="Comfortaa"/>
              <a:sym typeface="Comfortaa"/>
            </a:endParaRPr>
          </a:p>
        </p:txBody>
      </p:sp>
      <p:grpSp>
        <p:nvGrpSpPr>
          <p:cNvPr id="378" name="Google Shape;378;g6a2f95b14312a0af_204"/>
          <p:cNvGrpSpPr/>
          <p:nvPr/>
        </p:nvGrpSpPr>
        <p:grpSpPr>
          <a:xfrm>
            <a:off x="1104723" y="2161040"/>
            <a:ext cx="7253813" cy="502655"/>
            <a:chOff x="4411970" y="2468673"/>
            <a:chExt cx="747292" cy="167429"/>
          </a:xfrm>
        </p:grpSpPr>
        <p:sp>
          <p:nvSpPr>
            <p:cNvPr id="379" name="Google Shape;379;g6a2f95b14312a0af_204"/>
            <p:cNvSpPr/>
            <p:nvPr/>
          </p:nvSpPr>
          <p:spPr>
            <a:xfrm>
              <a:off x="4411970" y="2468673"/>
              <a:ext cx="120348" cy="167425"/>
            </a:xfrm>
            <a:custGeom>
              <a:rect b="b" l="l" r="r" t="t"/>
              <a:pathLst>
                <a:path extrusionOk="0" h="3708" w="4789">
                  <a:moveTo>
                    <a:pt x="1" y="0"/>
                  </a:moveTo>
                  <a:lnTo>
                    <a:pt x="1" y="3707"/>
                  </a:lnTo>
                  <a:lnTo>
                    <a:pt x="3381" y="3707"/>
                  </a:lnTo>
                  <a:lnTo>
                    <a:pt x="4789" y="1853"/>
                  </a:lnTo>
                  <a:lnTo>
                    <a:pt x="3381"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80" name="Google Shape;380;g6a2f95b14312a0af_204"/>
            <p:cNvSpPr/>
            <p:nvPr/>
          </p:nvSpPr>
          <p:spPr>
            <a:xfrm>
              <a:off x="4458980" y="2468676"/>
              <a:ext cx="700282" cy="167425"/>
            </a:xfrm>
            <a:custGeom>
              <a:rect b="b" l="l" r="r" t="t"/>
              <a:pathLst>
                <a:path extrusionOk="0" h="3708" w="13170">
                  <a:moveTo>
                    <a:pt x="0" y="0"/>
                  </a:moveTo>
                  <a:lnTo>
                    <a:pt x="1408" y="1853"/>
                  </a:lnTo>
                  <a:lnTo>
                    <a:pt x="0" y="3707"/>
                  </a:lnTo>
                  <a:lnTo>
                    <a:pt x="13169" y="3707"/>
                  </a:lnTo>
                  <a:lnTo>
                    <a:pt x="13169"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lang="en-US" sz="1000">
                  <a:latin typeface="Comfortaa"/>
                  <a:ea typeface="Comfortaa"/>
                  <a:cs typeface="Comfortaa"/>
                  <a:sym typeface="Comfortaa"/>
                </a:rPr>
                <a:t>Secondary cartilaginous joints are united by </a:t>
              </a:r>
              <a:endParaRPr b="1" i="0" sz="1000" u="none" cap="none" strike="noStrike">
                <a:solidFill>
                  <a:srgbClr val="000000"/>
                </a:solidFill>
                <a:latin typeface="Comfortaa"/>
                <a:ea typeface="Comfortaa"/>
                <a:cs typeface="Comfortaa"/>
                <a:sym typeface="Comfortaa"/>
              </a:endParaRPr>
            </a:p>
          </p:txBody>
        </p:sp>
      </p:grpSp>
      <p:grpSp>
        <p:nvGrpSpPr>
          <p:cNvPr id="381" name="Google Shape;381;g6a2f95b14312a0af_204"/>
          <p:cNvGrpSpPr/>
          <p:nvPr/>
        </p:nvGrpSpPr>
        <p:grpSpPr>
          <a:xfrm>
            <a:off x="1153509" y="1363126"/>
            <a:ext cx="1757198" cy="297622"/>
            <a:chOff x="4404545" y="3301592"/>
            <a:chExt cx="782403" cy="129272"/>
          </a:xfrm>
        </p:grpSpPr>
        <p:sp>
          <p:nvSpPr>
            <p:cNvPr id="382" name="Google Shape;382;g6a2f95b14312a0af_204"/>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83" name="Google Shape;383;g6a2f95b14312a0af_204"/>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384" name="Google Shape;384;g6a2f95b14312a0af_204"/>
          <p:cNvGrpSpPr/>
          <p:nvPr/>
        </p:nvGrpSpPr>
        <p:grpSpPr>
          <a:xfrm>
            <a:off x="2910638" y="1363126"/>
            <a:ext cx="1757198" cy="297622"/>
            <a:chOff x="4404545" y="3301592"/>
            <a:chExt cx="782403" cy="129272"/>
          </a:xfrm>
        </p:grpSpPr>
        <p:sp>
          <p:nvSpPr>
            <p:cNvPr id="385" name="Google Shape;385;g6a2f95b14312a0af_204"/>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86" name="Google Shape;386;g6a2f95b14312a0af_204"/>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387" name="Google Shape;387;g6a2f95b14312a0af_204"/>
          <p:cNvGrpSpPr/>
          <p:nvPr/>
        </p:nvGrpSpPr>
        <p:grpSpPr>
          <a:xfrm>
            <a:off x="6424906" y="1363126"/>
            <a:ext cx="1757198" cy="297622"/>
            <a:chOff x="4404545" y="3301592"/>
            <a:chExt cx="782403" cy="129272"/>
          </a:xfrm>
        </p:grpSpPr>
        <p:sp>
          <p:nvSpPr>
            <p:cNvPr id="388" name="Google Shape;388;g6a2f95b14312a0af_204"/>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89" name="Google Shape;389;g6a2f95b14312a0af_204"/>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sp>
        <p:nvSpPr>
          <p:cNvPr id="390" name="Google Shape;390;g6a2f95b14312a0af_204"/>
          <p:cNvSpPr txBox="1"/>
          <p:nvPr/>
        </p:nvSpPr>
        <p:spPr>
          <a:xfrm>
            <a:off x="1149687" y="2220388"/>
            <a:ext cx="385800" cy="2751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b="1" lang="en-US" sz="1200">
                <a:solidFill>
                  <a:srgbClr val="000000"/>
                </a:solidFill>
                <a:latin typeface="Comfortaa"/>
                <a:ea typeface="Comfortaa"/>
                <a:cs typeface="Comfortaa"/>
                <a:sym typeface="Comfortaa"/>
              </a:rPr>
              <a:t>Q</a:t>
            </a:r>
            <a:r>
              <a:rPr b="1" lang="en-US" sz="1200">
                <a:latin typeface="Comfortaa"/>
                <a:ea typeface="Comfortaa"/>
                <a:cs typeface="Comfortaa"/>
                <a:sym typeface="Comfortaa"/>
              </a:rPr>
              <a:t>5</a:t>
            </a:r>
            <a:endParaRPr sz="700"/>
          </a:p>
        </p:txBody>
      </p:sp>
      <p:sp>
        <p:nvSpPr>
          <p:cNvPr id="391" name="Google Shape;391;g6a2f95b14312a0af_204"/>
          <p:cNvSpPr txBox="1"/>
          <p:nvPr/>
        </p:nvSpPr>
        <p:spPr>
          <a:xfrm>
            <a:off x="2942513" y="1349538"/>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B</a:t>
            </a:r>
            <a:endParaRPr sz="1500">
              <a:latin typeface="Calibri"/>
              <a:ea typeface="Calibri"/>
              <a:cs typeface="Calibri"/>
              <a:sym typeface="Calibri"/>
            </a:endParaRPr>
          </a:p>
        </p:txBody>
      </p:sp>
      <p:grpSp>
        <p:nvGrpSpPr>
          <p:cNvPr id="392" name="Google Shape;392;g6a2f95b14312a0af_204"/>
          <p:cNvGrpSpPr/>
          <p:nvPr/>
        </p:nvGrpSpPr>
        <p:grpSpPr>
          <a:xfrm>
            <a:off x="1104723" y="3440041"/>
            <a:ext cx="7253813" cy="502655"/>
            <a:chOff x="4411970" y="2468673"/>
            <a:chExt cx="747292" cy="167429"/>
          </a:xfrm>
        </p:grpSpPr>
        <p:sp>
          <p:nvSpPr>
            <p:cNvPr id="393" name="Google Shape;393;g6a2f95b14312a0af_204"/>
            <p:cNvSpPr/>
            <p:nvPr/>
          </p:nvSpPr>
          <p:spPr>
            <a:xfrm>
              <a:off x="4411970" y="2468673"/>
              <a:ext cx="120348" cy="167425"/>
            </a:xfrm>
            <a:custGeom>
              <a:rect b="b" l="l" r="r" t="t"/>
              <a:pathLst>
                <a:path extrusionOk="0" h="3708" w="4789">
                  <a:moveTo>
                    <a:pt x="1" y="0"/>
                  </a:moveTo>
                  <a:lnTo>
                    <a:pt x="1" y="3707"/>
                  </a:lnTo>
                  <a:lnTo>
                    <a:pt x="3381" y="3707"/>
                  </a:lnTo>
                  <a:lnTo>
                    <a:pt x="4789" y="1853"/>
                  </a:lnTo>
                  <a:lnTo>
                    <a:pt x="3381"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394" name="Google Shape;394;g6a2f95b14312a0af_204"/>
            <p:cNvSpPr/>
            <p:nvPr/>
          </p:nvSpPr>
          <p:spPr>
            <a:xfrm>
              <a:off x="4458980" y="2468676"/>
              <a:ext cx="700282" cy="167425"/>
            </a:xfrm>
            <a:custGeom>
              <a:rect b="b" l="l" r="r" t="t"/>
              <a:pathLst>
                <a:path extrusionOk="0" h="3708" w="13170">
                  <a:moveTo>
                    <a:pt x="0" y="0"/>
                  </a:moveTo>
                  <a:lnTo>
                    <a:pt x="1408" y="1853"/>
                  </a:lnTo>
                  <a:lnTo>
                    <a:pt x="0" y="3707"/>
                  </a:lnTo>
                  <a:lnTo>
                    <a:pt x="13169" y="3707"/>
                  </a:lnTo>
                  <a:lnTo>
                    <a:pt x="13169"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lang="en-US" sz="900">
                  <a:latin typeface="Comfortaa"/>
                  <a:ea typeface="Comfortaa"/>
                  <a:cs typeface="Comfortaa"/>
                  <a:sym typeface="Comfortaa"/>
                </a:rPr>
                <a:t>what is the other name of Inferior tibiofibular joints</a:t>
              </a:r>
              <a:endParaRPr b="1" i="0" sz="900" u="none" cap="none" strike="noStrike">
                <a:solidFill>
                  <a:srgbClr val="000000"/>
                </a:solidFill>
                <a:latin typeface="Comfortaa"/>
                <a:ea typeface="Comfortaa"/>
                <a:cs typeface="Comfortaa"/>
                <a:sym typeface="Comfortaa"/>
              </a:endParaRPr>
            </a:p>
          </p:txBody>
        </p:sp>
      </p:grpSp>
      <p:sp>
        <p:nvSpPr>
          <p:cNvPr id="395" name="Google Shape;395;g6a2f95b14312a0af_204"/>
          <p:cNvSpPr txBox="1"/>
          <p:nvPr/>
        </p:nvSpPr>
        <p:spPr>
          <a:xfrm>
            <a:off x="1149687" y="3499388"/>
            <a:ext cx="385800" cy="2751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b="1" lang="en-US" sz="1200">
                <a:solidFill>
                  <a:srgbClr val="000000"/>
                </a:solidFill>
                <a:latin typeface="Comfortaa"/>
                <a:ea typeface="Comfortaa"/>
                <a:cs typeface="Comfortaa"/>
                <a:sym typeface="Comfortaa"/>
              </a:rPr>
              <a:t>Q</a:t>
            </a:r>
            <a:r>
              <a:rPr b="1" lang="en-US" sz="1200">
                <a:latin typeface="Comfortaa"/>
                <a:ea typeface="Comfortaa"/>
                <a:cs typeface="Comfortaa"/>
                <a:sym typeface="Comfortaa"/>
              </a:rPr>
              <a:t>6 </a:t>
            </a:r>
            <a:endParaRPr sz="700"/>
          </a:p>
        </p:txBody>
      </p:sp>
      <p:sp>
        <p:nvSpPr>
          <p:cNvPr id="396" name="Google Shape;396;g6a2f95b14312a0af_204"/>
          <p:cNvSpPr txBox="1"/>
          <p:nvPr/>
        </p:nvSpPr>
        <p:spPr>
          <a:xfrm>
            <a:off x="4726701" y="1349538"/>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C</a:t>
            </a:r>
            <a:endParaRPr sz="1500">
              <a:latin typeface="Calibri"/>
              <a:ea typeface="Calibri"/>
              <a:cs typeface="Calibri"/>
              <a:sym typeface="Calibri"/>
            </a:endParaRPr>
          </a:p>
        </p:txBody>
      </p:sp>
      <p:sp>
        <p:nvSpPr>
          <p:cNvPr id="397" name="Google Shape;397;g6a2f95b14312a0af_204"/>
          <p:cNvSpPr txBox="1"/>
          <p:nvPr/>
        </p:nvSpPr>
        <p:spPr>
          <a:xfrm>
            <a:off x="6486925" y="1348275"/>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D</a:t>
            </a:r>
            <a:endParaRPr sz="1500">
              <a:latin typeface="Calibri"/>
              <a:ea typeface="Calibri"/>
              <a:cs typeface="Calibri"/>
              <a:sym typeface="Calibri"/>
            </a:endParaRPr>
          </a:p>
        </p:txBody>
      </p:sp>
      <p:sp>
        <p:nvSpPr>
          <p:cNvPr id="398" name="Google Shape;398;g6a2f95b14312a0af_204"/>
          <p:cNvSpPr txBox="1"/>
          <p:nvPr/>
        </p:nvSpPr>
        <p:spPr>
          <a:xfrm>
            <a:off x="1158326" y="1348269"/>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A</a:t>
            </a:r>
            <a:endParaRPr sz="1500">
              <a:latin typeface="Calibri"/>
              <a:ea typeface="Calibri"/>
              <a:cs typeface="Calibri"/>
              <a:sym typeface="Calibri"/>
            </a:endParaRPr>
          </a:p>
        </p:txBody>
      </p:sp>
      <p:grpSp>
        <p:nvGrpSpPr>
          <p:cNvPr id="399" name="Google Shape;399;g6a2f95b14312a0af_204"/>
          <p:cNvGrpSpPr/>
          <p:nvPr/>
        </p:nvGrpSpPr>
        <p:grpSpPr>
          <a:xfrm>
            <a:off x="4731589" y="2732114"/>
            <a:ext cx="1757198" cy="297622"/>
            <a:chOff x="4404545" y="3301592"/>
            <a:chExt cx="782403" cy="129272"/>
          </a:xfrm>
        </p:grpSpPr>
        <p:sp>
          <p:nvSpPr>
            <p:cNvPr id="400" name="Google Shape;400;g6a2f95b14312a0af_204"/>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01" name="Google Shape;401;g6a2f95b14312a0af_204"/>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402" name="Google Shape;402;g6a2f95b14312a0af_204"/>
          <p:cNvGrpSpPr/>
          <p:nvPr/>
        </p:nvGrpSpPr>
        <p:grpSpPr>
          <a:xfrm>
            <a:off x="1217328" y="2732114"/>
            <a:ext cx="1757198" cy="297622"/>
            <a:chOff x="4404545" y="3301592"/>
            <a:chExt cx="782403" cy="129272"/>
          </a:xfrm>
        </p:grpSpPr>
        <p:sp>
          <p:nvSpPr>
            <p:cNvPr id="403" name="Google Shape;403;g6a2f95b14312a0af_204"/>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04" name="Google Shape;404;g6a2f95b14312a0af_204"/>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405" name="Google Shape;405;g6a2f95b14312a0af_204"/>
          <p:cNvGrpSpPr/>
          <p:nvPr/>
        </p:nvGrpSpPr>
        <p:grpSpPr>
          <a:xfrm>
            <a:off x="2974457" y="2732114"/>
            <a:ext cx="1757198" cy="297622"/>
            <a:chOff x="4404545" y="3301592"/>
            <a:chExt cx="782403" cy="129272"/>
          </a:xfrm>
        </p:grpSpPr>
        <p:sp>
          <p:nvSpPr>
            <p:cNvPr id="406" name="Google Shape;406;g6a2f95b14312a0af_204"/>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07" name="Google Shape;407;g6a2f95b14312a0af_204"/>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408" name="Google Shape;408;g6a2f95b14312a0af_204"/>
          <p:cNvGrpSpPr/>
          <p:nvPr/>
        </p:nvGrpSpPr>
        <p:grpSpPr>
          <a:xfrm>
            <a:off x="6488724" y="2732114"/>
            <a:ext cx="1757198" cy="297622"/>
            <a:chOff x="4404545" y="3301592"/>
            <a:chExt cx="782403" cy="129272"/>
          </a:xfrm>
        </p:grpSpPr>
        <p:sp>
          <p:nvSpPr>
            <p:cNvPr id="409" name="Google Shape;409;g6a2f95b14312a0af_204"/>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10" name="Google Shape;410;g6a2f95b14312a0af_204"/>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sp>
        <p:nvSpPr>
          <p:cNvPr id="411" name="Google Shape;411;g6a2f95b14312a0af_204"/>
          <p:cNvSpPr txBox="1"/>
          <p:nvPr/>
        </p:nvSpPr>
        <p:spPr>
          <a:xfrm>
            <a:off x="3006332" y="2718525"/>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B</a:t>
            </a:r>
            <a:endParaRPr sz="1500">
              <a:latin typeface="Calibri"/>
              <a:ea typeface="Calibri"/>
              <a:cs typeface="Calibri"/>
              <a:sym typeface="Calibri"/>
            </a:endParaRPr>
          </a:p>
        </p:txBody>
      </p:sp>
      <p:sp>
        <p:nvSpPr>
          <p:cNvPr id="412" name="Google Shape;412;g6a2f95b14312a0af_204"/>
          <p:cNvSpPr txBox="1"/>
          <p:nvPr/>
        </p:nvSpPr>
        <p:spPr>
          <a:xfrm>
            <a:off x="4790520" y="2718525"/>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C</a:t>
            </a:r>
            <a:endParaRPr sz="1500">
              <a:latin typeface="Calibri"/>
              <a:ea typeface="Calibri"/>
              <a:cs typeface="Calibri"/>
              <a:sym typeface="Calibri"/>
            </a:endParaRPr>
          </a:p>
        </p:txBody>
      </p:sp>
      <p:sp>
        <p:nvSpPr>
          <p:cNvPr id="413" name="Google Shape;413;g6a2f95b14312a0af_204"/>
          <p:cNvSpPr txBox="1"/>
          <p:nvPr/>
        </p:nvSpPr>
        <p:spPr>
          <a:xfrm>
            <a:off x="6550744" y="2717263"/>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D</a:t>
            </a:r>
            <a:endParaRPr sz="1500">
              <a:latin typeface="Calibri"/>
              <a:ea typeface="Calibri"/>
              <a:cs typeface="Calibri"/>
              <a:sym typeface="Calibri"/>
            </a:endParaRPr>
          </a:p>
        </p:txBody>
      </p:sp>
      <p:sp>
        <p:nvSpPr>
          <p:cNvPr id="414" name="Google Shape;414;g6a2f95b14312a0af_204"/>
          <p:cNvSpPr txBox="1"/>
          <p:nvPr/>
        </p:nvSpPr>
        <p:spPr>
          <a:xfrm>
            <a:off x="1222145" y="2717256"/>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A</a:t>
            </a:r>
            <a:endParaRPr sz="1500">
              <a:latin typeface="Calibri"/>
              <a:ea typeface="Calibri"/>
              <a:cs typeface="Calibri"/>
              <a:sym typeface="Calibri"/>
            </a:endParaRPr>
          </a:p>
        </p:txBody>
      </p:sp>
      <p:grpSp>
        <p:nvGrpSpPr>
          <p:cNvPr id="415" name="Google Shape;415;g6a2f95b14312a0af_204"/>
          <p:cNvGrpSpPr/>
          <p:nvPr/>
        </p:nvGrpSpPr>
        <p:grpSpPr>
          <a:xfrm>
            <a:off x="4731589" y="4020401"/>
            <a:ext cx="1757198" cy="297622"/>
            <a:chOff x="4404545" y="3301592"/>
            <a:chExt cx="782403" cy="129272"/>
          </a:xfrm>
        </p:grpSpPr>
        <p:sp>
          <p:nvSpPr>
            <p:cNvPr id="416" name="Google Shape;416;g6a2f95b14312a0af_204"/>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17" name="Google Shape;417;g6a2f95b14312a0af_204"/>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418" name="Google Shape;418;g6a2f95b14312a0af_204"/>
          <p:cNvGrpSpPr/>
          <p:nvPr/>
        </p:nvGrpSpPr>
        <p:grpSpPr>
          <a:xfrm>
            <a:off x="1217328" y="4020401"/>
            <a:ext cx="1757198" cy="297622"/>
            <a:chOff x="4404545" y="3301592"/>
            <a:chExt cx="782403" cy="129272"/>
          </a:xfrm>
        </p:grpSpPr>
        <p:sp>
          <p:nvSpPr>
            <p:cNvPr id="419" name="Google Shape;419;g6a2f95b14312a0af_204"/>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20" name="Google Shape;420;g6a2f95b14312a0af_204"/>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421" name="Google Shape;421;g6a2f95b14312a0af_204"/>
          <p:cNvGrpSpPr/>
          <p:nvPr/>
        </p:nvGrpSpPr>
        <p:grpSpPr>
          <a:xfrm>
            <a:off x="2974457" y="4020401"/>
            <a:ext cx="1757198" cy="297622"/>
            <a:chOff x="4404545" y="3301592"/>
            <a:chExt cx="782403" cy="129272"/>
          </a:xfrm>
        </p:grpSpPr>
        <p:sp>
          <p:nvSpPr>
            <p:cNvPr id="422" name="Google Shape;422;g6a2f95b14312a0af_204"/>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23" name="Google Shape;423;g6a2f95b14312a0af_204"/>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424" name="Google Shape;424;g6a2f95b14312a0af_204"/>
          <p:cNvGrpSpPr/>
          <p:nvPr/>
        </p:nvGrpSpPr>
        <p:grpSpPr>
          <a:xfrm>
            <a:off x="6488724" y="4020401"/>
            <a:ext cx="1757198" cy="297622"/>
            <a:chOff x="4404545" y="3301592"/>
            <a:chExt cx="782403" cy="129272"/>
          </a:xfrm>
        </p:grpSpPr>
        <p:sp>
          <p:nvSpPr>
            <p:cNvPr id="425" name="Google Shape;425;g6a2f95b14312a0af_204"/>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26" name="Google Shape;426;g6a2f95b14312a0af_204"/>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sp>
        <p:nvSpPr>
          <p:cNvPr id="427" name="Google Shape;427;g6a2f95b14312a0af_204"/>
          <p:cNvSpPr txBox="1"/>
          <p:nvPr/>
        </p:nvSpPr>
        <p:spPr>
          <a:xfrm>
            <a:off x="3006332" y="4006813"/>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B</a:t>
            </a:r>
            <a:endParaRPr sz="1500">
              <a:latin typeface="Calibri"/>
              <a:ea typeface="Calibri"/>
              <a:cs typeface="Calibri"/>
              <a:sym typeface="Calibri"/>
            </a:endParaRPr>
          </a:p>
        </p:txBody>
      </p:sp>
      <p:sp>
        <p:nvSpPr>
          <p:cNvPr id="428" name="Google Shape;428;g6a2f95b14312a0af_204"/>
          <p:cNvSpPr txBox="1"/>
          <p:nvPr/>
        </p:nvSpPr>
        <p:spPr>
          <a:xfrm>
            <a:off x="4790520" y="4006813"/>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C</a:t>
            </a:r>
            <a:endParaRPr sz="1500">
              <a:latin typeface="Calibri"/>
              <a:ea typeface="Calibri"/>
              <a:cs typeface="Calibri"/>
              <a:sym typeface="Calibri"/>
            </a:endParaRPr>
          </a:p>
        </p:txBody>
      </p:sp>
      <p:sp>
        <p:nvSpPr>
          <p:cNvPr id="429" name="Google Shape;429;g6a2f95b14312a0af_204"/>
          <p:cNvSpPr txBox="1"/>
          <p:nvPr/>
        </p:nvSpPr>
        <p:spPr>
          <a:xfrm>
            <a:off x="6550744" y="4005550"/>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D</a:t>
            </a:r>
            <a:endParaRPr sz="1500">
              <a:latin typeface="Calibri"/>
              <a:ea typeface="Calibri"/>
              <a:cs typeface="Calibri"/>
              <a:sym typeface="Calibri"/>
            </a:endParaRPr>
          </a:p>
        </p:txBody>
      </p:sp>
      <p:sp>
        <p:nvSpPr>
          <p:cNvPr id="430" name="Google Shape;430;g6a2f95b14312a0af_204"/>
          <p:cNvSpPr txBox="1"/>
          <p:nvPr/>
        </p:nvSpPr>
        <p:spPr>
          <a:xfrm>
            <a:off x="1222145" y="4005544"/>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A</a:t>
            </a:r>
            <a:endParaRPr sz="1500">
              <a:latin typeface="Calibri"/>
              <a:ea typeface="Calibri"/>
              <a:cs typeface="Calibri"/>
              <a:sym typeface="Calibri"/>
            </a:endParaRPr>
          </a:p>
        </p:txBody>
      </p:sp>
      <p:sp>
        <p:nvSpPr>
          <p:cNvPr id="431" name="Google Shape;431;g6a2f95b14312a0af_204"/>
          <p:cNvSpPr txBox="1"/>
          <p:nvPr/>
        </p:nvSpPr>
        <p:spPr>
          <a:xfrm>
            <a:off x="1104506" y="159225"/>
            <a:ext cx="4599600" cy="3714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rgbClr val="B45F06"/>
                </a:solidFill>
                <a:latin typeface="Comfortaa"/>
                <a:ea typeface="Comfortaa"/>
                <a:cs typeface="Comfortaa"/>
                <a:sym typeface="Comfortaa"/>
              </a:rPr>
              <a:t>MCQs:</a:t>
            </a:r>
            <a:endParaRPr b="0" i="0" sz="2500" u="none" cap="none" strike="noStrike">
              <a:solidFill>
                <a:srgbClr val="B45F06"/>
              </a:solidFill>
              <a:latin typeface="Comfortaa"/>
              <a:ea typeface="Comfortaa"/>
              <a:cs typeface="Comfortaa"/>
              <a:sym typeface="Comfortaa"/>
            </a:endParaRPr>
          </a:p>
        </p:txBody>
      </p:sp>
      <p:sp>
        <p:nvSpPr>
          <p:cNvPr id="432" name="Google Shape;432;g6a2f95b14312a0af_204"/>
          <p:cNvSpPr txBox="1"/>
          <p:nvPr/>
        </p:nvSpPr>
        <p:spPr>
          <a:xfrm>
            <a:off x="1281869" y="1412863"/>
            <a:ext cx="1500000" cy="2001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700">
                <a:latin typeface="Comfortaa"/>
                <a:ea typeface="Comfortaa"/>
                <a:cs typeface="Comfortaa"/>
                <a:sym typeface="Comfortaa"/>
              </a:rPr>
              <a:t>type of bone</a:t>
            </a:r>
            <a:endParaRPr sz="700">
              <a:latin typeface="Comfortaa"/>
              <a:ea typeface="Comfortaa"/>
              <a:cs typeface="Comfortaa"/>
              <a:sym typeface="Comfortaa"/>
            </a:endParaRPr>
          </a:p>
        </p:txBody>
      </p:sp>
      <p:sp>
        <p:nvSpPr>
          <p:cNvPr id="433" name="Google Shape;433;g6a2f95b14312a0af_204"/>
          <p:cNvSpPr txBox="1"/>
          <p:nvPr/>
        </p:nvSpPr>
        <p:spPr>
          <a:xfrm>
            <a:off x="3039000" y="1354650"/>
            <a:ext cx="1500000" cy="3057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700">
                <a:latin typeface="Comfortaa"/>
                <a:ea typeface="Comfortaa"/>
                <a:cs typeface="Comfortaa"/>
                <a:sym typeface="Comfortaa"/>
              </a:rPr>
              <a:t>tissues that lie between the articulating bones</a:t>
            </a:r>
            <a:r>
              <a:rPr b="1" lang="en-US" sz="700">
                <a:solidFill>
                  <a:srgbClr val="999999"/>
                </a:solidFill>
                <a:latin typeface="Comfortaa"/>
                <a:ea typeface="Comfortaa"/>
                <a:cs typeface="Comfortaa"/>
                <a:sym typeface="Comfortaa"/>
              </a:rPr>
              <a:t> </a:t>
            </a:r>
            <a:endParaRPr sz="700">
              <a:latin typeface="Comfortaa"/>
              <a:ea typeface="Comfortaa"/>
              <a:cs typeface="Comfortaa"/>
              <a:sym typeface="Comfortaa"/>
            </a:endParaRPr>
          </a:p>
        </p:txBody>
      </p:sp>
      <p:sp>
        <p:nvSpPr>
          <p:cNvPr id="434" name="Google Shape;434;g6a2f95b14312a0af_204"/>
          <p:cNvSpPr txBox="1"/>
          <p:nvPr/>
        </p:nvSpPr>
        <p:spPr>
          <a:xfrm>
            <a:off x="4789456" y="1407600"/>
            <a:ext cx="1500000" cy="2001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700">
                <a:latin typeface="Comfortaa"/>
                <a:ea typeface="Comfortaa"/>
                <a:cs typeface="Comfortaa"/>
                <a:sym typeface="Comfortaa"/>
              </a:rPr>
              <a:t>Number of bone</a:t>
            </a:r>
            <a:r>
              <a:rPr b="1" lang="en-US" sz="700">
                <a:solidFill>
                  <a:srgbClr val="999999"/>
                </a:solidFill>
                <a:latin typeface="Comfortaa"/>
                <a:ea typeface="Comfortaa"/>
                <a:cs typeface="Comfortaa"/>
                <a:sym typeface="Comfortaa"/>
              </a:rPr>
              <a:t> </a:t>
            </a:r>
            <a:endParaRPr sz="700">
              <a:latin typeface="Comfortaa"/>
              <a:ea typeface="Comfortaa"/>
              <a:cs typeface="Comfortaa"/>
              <a:sym typeface="Comfortaa"/>
            </a:endParaRPr>
          </a:p>
        </p:txBody>
      </p:sp>
      <p:sp>
        <p:nvSpPr>
          <p:cNvPr id="435" name="Google Shape;435;g6a2f95b14312a0af_204"/>
          <p:cNvSpPr txBox="1"/>
          <p:nvPr/>
        </p:nvSpPr>
        <p:spPr>
          <a:xfrm>
            <a:off x="6510881" y="1408863"/>
            <a:ext cx="1500000" cy="2001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700">
                <a:latin typeface="Comfortaa"/>
                <a:ea typeface="Comfortaa"/>
                <a:cs typeface="Comfortaa"/>
                <a:sym typeface="Comfortaa"/>
              </a:rPr>
              <a:t>Size of bone</a:t>
            </a:r>
            <a:r>
              <a:rPr b="1" lang="en-US" sz="700">
                <a:solidFill>
                  <a:srgbClr val="999999"/>
                </a:solidFill>
                <a:latin typeface="Comfortaa"/>
                <a:ea typeface="Comfortaa"/>
                <a:cs typeface="Comfortaa"/>
                <a:sym typeface="Comfortaa"/>
              </a:rPr>
              <a:t> </a:t>
            </a:r>
            <a:endParaRPr sz="700">
              <a:latin typeface="Comfortaa"/>
              <a:ea typeface="Comfortaa"/>
              <a:cs typeface="Comfortaa"/>
              <a:sym typeface="Comfortaa"/>
            </a:endParaRPr>
          </a:p>
        </p:txBody>
      </p:sp>
      <p:sp>
        <p:nvSpPr>
          <p:cNvPr id="436" name="Google Shape;436;g6a2f95b14312a0af_204"/>
          <p:cNvSpPr txBox="1"/>
          <p:nvPr/>
        </p:nvSpPr>
        <p:spPr>
          <a:xfrm>
            <a:off x="1415106" y="2781850"/>
            <a:ext cx="1500000" cy="2001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700">
                <a:latin typeface="Comfortaa"/>
                <a:ea typeface="Comfortaa"/>
                <a:cs typeface="Comfortaa"/>
                <a:sym typeface="Comfortaa"/>
              </a:rPr>
              <a:t>Hyaline cartilage </a:t>
            </a:r>
            <a:endParaRPr sz="700">
              <a:latin typeface="Comfortaa"/>
              <a:ea typeface="Comfortaa"/>
              <a:cs typeface="Comfortaa"/>
              <a:sym typeface="Comfortaa"/>
            </a:endParaRPr>
          </a:p>
        </p:txBody>
      </p:sp>
      <p:sp>
        <p:nvSpPr>
          <p:cNvPr id="437" name="Google Shape;437;g6a2f95b14312a0af_204"/>
          <p:cNvSpPr txBox="1"/>
          <p:nvPr/>
        </p:nvSpPr>
        <p:spPr>
          <a:xfrm>
            <a:off x="3102806" y="2783500"/>
            <a:ext cx="1500000" cy="2001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700">
                <a:latin typeface="Comfortaa"/>
                <a:ea typeface="Comfortaa"/>
                <a:cs typeface="Comfortaa"/>
                <a:sym typeface="Comfortaa"/>
              </a:rPr>
              <a:t>elastic cartilage</a:t>
            </a:r>
            <a:endParaRPr sz="700">
              <a:latin typeface="Comfortaa"/>
              <a:ea typeface="Comfortaa"/>
              <a:cs typeface="Comfortaa"/>
              <a:sym typeface="Comfortaa"/>
            </a:endParaRPr>
          </a:p>
        </p:txBody>
      </p:sp>
      <p:sp>
        <p:nvSpPr>
          <p:cNvPr id="438" name="Google Shape;438;g6a2f95b14312a0af_204"/>
          <p:cNvSpPr txBox="1"/>
          <p:nvPr/>
        </p:nvSpPr>
        <p:spPr>
          <a:xfrm>
            <a:off x="4859944" y="2781850"/>
            <a:ext cx="1500000" cy="2001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700"/>
              <a:t>.</a:t>
            </a:r>
            <a:r>
              <a:rPr b="1" lang="en-US" sz="700">
                <a:latin typeface="Comfortaa"/>
                <a:ea typeface="Comfortaa"/>
                <a:cs typeface="Comfortaa"/>
                <a:sym typeface="Comfortaa"/>
              </a:rPr>
              <a:t>fibrous tissue</a:t>
            </a:r>
            <a:endParaRPr sz="700">
              <a:latin typeface="Comfortaa"/>
              <a:ea typeface="Comfortaa"/>
              <a:cs typeface="Comfortaa"/>
              <a:sym typeface="Comfortaa"/>
            </a:endParaRPr>
          </a:p>
        </p:txBody>
      </p:sp>
      <p:sp>
        <p:nvSpPr>
          <p:cNvPr id="439" name="Google Shape;439;g6a2f95b14312a0af_204"/>
          <p:cNvSpPr txBox="1"/>
          <p:nvPr/>
        </p:nvSpPr>
        <p:spPr>
          <a:xfrm>
            <a:off x="6617075" y="2783500"/>
            <a:ext cx="1500000" cy="3039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700">
                <a:solidFill>
                  <a:schemeClr val="dk1"/>
                </a:solidFill>
                <a:latin typeface="Comfortaa"/>
                <a:ea typeface="Comfortaa"/>
                <a:cs typeface="Comfortaa"/>
                <a:sym typeface="Comfortaa"/>
              </a:rPr>
              <a:t>fibrocartilage</a:t>
            </a:r>
            <a:endParaRPr b="1" sz="700">
              <a:solidFill>
                <a:schemeClr val="dk1"/>
              </a:solidFill>
              <a:latin typeface="Comfortaa"/>
              <a:ea typeface="Comfortaa"/>
              <a:cs typeface="Comfortaa"/>
              <a:sym typeface="Comfortaa"/>
            </a:endParaRPr>
          </a:p>
          <a:p>
            <a:pPr indent="0" lvl="0" marL="0" rtl="0" algn="ctr">
              <a:spcBef>
                <a:spcPts val="0"/>
              </a:spcBef>
              <a:spcAft>
                <a:spcPts val="0"/>
              </a:spcAft>
              <a:buNone/>
            </a:pPr>
            <a:r>
              <a:t/>
            </a:r>
            <a:endParaRPr b="1" sz="700">
              <a:solidFill>
                <a:schemeClr val="dk1"/>
              </a:solidFill>
            </a:endParaRPr>
          </a:p>
        </p:txBody>
      </p:sp>
      <p:sp>
        <p:nvSpPr>
          <p:cNvPr id="440" name="Google Shape;440;g6a2f95b14312a0af_204"/>
          <p:cNvSpPr txBox="1"/>
          <p:nvPr/>
        </p:nvSpPr>
        <p:spPr>
          <a:xfrm>
            <a:off x="1582825" y="4064875"/>
            <a:ext cx="1500000" cy="1983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b="1" lang="en-US" sz="700">
                <a:latin typeface="Comfortaa"/>
                <a:ea typeface="Comfortaa"/>
                <a:cs typeface="Comfortaa"/>
                <a:sym typeface="Comfortaa"/>
              </a:rPr>
              <a:t>Gomphosis</a:t>
            </a:r>
            <a:endParaRPr b="1" sz="700">
              <a:latin typeface="Comfortaa"/>
              <a:ea typeface="Comfortaa"/>
              <a:cs typeface="Comfortaa"/>
              <a:sym typeface="Comfortaa"/>
            </a:endParaRPr>
          </a:p>
        </p:txBody>
      </p:sp>
      <p:sp>
        <p:nvSpPr>
          <p:cNvPr id="441" name="Google Shape;441;g6a2f95b14312a0af_204"/>
          <p:cNvSpPr txBox="1"/>
          <p:nvPr/>
        </p:nvSpPr>
        <p:spPr>
          <a:xfrm>
            <a:off x="3359950" y="4064875"/>
            <a:ext cx="1500000" cy="1983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b="1" lang="en-US" sz="700">
                <a:latin typeface="Comfortaa"/>
                <a:ea typeface="Comfortaa"/>
                <a:cs typeface="Comfortaa"/>
                <a:sym typeface="Comfortaa"/>
              </a:rPr>
              <a:t>syndesmosis joints</a:t>
            </a:r>
            <a:endParaRPr b="1" sz="700">
              <a:latin typeface="Comfortaa"/>
              <a:ea typeface="Comfortaa"/>
              <a:cs typeface="Comfortaa"/>
              <a:sym typeface="Comfortaa"/>
            </a:endParaRPr>
          </a:p>
        </p:txBody>
      </p:sp>
      <p:sp>
        <p:nvSpPr>
          <p:cNvPr id="442" name="Google Shape;442;g6a2f95b14312a0af_204"/>
          <p:cNvSpPr txBox="1"/>
          <p:nvPr/>
        </p:nvSpPr>
        <p:spPr>
          <a:xfrm>
            <a:off x="5137075" y="4064875"/>
            <a:ext cx="1500000" cy="1983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b="1" lang="en-US" sz="700">
                <a:latin typeface="Comfortaa"/>
                <a:ea typeface="Comfortaa"/>
                <a:cs typeface="Comfortaa"/>
                <a:sym typeface="Comfortaa"/>
              </a:rPr>
              <a:t>synchondrosis</a:t>
            </a:r>
            <a:endParaRPr b="1" sz="700">
              <a:latin typeface="Comfortaa"/>
              <a:ea typeface="Comfortaa"/>
              <a:cs typeface="Comfortaa"/>
              <a:sym typeface="Comfortaa"/>
            </a:endParaRPr>
          </a:p>
        </p:txBody>
      </p:sp>
      <p:sp>
        <p:nvSpPr>
          <p:cNvPr id="443" name="Google Shape;443;g6a2f95b14312a0af_204"/>
          <p:cNvSpPr txBox="1"/>
          <p:nvPr/>
        </p:nvSpPr>
        <p:spPr>
          <a:xfrm>
            <a:off x="6838425" y="4064875"/>
            <a:ext cx="1500000" cy="1983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b="1" lang="en-US" sz="700">
                <a:latin typeface="Comfortaa"/>
                <a:ea typeface="Comfortaa"/>
                <a:cs typeface="Comfortaa"/>
                <a:sym typeface="Comfortaa"/>
              </a:rPr>
              <a:t>symphysis</a:t>
            </a:r>
            <a:endParaRPr b="1" sz="700">
              <a:latin typeface="Comfortaa"/>
              <a:ea typeface="Comfortaa"/>
              <a:cs typeface="Comfortaa"/>
              <a:sym typeface="Comfortaa"/>
            </a:endParaRPr>
          </a:p>
        </p:txBody>
      </p:sp>
      <p:sp>
        <p:nvSpPr>
          <p:cNvPr id="444" name="Google Shape;444;g6a2f95b14312a0af_204"/>
          <p:cNvSpPr txBox="1"/>
          <p:nvPr/>
        </p:nvSpPr>
        <p:spPr>
          <a:xfrm>
            <a:off x="8123306" y="4395862"/>
            <a:ext cx="2646300" cy="7659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900">
                <a:solidFill>
                  <a:srgbClr val="434343"/>
                </a:solidFill>
                <a:latin typeface="Comfortaa"/>
                <a:ea typeface="Comfortaa"/>
                <a:cs typeface="Comfortaa"/>
                <a:sym typeface="Comfortaa"/>
              </a:rPr>
              <a:t>Answers:</a:t>
            </a:r>
            <a:endParaRPr sz="900">
              <a:solidFill>
                <a:srgbClr val="434343"/>
              </a:solidFill>
              <a:latin typeface="Comfortaa"/>
              <a:ea typeface="Comfortaa"/>
              <a:cs typeface="Comfortaa"/>
              <a:sym typeface="Comfortaa"/>
            </a:endParaRPr>
          </a:p>
          <a:p>
            <a:pPr indent="0" lvl="0" marL="0" rtl="0" algn="l">
              <a:spcBef>
                <a:spcPts val="0"/>
              </a:spcBef>
              <a:spcAft>
                <a:spcPts val="0"/>
              </a:spcAft>
              <a:buNone/>
            </a:pPr>
            <a:r>
              <a:rPr lang="en-US" sz="900">
                <a:solidFill>
                  <a:srgbClr val="434343"/>
                </a:solidFill>
                <a:latin typeface="Comfortaa"/>
                <a:ea typeface="Comfortaa"/>
                <a:cs typeface="Comfortaa"/>
                <a:sym typeface="Comfortaa"/>
              </a:rPr>
              <a:t>B</a:t>
            </a:r>
            <a:endParaRPr sz="900">
              <a:solidFill>
                <a:srgbClr val="434343"/>
              </a:solidFill>
              <a:latin typeface="Comfortaa"/>
              <a:ea typeface="Comfortaa"/>
              <a:cs typeface="Comfortaa"/>
              <a:sym typeface="Comfortaa"/>
            </a:endParaRPr>
          </a:p>
          <a:p>
            <a:pPr indent="0" lvl="0" marL="0" rtl="0" algn="l">
              <a:spcBef>
                <a:spcPts val="0"/>
              </a:spcBef>
              <a:spcAft>
                <a:spcPts val="0"/>
              </a:spcAft>
              <a:buNone/>
            </a:pPr>
            <a:r>
              <a:rPr lang="en-US" sz="900">
                <a:solidFill>
                  <a:srgbClr val="434343"/>
                </a:solidFill>
                <a:latin typeface="Comfortaa"/>
                <a:ea typeface="Comfortaa"/>
                <a:cs typeface="Comfortaa"/>
                <a:sym typeface="Comfortaa"/>
              </a:rPr>
              <a:t>D</a:t>
            </a:r>
            <a:endParaRPr sz="900">
              <a:solidFill>
                <a:srgbClr val="434343"/>
              </a:solidFill>
              <a:latin typeface="Comfortaa"/>
              <a:ea typeface="Comfortaa"/>
              <a:cs typeface="Comfortaa"/>
              <a:sym typeface="Comfortaa"/>
            </a:endParaRPr>
          </a:p>
          <a:p>
            <a:pPr indent="0" lvl="0" marL="0" rtl="0" algn="l">
              <a:spcBef>
                <a:spcPts val="0"/>
              </a:spcBef>
              <a:spcAft>
                <a:spcPts val="0"/>
              </a:spcAft>
              <a:buNone/>
            </a:pPr>
            <a:r>
              <a:rPr lang="en-US" sz="900">
                <a:solidFill>
                  <a:srgbClr val="434343"/>
                </a:solidFill>
                <a:latin typeface="Comfortaa"/>
                <a:ea typeface="Comfortaa"/>
                <a:cs typeface="Comfortaa"/>
                <a:sym typeface="Comfortaa"/>
              </a:rPr>
              <a:t>B</a:t>
            </a:r>
            <a:endParaRPr sz="900">
              <a:solidFill>
                <a:srgbClr val="434343"/>
              </a:solidFill>
              <a:latin typeface="Comfortaa"/>
              <a:ea typeface="Comfortaa"/>
              <a:cs typeface="Comfortaa"/>
              <a:sym typeface="Comfortaa"/>
            </a:endParaRPr>
          </a:p>
          <a:p>
            <a:pPr indent="0" lvl="0" marL="0" rtl="0" algn="l">
              <a:spcBef>
                <a:spcPts val="0"/>
              </a:spcBef>
              <a:spcAft>
                <a:spcPts val="0"/>
              </a:spcAft>
              <a:buNone/>
            </a:pPr>
            <a:r>
              <a:t/>
            </a:r>
            <a:endParaRPr sz="900">
              <a:solidFill>
                <a:srgbClr val="434343"/>
              </a:solidFill>
              <a:latin typeface="Comfortaa"/>
              <a:ea typeface="Comfortaa"/>
              <a:cs typeface="Comfortaa"/>
              <a:sym typeface="Comforta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48" name="Shape 448"/>
        <p:cNvGrpSpPr/>
        <p:nvPr/>
      </p:nvGrpSpPr>
      <p:grpSpPr>
        <a:xfrm>
          <a:off x="0" y="0"/>
          <a:ext cx="0" cy="0"/>
          <a:chOff x="0" y="0"/>
          <a:chExt cx="0" cy="0"/>
        </a:xfrm>
      </p:grpSpPr>
      <p:pic>
        <p:nvPicPr>
          <p:cNvPr id="449" name="Google Shape;449;g52763e538469ca8_0"/>
          <p:cNvPicPr preferRelativeResize="0"/>
          <p:nvPr/>
        </p:nvPicPr>
        <p:blipFill rotWithShape="1">
          <a:blip r:embed="rId3">
            <a:alphaModFix/>
          </a:blip>
          <a:srcRect b="0" l="0" r="0" t="0"/>
          <a:stretch/>
        </p:blipFill>
        <p:spPr>
          <a:xfrm>
            <a:off x="221884" y="159227"/>
            <a:ext cx="586254" cy="697656"/>
          </a:xfrm>
          <a:prstGeom prst="rect">
            <a:avLst/>
          </a:prstGeom>
          <a:noFill/>
          <a:ln>
            <a:noFill/>
          </a:ln>
        </p:spPr>
      </p:pic>
      <p:grpSp>
        <p:nvGrpSpPr>
          <p:cNvPr id="450" name="Google Shape;450;g52763e538469ca8_0"/>
          <p:cNvGrpSpPr/>
          <p:nvPr/>
        </p:nvGrpSpPr>
        <p:grpSpPr>
          <a:xfrm>
            <a:off x="4667770" y="1363126"/>
            <a:ext cx="1757198" cy="297622"/>
            <a:chOff x="4404545" y="3301592"/>
            <a:chExt cx="782403" cy="129272"/>
          </a:xfrm>
        </p:grpSpPr>
        <p:sp>
          <p:nvSpPr>
            <p:cNvPr id="451" name="Google Shape;451;g52763e538469ca8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52" name="Google Shape;452;g52763e538469ca8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453" name="Google Shape;453;g52763e538469ca8_0"/>
          <p:cNvGrpSpPr/>
          <p:nvPr/>
        </p:nvGrpSpPr>
        <p:grpSpPr>
          <a:xfrm>
            <a:off x="1104723" y="760882"/>
            <a:ext cx="7275826" cy="506007"/>
            <a:chOff x="4411970" y="2468673"/>
            <a:chExt cx="749560" cy="168551"/>
          </a:xfrm>
        </p:grpSpPr>
        <p:sp>
          <p:nvSpPr>
            <p:cNvPr id="454" name="Google Shape;454;g52763e538469ca8_0"/>
            <p:cNvSpPr/>
            <p:nvPr/>
          </p:nvSpPr>
          <p:spPr>
            <a:xfrm>
              <a:off x="4411970" y="2468673"/>
              <a:ext cx="120348" cy="167425"/>
            </a:xfrm>
            <a:custGeom>
              <a:rect b="b" l="l" r="r" t="t"/>
              <a:pathLst>
                <a:path extrusionOk="0" h="3708" w="4789">
                  <a:moveTo>
                    <a:pt x="1" y="0"/>
                  </a:moveTo>
                  <a:lnTo>
                    <a:pt x="1" y="3707"/>
                  </a:lnTo>
                  <a:lnTo>
                    <a:pt x="3381" y="3707"/>
                  </a:lnTo>
                  <a:lnTo>
                    <a:pt x="4789" y="1853"/>
                  </a:lnTo>
                  <a:lnTo>
                    <a:pt x="3381"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55" name="Google Shape;455;g52763e538469ca8_0"/>
            <p:cNvSpPr/>
            <p:nvPr/>
          </p:nvSpPr>
          <p:spPr>
            <a:xfrm>
              <a:off x="4461248" y="2469798"/>
              <a:ext cx="700282" cy="167425"/>
            </a:xfrm>
            <a:custGeom>
              <a:rect b="b" l="l" r="r" t="t"/>
              <a:pathLst>
                <a:path extrusionOk="0" h="3708" w="13170">
                  <a:moveTo>
                    <a:pt x="0" y="0"/>
                  </a:moveTo>
                  <a:lnTo>
                    <a:pt x="1408" y="1853"/>
                  </a:lnTo>
                  <a:lnTo>
                    <a:pt x="0" y="3707"/>
                  </a:lnTo>
                  <a:lnTo>
                    <a:pt x="13169" y="3707"/>
                  </a:lnTo>
                  <a:lnTo>
                    <a:pt x="13169"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600"/>
                <a:buFont typeface="Arial"/>
                <a:buNone/>
              </a:pPr>
              <a:r>
                <a:rPr b="1" lang="en-US" sz="1000">
                  <a:latin typeface="Comfortaa"/>
                  <a:ea typeface="Comfortaa"/>
                  <a:cs typeface="Comfortaa"/>
                  <a:sym typeface="Comfortaa"/>
                </a:rPr>
                <a:t>the innervation of joints follows</a:t>
              </a:r>
              <a:r>
                <a:rPr b="1" lang="en-US" sz="1000">
                  <a:latin typeface="Comfortaa"/>
                  <a:ea typeface="Comfortaa"/>
                  <a:cs typeface="Comfortaa"/>
                  <a:sym typeface="Comfortaa"/>
                </a:rPr>
                <a:t>?</a:t>
              </a:r>
              <a:endParaRPr i="0" sz="1000" u="none" cap="none" strike="noStrike">
                <a:latin typeface="Comfortaa"/>
                <a:ea typeface="Comfortaa"/>
                <a:cs typeface="Comfortaa"/>
                <a:sym typeface="Comfortaa"/>
              </a:endParaRPr>
            </a:p>
          </p:txBody>
        </p:sp>
      </p:grpSp>
      <p:sp>
        <p:nvSpPr>
          <p:cNvPr id="456" name="Google Shape;456;g52763e538469ca8_0"/>
          <p:cNvSpPr txBox="1"/>
          <p:nvPr/>
        </p:nvSpPr>
        <p:spPr>
          <a:xfrm>
            <a:off x="1153133" y="880425"/>
            <a:ext cx="385800" cy="2751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b="1" lang="en-US" sz="1200">
                <a:latin typeface="Comfortaa"/>
                <a:ea typeface="Comfortaa"/>
                <a:cs typeface="Comfortaa"/>
                <a:sym typeface="Comfortaa"/>
              </a:rPr>
              <a:t>Q7</a:t>
            </a:r>
            <a:endParaRPr b="1" sz="1200">
              <a:latin typeface="Comfortaa"/>
              <a:ea typeface="Comfortaa"/>
              <a:cs typeface="Comfortaa"/>
              <a:sym typeface="Comfortaa"/>
            </a:endParaRPr>
          </a:p>
        </p:txBody>
      </p:sp>
      <p:grpSp>
        <p:nvGrpSpPr>
          <p:cNvPr id="457" name="Google Shape;457;g52763e538469ca8_0"/>
          <p:cNvGrpSpPr/>
          <p:nvPr/>
        </p:nvGrpSpPr>
        <p:grpSpPr>
          <a:xfrm>
            <a:off x="1104723" y="2161040"/>
            <a:ext cx="7253813" cy="502655"/>
            <a:chOff x="4411970" y="2468673"/>
            <a:chExt cx="747292" cy="167429"/>
          </a:xfrm>
        </p:grpSpPr>
        <p:sp>
          <p:nvSpPr>
            <p:cNvPr id="458" name="Google Shape;458;g52763e538469ca8_0"/>
            <p:cNvSpPr/>
            <p:nvPr/>
          </p:nvSpPr>
          <p:spPr>
            <a:xfrm>
              <a:off x="4411970" y="2468673"/>
              <a:ext cx="120348" cy="167425"/>
            </a:xfrm>
            <a:custGeom>
              <a:rect b="b" l="l" r="r" t="t"/>
              <a:pathLst>
                <a:path extrusionOk="0" h="3708" w="4789">
                  <a:moveTo>
                    <a:pt x="1" y="0"/>
                  </a:moveTo>
                  <a:lnTo>
                    <a:pt x="1" y="3707"/>
                  </a:lnTo>
                  <a:lnTo>
                    <a:pt x="3381" y="3707"/>
                  </a:lnTo>
                  <a:lnTo>
                    <a:pt x="4789" y="1853"/>
                  </a:lnTo>
                  <a:lnTo>
                    <a:pt x="3381"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59" name="Google Shape;459;g52763e538469ca8_0"/>
            <p:cNvSpPr/>
            <p:nvPr/>
          </p:nvSpPr>
          <p:spPr>
            <a:xfrm>
              <a:off x="4458980" y="2468676"/>
              <a:ext cx="700282" cy="167425"/>
            </a:xfrm>
            <a:custGeom>
              <a:rect b="b" l="l" r="r" t="t"/>
              <a:pathLst>
                <a:path extrusionOk="0" h="3708" w="13170">
                  <a:moveTo>
                    <a:pt x="0" y="0"/>
                  </a:moveTo>
                  <a:lnTo>
                    <a:pt x="1408" y="1853"/>
                  </a:lnTo>
                  <a:lnTo>
                    <a:pt x="0" y="3707"/>
                  </a:lnTo>
                  <a:lnTo>
                    <a:pt x="13169" y="3707"/>
                  </a:lnTo>
                  <a:lnTo>
                    <a:pt x="13169"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lang="en-US" sz="1000">
                  <a:latin typeface="Comfortaa"/>
                  <a:ea typeface="Comfortaa"/>
                  <a:cs typeface="Comfortaa"/>
                  <a:sym typeface="Comfortaa"/>
                </a:rPr>
                <a:t>skull sutures is considered as?</a:t>
              </a:r>
              <a:r>
                <a:rPr b="1" lang="en-US" sz="1000">
                  <a:latin typeface="Comfortaa"/>
                  <a:ea typeface="Comfortaa"/>
                  <a:cs typeface="Comfortaa"/>
                  <a:sym typeface="Comfortaa"/>
                </a:rPr>
                <a:t> </a:t>
              </a:r>
              <a:endParaRPr b="1" i="0" sz="1000" u="none" cap="none" strike="noStrike">
                <a:solidFill>
                  <a:srgbClr val="000000"/>
                </a:solidFill>
                <a:latin typeface="Comfortaa"/>
                <a:ea typeface="Comfortaa"/>
                <a:cs typeface="Comfortaa"/>
                <a:sym typeface="Comfortaa"/>
              </a:endParaRPr>
            </a:p>
          </p:txBody>
        </p:sp>
      </p:grpSp>
      <p:grpSp>
        <p:nvGrpSpPr>
          <p:cNvPr id="460" name="Google Shape;460;g52763e538469ca8_0"/>
          <p:cNvGrpSpPr/>
          <p:nvPr/>
        </p:nvGrpSpPr>
        <p:grpSpPr>
          <a:xfrm>
            <a:off x="1153509" y="1363126"/>
            <a:ext cx="1757198" cy="297622"/>
            <a:chOff x="4404545" y="3301592"/>
            <a:chExt cx="782403" cy="129272"/>
          </a:xfrm>
        </p:grpSpPr>
        <p:sp>
          <p:nvSpPr>
            <p:cNvPr id="461" name="Google Shape;461;g52763e538469ca8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62" name="Google Shape;462;g52763e538469ca8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463" name="Google Shape;463;g52763e538469ca8_0"/>
          <p:cNvGrpSpPr/>
          <p:nvPr/>
        </p:nvGrpSpPr>
        <p:grpSpPr>
          <a:xfrm>
            <a:off x="2910638" y="1363126"/>
            <a:ext cx="1757198" cy="297622"/>
            <a:chOff x="4404545" y="3301592"/>
            <a:chExt cx="782403" cy="129272"/>
          </a:xfrm>
        </p:grpSpPr>
        <p:sp>
          <p:nvSpPr>
            <p:cNvPr id="464" name="Google Shape;464;g52763e538469ca8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65" name="Google Shape;465;g52763e538469ca8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466" name="Google Shape;466;g52763e538469ca8_0"/>
          <p:cNvGrpSpPr/>
          <p:nvPr/>
        </p:nvGrpSpPr>
        <p:grpSpPr>
          <a:xfrm>
            <a:off x="6424906" y="1363126"/>
            <a:ext cx="1757198" cy="297622"/>
            <a:chOff x="4404545" y="3301592"/>
            <a:chExt cx="782403" cy="129272"/>
          </a:xfrm>
        </p:grpSpPr>
        <p:sp>
          <p:nvSpPr>
            <p:cNvPr id="467" name="Google Shape;467;g52763e538469ca8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68" name="Google Shape;468;g52763e538469ca8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sp>
        <p:nvSpPr>
          <p:cNvPr id="469" name="Google Shape;469;g52763e538469ca8_0"/>
          <p:cNvSpPr txBox="1"/>
          <p:nvPr/>
        </p:nvSpPr>
        <p:spPr>
          <a:xfrm>
            <a:off x="1149687" y="2220388"/>
            <a:ext cx="385800" cy="2751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b="1" lang="en-US" sz="1200">
                <a:solidFill>
                  <a:srgbClr val="000000"/>
                </a:solidFill>
                <a:latin typeface="Comfortaa"/>
                <a:ea typeface="Comfortaa"/>
                <a:cs typeface="Comfortaa"/>
                <a:sym typeface="Comfortaa"/>
              </a:rPr>
              <a:t>Q</a:t>
            </a:r>
            <a:r>
              <a:rPr b="1" lang="en-US" sz="1200">
                <a:latin typeface="Comfortaa"/>
                <a:ea typeface="Comfortaa"/>
                <a:cs typeface="Comfortaa"/>
                <a:sym typeface="Comfortaa"/>
              </a:rPr>
              <a:t>8</a:t>
            </a:r>
            <a:endParaRPr sz="700"/>
          </a:p>
        </p:txBody>
      </p:sp>
      <p:sp>
        <p:nvSpPr>
          <p:cNvPr id="470" name="Google Shape;470;g52763e538469ca8_0"/>
          <p:cNvSpPr txBox="1"/>
          <p:nvPr/>
        </p:nvSpPr>
        <p:spPr>
          <a:xfrm>
            <a:off x="2942513" y="1349538"/>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B</a:t>
            </a:r>
            <a:endParaRPr sz="1500">
              <a:latin typeface="Calibri"/>
              <a:ea typeface="Calibri"/>
              <a:cs typeface="Calibri"/>
              <a:sym typeface="Calibri"/>
            </a:endParaRPr>
          </a:p>
        </p:txBody>
      </p:sp>
      <p:grpSp>
        <p:nvGrpSpPr>
          <p:cNvPr id="471" name="Google Shape;471;g52763e538469ca8_0"/>
          <p:cNvGrpSpPr/>
          <p:nvPr/>
        </p:nvGrpSpPr>
        <p:grpSpPr>
          <a:xfrm>
            <a:off x="1104723" y="3440041"/>
            <a:ext cx="7253813" cy="502655"/>
            <a:chOff x="4411970" y="2468673"/>
            <a:chExt cx="747292" cy="167429"/>
          </a:xfrm>
        </p:grpSpPr>
        <p:sp>
          <p:nvSpPr>
            <p:cNvPr id="472" name="Google Shape;472;g52763e538469ca8_0"/>
            <p:cNvSpPr/>
            <p:nvPr/>
          </p:nvSpPr>
          <p:spPr>
            <a:xfrm>
              <a:off x="4411970" y="2468673"/>
              <a:ext cx="120348" cy="167425"/>
            </a:xfrm>
            <a:custGeom>
              <a:rect b="b" l="l" r="r" t="t"/>
              <a:pathLst>
                <a:path extrusionOk="0" h="3708" w="4789">
                  <a:moveTo>
                    <a:pt x="1" y="0"/>
                  </a:moveTo>
                  <a:lnTo>
                    <a:pt x="1" y="3707"/>
                  </a:lnTo>
                  <a:lnTo>
                    <a:pt x="3381" y="3707"/>
                  </a:lnTo>
                  <a:lnTo>
                    <a:pt x="4789" y="1853"/>
                  </a:lnTo>
                  <a:lnTo>
                    <a:pt x="3381"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73" name="Google Shape;473;g52763e538469ca8_0"/>
            <p:cNvSpPr/>
            <p:nvPr/>
          </p:nvSpPr>
          <p:spPr>
            <a:xfrm>
              <a:off x="4458980" y="2468676"/>
              <a:ext cx="700282" cy="167425"/>
            </a:xfrm>
            <a:custGeom>
              <a:rect b="b" l="l" r="r" t="t"/>
              <a:pathLst>
                <a:path extrusionOk="0" h="3708" w="13170">
                  <a:moveTo>
                    <a:pt x="0" y="0"/>
                  </a:moveTo>
                  <a:lnTo>
                    <a:pt x="1408" y="1853"/>
                  </a:lnTo>
                  <a:lnTo>
                    <a:pt x="0" y="3707"/>
                  </a:lnTo>
                  <a:lnTo>
                    <a:pt x="13169" y="3707"/>
                  </a:lnTo>
                  <a:lnTo>
                    <a:pt x="13169"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lang="en-US" sz="900">
                  <a:latin typeface="Comfortaa"/>
                  <a:ea typeface="Comfortaa"/>
                  <a:cs typeface="Comfortaa"/>
                  <a:sym typeface="Comfortaa"/>
                </a:rPr>
                <a:t>Which of the following have no joint cavity?</a:t>
              </a:r>
              <a:endParaRPr b="1" i="0" sz="900" u="none" cap="none" strike="noStrike">
                <a:solidFill>
                  <a:srgbClr val="000000"/>
                </a:solidFill>
                <a:latin typeface="Comfortaa"/>
                <a:ea typeface="Comfortaa"/>
                <a:cs typeface="Comfortaa"/>
                <a:sym typeface="Comfortaa"/>
              </a:endParaRPr>
            </a:p>
          </p:txBody>
        </p:sp>
      </p:grpSp>
      <p:sp>
        <p:nvSpPr>
          <p:cNvPr id="474" name="Google Shape;474;g52763e538469ca8_0"/>
          <p:cNvSpPr txBox="1"/>
          <p:nvPr/>
        </p:nvSpPr>
        <p:spPr>
          <a:xfrm>
            <a:off x="1149687" y="3499388"/>
            <a:ext cx="385800" cy="2751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b="1" lang="en-US" sz="1200">
                <a:solidFill>
                  <a:srgbClr val="000000"/>
                </a:solidFill>
                <a:latin typeface="Comfortaa"/>
                <a:ea typeface="Comfortaa"/>
                <a:cs typeface="Comfortaa"/>
                <a:sym typeface="Comfortaa"/>
              </a:rPr>
              <a:t>Q</a:t>
            </a:r>
            <a:r>
              <a:rPr b="1" lang="en-US" sz="1200">
                <a:latin typeface="Comfortaa"/>
                <a:ea typeface="Comfortaa"/>
                <a:cs typeface="Comfortaa"/>
                <a:sym typeface="Comfortaa"/>
              </a:rPr>
              <a:t> 9</a:t>
            </a:r>
            <a:endParaRPr sz="700"/>
          </a:p>
        </p:txBody>
      </p:sp>
      <p:sp>
        <p:nvSpPr>
          <p:cNvPr id="475" name="Google Shape;475;g52763e538469ca8_0"/>
          <p:cNvSpPr txBox="1"/>
          <p:nvPr/>
        </p:nvSpPr>
        <p:spPr>
          <a:xfrm>
            <a:off x="4726701" y="1349538"/>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C</a:t>
            </a:r>
            <a:endParaRPr sz="1500">
              <a:latin typeface="Calibri"/>
              <a:ea typeface="Calibri"/>
              <a:cs typeface="Calibri"/>
              <a:sym typeface="Calibri"/>
            </a:endParaRPr>
          </a:p>
        </p:txBody>
      </p:sp>
      <p:sp>
        <p:nvSpPr>
          <p:cNvPr id="476" name="Google Shape;476;g52763e538469ca8_0"/>
          <p:cNvSpPr txBox="1"/>
          <p:nvPr/>
        </p:nvSpPr>
        <p:spPr>
          <a:xfrm>
            <a:off x="6486925" y="1348275"/>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D</a:t>
            </a:r>
            <a:endParaRPr sz="1500">
              <a:latin typeface="Calibri"/>
              <a:ea typeface="Calibri"/>
              <a:cs typeface="Calibri"/>
              <a:sym typeface="Calibri"/>
            </a:endParaRPr>
          </a:p>
        </p:txBody>
      </p:sp>
      <p:sp>
        <p:nvSpPr>
          <p:cNvPr id="477" name="Google Shape;477;g52763e538469ca8_0"/>
          <p:cNvSpPr txBox="1"/>
          <p:nvPr/>
        </p:nvSpPr>
        <p:spPr>
          <a:xfrm>
            <a:off x="1158326" y="1348269"/>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A</a:t>
            </a:r>
            <a:endParaRPr sz="1500">
              <a:latin typeface="Calibri"/>
              <a:ea typeface="Calibri"/>
              <a:cs typeface="Calibri"/>
              <a:sym typeface="Calibri"/>
            </a:endParaRPr>
          </a:p>
        </p:txBody>
      </p:sp>
      <p:grpSp>
        <p:nvGrpSpPr>
          <p:cNvPr id="478" name="Google Shape;478;g52763e538469ca8_0"/>
          <p:cNvGrpSpPr/>
          <p:nvPr/>
        </p:nvGrpSpPr>
        <p:grpSpPr>
          <a:xfrm>
            <a:off x="4731589" y="2732114"/>
            <a:ext cx="1757198" cy="297622"/>
            <a:chOff x="4404545" y="3301592"/>
            <a:chExt cx="782403" cy="129272"/>
          </a:xfrm>
        </p:grpSpPr>
        <p:sp>
          <p:nvSpPr>
            <p:cNvPr id="479" name="Google Shape;479;g52763e538469ca8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80" name="Google Shape;480;g52763e538469ca8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481" name="Google Shape;481;g52763e538469ca8_0"/>
          <p:cNvGrpSpPr/>
          <p:nvPr/>
        </p:nvGrpSpPr>
        <p:grpSpPr>
          <a:xfrm>
            <a:off x="1217328" y="2732114"/>
            <a:ext cx="1757198" cy="297622"/>
            <a:chOff x="4404545" y="3301592"/>
            <a:chExt cx="782403" cy="129272"/>
          </a:xfrm>
        </p:grpSpPr>
        <p:sp>
          <p:nvSpPr>
            <p:cNvPr id="482" name="Google Shape;482;g52763e538469ca8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83" name="Google Shape;483;g52763e538469ca8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484" name="Google Shape;484;g52763e538469ca8_0"/>
          <p:cNvGrpSpPr/>
          <p:nvPr/>
        </p:nvGrpSpPr>
        <p:grpSpPr>
          <a:xfrm>
            <a:off x="2974457" y="2732114"/>
            <a:ext cx="1757198" cy="297622"/>
            <a:chOff x="4404545" y="3301592"/>
            <a:chExt cx="782403" cy="129272"/>
          </a:xfrm>
        </p:grpSpPr>
        <p:sp>
          <p:nvSpPr>
            <p:cNvPr id="485" name="Google Shape;485;g52763e538469ca8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86" name="Google Shape;486;g52763e538469ca8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487" name="Google Shape;487;g52763e538469ca8_0"/>
          <p:cNvGrpSpPr/>
          <p:nvPr/>
        </p:nvGrpSpPr>
        <p:grpSpPr>
          <a:xfrm>
            <a:off x="6488724" y="2732114"/>
            <a:ext cx="1757198" cy="297622"/>
            <a:chOff x="4404545" y="3301592"/>
            <a:chExt cx="782403" cy="129272"/>
          </a:xfrm>
        </p:grpSpPr>
        <p:sp>
          <p:nvSpPr>
            <p:cNvPr id="488" name="Google Shape;488;g52763e538469ca8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89" name="Google Shape;489;g52763e538469ca8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sp>
        <p:nvSpPr>
          <p:cNvPr id="490" name="Google Shape;490;g52763e538469ca8_0"/>
          <p:cNvSpPr txBox="1"/>
          <p:nvPr/>
        </p:nvSpPr>
        <p:spPr>
          <a:xfrm>
            <a:off x="3006332" y="2718525"/>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B</a:t>
            </a:r>
            <a:endParaRPr sz="1500">
              <a:latin typeface="Calibri"/>
              <a:ea typeface="Calibri"/>
              <a:cs typeface="Calibri"/>
              <a:sym typeface="Calibri"/>
            </a:endParaRPr>
          </a:p>
        </p:txBody>
      </p:sp>
      <p:sp>
        <p:nvSpPr>
          <p:cNvPr id="491" name="Google Shape;491;g52763e538469ca8_0"/>
          <p:cNvSpPr txBox="1"/>
          <p:nvPr/>
        </p:nvSpPr>
        <p:spPr>
          <a:xfrm>
            <a:off x="4790520" y="2718525"/>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C</a:t>
            </a:r>
            <a:endParaRPr sz="1500">
              <a:latin typeface="Calibri"/>
              <a:ea typeface="Calibri"/>
              <a:cs typeface="Calibri"/>
              <a:sym typeface="Calibri"/>
            </a:endParaRPr>
          </a:p>
        </p:txBody>
      </p:sp>
      <p:sp>
        <p:nvSpPr>
          <p:cNvPr id="492" name="Google Shape;492;g52763e538469ca8_0"/>
          <p:cNvSpPr txBox="1"/>
          <p:nvPr/>
        </p:nvSpPr>
        <p:spPr>
          <a:xfrm>
            <a:off x="6550744" y="2717263"/>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D</a:t>
            </a:r>
            <a:endParaRPr sz="1500">
              <a:latin typeface="Calibri"/>
              <a:ea typeface="Calibri"/>
              <a:cs typeface="Calibri"/>
              <a:sym typeface="Calibri"/>
            </a:endParaRPr>
          </a:p>
        </p:txBody>
      </p:sp>
      <p:sp>
        <p:nvSpPr>
          <p:cNvPr id="493" name="Google Shape;493;g52763e538469ca8_0"/>
          <p:cNvSpPr txBox="1"/>
          <p:nvPr/>
        </p:nvSpPr>
        <p:spPr>
          <a:xfrm>
            <a:off x="1222145" y="2717256"/>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A</a:t>
            </a:r>
            <a:endParaRPr sz="1500">
              <a:latin typeface="Calibri"/>
              <a:ea typeface="Calibri"/>
              <a:cs typeface="Calibri"/>
              <a:sym typeface="Calibri"/>
            </a:endParaRPr>
          </a:p>
        </p:txBody>
      </p:sp>
      <p:grpSp>
        <p:nvGrpSpPr>
          <p:cNvPr id="494" name="Google Shape;494;g52763e538469ca8_0"/>
          <p:cNvGrpSpPr/>
          <p:nvPr/>
        </p:nvGrpSpPr>
        <p:grpSpPr>
          <a:xfrm>
            <a:off x="4731589" y="4020401"/>
            <a:ext cx="1757198" cy="297622"/>
            <a:chOff x="4404545" y="3301592"/>
            <a:chExt cx="782403" cy="129272"/>
          </a:xfrm>
        </p:grpSpPr>
        <p:sp>
          <p:nvSpPr>
            <p:cNvPr id="495" name="Google Shape;495;g52763e538469ca8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96" name="Google Shape;496;g52763e538469ca8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497" name="Google Shape;497;g52763e538469ca8_0"/>
          <p:cNvGrpSpPr/>
          <p:nvPr/>
        </p:nvGrpSpPr>
        <p:grpSpPr>
          <a:xfrm>
            <a:off x="1217328" y="4020401"/>
            <a:ext cx="1757198" cy="297622"/>
            <a:chOff x="4404545" y="3301592"/>
            <a:chExt cx="782403" cy="129272"/>
          </a:xfrm>
        </p:grpSpPr>
        <p:sp>
          <p:nvSpPr>
            <p:cNvPr id="498" name="Google Shape;498;g52763e538469ca8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499" name="Google Shape;499;g52763e538469ca8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500" name="Google Shape;500;g52763e538469ca8_0"/>
          <p:cNvGrpSpPr/>
          <p:nvPr/>
        </p:nvGrpSpPr>
        <p:grpSpPr>
          <a:xfrm>
            <a:off x="2974457" y="4020401"/>
            <a:ext cx="1757198" cy="297622"/>
            <a:chOff x="4404545" y="3301592"/>
            <a:chExt cx="782403" cy="129272"/>
          </a:xfrm>
        </p:grpSpPr>
        <p:sp>
          <p:nvSpPr>
            <p:cNvPr id="501" name="Google Shape;501;g52763e538469ca8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502" name="Google Shape;502;g52763e538469ca8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503" name="Google Shape;503;g52763e538469ca8_0"/>
          <p:cNvGrpSpPr/>
          <p:nvPr/>
        </p:nvGrpSpPr>
        <p:grpSpPr>
          <a:xfrm>
            <a:off x="6488724" y="4020401"/>
            <a:ext cx="1757198" cy="297622"/>
            <a:chOff x="4404545" y="3301592"/>
            <a:chExt cx="782403" cy="129272"/>
          </a:xfrm>
        </p:grpSpPr>
        <p:sp>
          <p:nvSpPr>
            <p:cNvPr id="504" name="Google Shape;504;g52763e538469ca8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505" name="Google Shape;505;g52763e538469ca8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sp>
        <p:nvSpPr>
          <p:cNvPr id="506" name="Google Shape;506;g52763e538469ca8_0"/>
          <p:cNvSpPr txBox="1"/>
          <p:nvPr/>
        </p:nvSpPr>
        <p:spPr>
          <a:xfrm>
            <a:off x="3006332" y="4006813"/>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B</a:t>
            </a:r>
            <a:endParaRPr sz="1500">
              <a:latin typeface="Calibri"/>
              <a:ea typeface="Calibri"/>
              <a:cs typeface="Calibri"/>
              <a:sym typeface="Calibri"/>
            </a:endParaRPr>
          </a:p>
        </p:txBody>
      </p:sp>
      <p:sp>
        <p:nvSpPr>
          <p:cNvPr id="507" name="Google Shape;507;g52763e538469ca8_0"/>
          <p:cNvSpPr txBox="1"/>
          <p:nvPr/>
        </p:nvSpPr>
        <p:spPr>
          <a:xfrm>
            <a:off x="4790520" y="4006813"/>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C</a:t>
            </a:r>
            <a:endParaRPr sz="1500">
              <a:latin typeface="Calibri"/>
              <a:ea typeface="Calibri"/>
              <a:cs typeface="Calibri"/>
              <a:sym typeface="Calibri"/>
            </a:endParaRPr>
          </a:p>
        </p:txBody>
      </p:sp>
      <p:sp>
        <p:nvSpPr>
          <p:cNvPr id="508" name="Google Shape;508;g52763e538469ca8_0"/>
          <p:cNvSpPr txBox="1"/>
          <p:nvPr/>
        </p:nvSpPr>
        <p:spPr>
          <a:xfrm>
            <a:off x="6550744" y="4005550"/>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D</a:t>
            </a:r>
            <a:endParaRPr sz="1500">
              <a:latin typeface="Calibri"/>
              <a:ea typeface="Calibri"/>
              <a:cs typeface="Calibri"/>
              <a:sym typeface="Calibri"/>
            </a:endParaRPr>
          </a:p>
        </p:txBody>
      </p:sp>
      <p:sp>
        <p:nvSpPr>
          <p:cNvPr id="509" name="Google Shape;509;g52763e538469ca8_0"/>
          <p:cNvSpPr txBox="1"/>
          <p:nvPr/>
        </p:nvSpPr>
        <p:spPr>
          <a:xfrm>
            <a:off x="1222145" y="4005544"/>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A</a:t>
            </a:r>
            <a:endParaRPr sz="1500">
              <a:latin typeface="Calibri"/>
              <a:ea typeface="Calibri"/>
              <a:cs typeface="Calibri"/>
              <a:sym typeface="Calibri"/>
            </a:endParaRPr>
          </a:p>
        </p:txBody>
      </p:sp>
      <p:sp>
        <p:nvSpPr>
          <p:cNvPr id="510" name="Google Shape;510;g52763e538469ca8_0"/>
          <p:cNvSpPr txBox="1"/>
          <p:nvPr/>
        </p:nvSpPr>
        <p:spPr>
          <a:xfrm>
            <a:off x="1104506" y="159225"/>
            <a:ext cx="4599600" cy="3714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rgbClr val="B45F06"/>
                </a:solidFill>
                <a:latin typeface="Comfortaa"/>
                <a:ea typeface="Comfortaa"/>
                <a:cs typeface="Comfortaa"/>
                <a:sym typeface="Comfortaa"/>
              </a:rPr>
              <a:t>MCQs:</a:t>
            </a:r>
            <a:endParaRPr b="0" i="0" sz="2500" u="none" cap="none" strike="noStrike">
              <a:solidFill>
                <a:srgbClr val="B45F06"/>
              </a:solidFill>
              <a:latin typeface="Comfortaa"/>
              <a:ea typeface="Comfortaa"/>
              <a:cs typeface="Comfortaa"/>
              <a:sym typeface="Comfortaa"/>
            </a:endParaRPr>
          </a:p>
        </p:txBody>
      </p:sp>
      <p:sp>
        <p:nvSpPr>
          <p:cNvPr id="511" name="Google Shape;511;g52763e538469ca8_0"/>
          <p:cNvSpPr txBox="1"/>
          <p:nvPr/>
        </p:nvSpPr>
        <p:spPr>
          <a:xfrm>
            <a:off x="1281869" y="1412863"/>
            <a:ext cx="1500000" cy="1983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700">
                <a:latin typeface="Comfortaa"/>
                <a:ea typeface="Comfortaa"/>
                <a:cs typeface="Comfortaa"/>
                <a:sym typeface="Comfortaa"/>
              </a:rPr>
              <a:t>Hilton’s law</a:t>
            </a:r>
            <a:endParaRPr sz="700">
              <a:latin typeface="Comfortaa"/>
              <a:ea typeface="Comfortaa"/>
              <a:cs typeface="Comfortaa"/>
              <a:sym typeface="Comfortaa"/>
            </a:endParaRPr>
          </a:p>
        </p:txBody>
      </p:sp>
      <p:sp>
        <p:nvSpPr>
          <p:cNvPr id="512" name="Google Shape;512;g52763e538469ca8_0"/>
          <p:cNvSpPr txBox="1"/>
          <p:nvPr/>
        </p:nvSpPr>
        <p:spPr>
          <a:xfrm>
            <a:off x="2974825" y="1280200"/>
            <a:ext cx="1500000" cy="4098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t/>
            </a:r>
            <a:endParaRPr b="1" sz="700">
              <a:latin typeface="Comfortaa"/>
              <a:ea typeface="Comfortaa"/>
              <a:cs typeface="Comfortaa"/>
              <a:sym typeface="Comfortaa"/>
            </a:endParaRPr>
          </a:p>
          <a:p>
            <a:pPr indent="0" lvl="0" marL="0" rtl="0" algn="ctr">
              <a:spcBef>
                <a:spcPts val="0"/>
              </a:spcBef>
              <a:spcAft>
                <a:spcPts val="0"/>
              </a:spcAft>
              <a:buNone/>
            </a:pPr>
            <a:r>
              <a:rPr b="1" lang="en-US" sz="700">
                <a:latin typeface="Comfortaa"/>
                <a:ea typeface="Comfortaa"/>
                <a:cs typeface="Comfortaa"/>
                <a:sym typeface="Comfortaa"/>
              </a:rPr>
              <a:t>Willi hennig’s rules</a:t>
            </a:r>
            <a:endParaRPr b="1" sz="700">
              <a:latin typeface="Comfortaa"/>
              <a:ea typeface="Comfortaa"/>
              <a:cs typeface="Comfortaa"/>
              <a:sym typeface="Comfortaa"/>
            </a:endParaRPr>
          </a:p>
          <a:p>
            <a:pPr indent="0" lvl="0" marL="0" rtl="0" algn="ctr">
              <a:spcBef>
                <a:spcPts val="0"/>
              </a:spcBef>
              <a:spcAft>
                <a:spcPts val="0"/>
              </a:spcAft>
              <a:buNone/>
            </a:pPr>
            <a:r>
              <a:t/>
            </a:r>
            <a:endParaRPr b="1" sz="700">
              <a:latin typeface="Comfortaa"/>
              <a:ea typeface="Comfortaa"/>
              <a:cs typeface="Comfortaa"/>
              <a:sym typeface="Comfortaa"/>
            </a:endParaRPr>
          </a:p>
        </p:txBody>
      </p:sp>
      <p:sp>
        <p:nvSpPr>
          <p:cNvPr id="513" name="Google Shape;513;g52763e538469ca8_0"/>
          <p:cNvSpPr txBox="1"/>
          <p:nvPr/>
        </p:nvSpPr>
        <p:spPr>
          <a:xfrm>
            <a:off x="4789456" y="1407600"/>
            <a:ext cx="1500000" cy="3039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700">
                <a:latin typeface="Comfortaa"/>
                <a:ea typeface="Comfortaa"/>
                <a:cs typeface="Comfortaa"/>
                <a:sym typeface="Comfortaa"/>
              </a:rPr>
              <a:t>Temperature size rule</a:t>
            </a:r>
            <a:endParaRPr b="1" sz="700">
              <a:latin typeface="Comfortaa"/>
              <a:ea typeface="Comfortaa"/>
              <a:cs typeface="Comfortaa"/>
              <a:sym typeface="Comfortaa"/>
            </a:endParaRPr>
          </a:p>
          <a:p>
            <a:pPr indent="0" lvl="0" marL="0" rtl="0" algn="ctr">
              <a:spcBef>
                <a:spcPts val="0"/>
              </a:spcBef>
              <a:spcAft>
                <a:spcPts val="0"/>
              </a:spcAft>
              <a:buNone/>
            </a:pPr>
            <a:r>
              <a:rPr b="1" lang="en-US" sz="700">
                <a:latin typeface="Comfortaa"/>
                <a:ea typeface="Comfortaa"/>
                <a:cs typeface="Comfortaa"/>
                <a:sym typeface="Comfortaa"/>
              </a:rPr>
              <a:t>  </a:t>
            </a:r>
            <a:endParaRPr b="1" sz="700">
              <a:latin typeface="Comfortaa"/>
              <a:ea typeface="Comfortaa"/>
              <a:cs typeface="Comfortaa"/>
              <a:sym typeface="Comfortaa"/>
            </a:endParaRPr>
          </a:p>
        </p:txBody>
      </p:sp>
      <p:sp>
        <p:nvSpPr>
          <p:cNvPr id="514" name="Google Shape;514;g52763e538469ca8_0"/>
          <p:cNvSpPr txBox="1"/>
          <p:nvPr/>
        </p:nvSpPr>
        <p:spPr>
          <a:xfrm>
            <a:off x="6510881" y="1408863"/>
            <a:ext cx="1500000" cy="1983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700">
                <a:latin typeface="Comfortaa"/>
                <a:ea typeface="Comfortaa"/>
                <a:cs typeface="Comfortaa"/>
                <a:sym typeface="Comfortaa"/>
              </a:rPr>
              <a:t>Bergmann’s rule</a:t>
            </a:r>
            <a:endParaRPr sz="700">
              <a:latin typeface="Comfortaa"/>
              <a:ea typeface="Comfortaa"/>
              <a:cs typeface="Comfortaa"/>
              <a:sym typeface="Comfortaa"/>
            </a:endParaRPr>
          </a:p>
        </p:txBody>
      </p:sp>
      <p:sp>
        <p:nvSpPr>
          <p:cNvPr id="515" name="Google Shape;515;g52763e538469ca8_0"/>
          <p:cNvSpPr txBox="1"/>
          <p:nvPr/>
        </p:nvSpPr>
        <p:spPr>
          <a:xfrm>
            <a:off x="1415106" y="2781850"/>
            <a:ext cx="1500000" cy="1983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700">
                <a:latin typeface="Comfortaa"/>
                <a:ea typeface="Comfortaa"/>
                <a:cs typeface="Comfortaa"/>
                <a:sym typeface="Comfortaa"/>
              </a:rPr>
              <a:t>Synovial joint</a:t>
            </a:r>
            <a:r>
              <a:rPr b="1" lang="en-US" sz="700">
                <a:latin typeface="Comfortaa"/>
                <a:ea typeface="Comfortaa"/>
                <a:cs typeface="Comfortaa"/>
                <a:sym typeface="Comfortaa"/>
              </a:rPr>
              <a:t> </a:t>
            </a:r>
            <a:endParaRPr sz="700">
              <a:latin typeface="Comfortaa"/>
              <a:ea typeface="Comfortaa"/>
              <a:cs typeface="Comfortaa"/>
              <a:sym typeface="Comfortaa"/>
            </a:endParaRPr>
          </a:p>
        </p:txBody>
      </p:sp>
      <p:sp>
        <p:nvSpPr>
          <p:cNvPr id="516" name="Google Shape;516;g52763e538469ca8_0"/>
          <p:cNvSpPr txBox="1"/>
          <p:nvPr/>
        </p:nvSpPr>
        <p:spPr>
          <a:xfrm>
            <a:off x="3073350" y="2730550"/>
            <a:ext cx="1500000" cy="4098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700">
                <a:latin typeface="Comfortaa"/>
                <a:ea typeface="Comfortaa"/>
                <a:cs typeface="Comfortaa"/>
                <a:sym typeface="Comfortaa"/>
              </a:rPr>
              <a:t>Secondary cartilaginous joints</a:t>
            </a:r>
            <a:endParaRPr b="1" sz="700">
              <a:latin typeface="Comfortaa"/>
              <a:ea typeface="Comfortaa"/>
              <a:cs typeface="Comfortaa"/>
              <a:sym typeface="Comfortaa"/>
            </a:endParaRPr>
          </a:p>
          <a:p>
            <a:pPr indent="0" lvl="0" marL="0" rtl="0" algn="ctr">
              <a:spcBef>
                <a:spcPts val="0"/>
              </a:spcBef>
              <a:spcAft>
                <a:spcPts val="0"/>
              </a:spcAft>
              <a:buNone/>
            </a:pPr>
            <a:r>
              <a:t/>
            </a:r>
            <a:endParaRPr b="1" sz="700">
              <a:latin typeface="Comfortaa"/>
              <a:ea typeface="Comfortaa"/>
              <a:cs typeface="Comfortaa"/>
              <a:sym typeface="Comfortaa"/>
            </a:endParaRPr>
          </a:p>
        </p:txBody>
      </p:sp>
      <p:sp>
        <p:nvSpPr>
          <p:cNvPr id="517" name="Google Shape;517;g52763e538469ca8_0"/>
          <p:cNvSpPr txBox="1"/>
          <p:nvPr/>
        </p:nvSpPr>
        <p:spPr>
          <a:xfrm>
            <a:off x="4859944" y="2781850"/>
            <a:ext cx="1500000" cy="2001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700"/>
              <a:t>.</a:t>
            </a:r>
            <a:r>
              <a:rPr b="1" lang="en-US" sz="700">
                <a:latin typeface="Comfortaa"/>
                <a:ea typeface="Comfortaa"/>
                <a:cs typeface="Comfortaa"/>
                <a:sym typeface="Comfortaa"/>
              </a:rPr>
              <a:t>fibrous tissue</a:t>
            </a:r>
            <a:endParaRPr sz="700">
              <a:latin typeface="Comfortaa"/>
              <a:ea typeface="Comfortaa"/>
              <a:cs typeface="Comfortaa"/>
              <a:sym typeface="Comfortaa"/>
            </a:endParaRPr>
          </a:p>
        </p:txBody>
      </p:sp>
      <p:sp>
        <p:nvSpPr>
          <p:cNvPr id="518" name="Google Shape;518;g52763e538469ca8_0"/>
          <p:cNvSpPr txBox="1"/>
          <p:nvPr/>
        </p:nvSpPr>
        <p:spPr>
          <a:xfrm>
            <a:off x="6617075" y="2783500"/>
            <a:ext cx="1500000" cy="3039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700">
                <a:solidFill>
                  <a:schemeClr val="dk1"/>
                </a:solidFill>
                <a:latin typeface="Comfortaa"/>
                <a:ea typeface="Comfortaa"/>
                <a:cs typeface="Comfortaa"/>
                <a:sym typeface="Comfortaa"/>
              </a:rPr>
              <a:t>Pivot joints</a:t>
            </a:r>
            <a:endParaRPr b="1" sz="700">
              <a:solidFill>
                <a:schemeClr val="dk1"/>
              </a:solidFill>
              <a:latin typeface="Comfortaa"/>
              <a:ea typeface="Comfortaa"/>
              <a:cs typeface="Comfortaa"/>
              <a:sym typeface="Comfortaa"/>
            </a:endParaRPr>
          </a:p>
          <a:p>
            <a:pPr indent="0" lvl="0" marL="0" rtl="0" algn="ctr">
              <a:spcBef>
                <a:spcPts val="0"/>
              </a:spcBef>
              <a:spcAft>
                <a:spcPts val="0"/>
              </a:spcAft>
              <a:buNone/>
            </a:pPr>
            <a:r>
              <a:t/>
            </a:r>
            <a:endParaRPr b="1" sz="700">
              <a:solidFill>
                <a:schemeClr val="dk1"/>
              </a:solidFill>
            </a:endParaRPr>
          </a:p>
        </p:txBody>
      </p:sp>
      <p:sp>
        <p:nvSpPr>
          <p:cNvPr id="519" name="Google Shape;519;g52763e538469ca8_0"/>
          <p:cNvSpPr txBox="1"/>
          <p:nvPr/>
        </p:nvSpPr>
        <p:spPr>
          <a:xfrm>
            <a:off x="1477038" y="4079300"/>
            <a:ext cx="1500000" cy="3039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b="1" lang="en-US" sz="700">
                <a:latin typeface="Comfortaa"/>
                <a:ea typeface="Comfortaa"/>
                <a:cs typeface="Comfortaa"/>
                <a:sym typeface="Comfortaa"/>
              </a:rPr>
              <a:t>Fibrous joints</a:t>
            </a:r>
            <a:endParaRPr b="1" sz="700">
              <a:latin typeface="Comfortaa"/>
              <a:ea typeface="Comfortaa"/>
              <a:cs typeface="Comfortaa"/>
              <a:sym typeface="Comfortaa"/>
            </a:endParaRPr>
          </a:p>
          <a:p>
            <a:pPr indent="0" lvl="0" marL="0" rtl="0" algn="l">
              <a:spcBef>
                <a:spcPts val="0"/>
              </a:spcBef>
              <a:spcAft>
                <a:spcPts val="0"/>
              </a:spcAft>
              <a:buNone/>
            </a:pPr>
            <a:r>
              <a:t/>
            </a:r>
            <a:endParaRPr b="1" sz="700">
              <a:latin typeface="Comfortaa"/>
              <a:ea typeface="Comfortaa"/>
              <a:cs typeface="Comfortaa"/>
              <a:sym typeface="Comfortaa"/>
            </a:endParaRPr>
          </a:p>
        </p:txBody>
      </p:sp>
      <p:sp>
        <p:nvSpPr>
          <p:cNvPr id="520" name="Google Shape;520;g52763e538469ca8_0"/>
          <p:cNvSpPr txBox="1"/>
          <p:nvPr/>
        </p:nvSpPr>
        <p:spPr>
          <a:xfrm>
            <a:off x="3359950" y="4064875"/>
            <a:ext cx="1500000" cy="1983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b="1" lang="en-US" sz="700">
                <a:latin typeface="Comfortaa"/>
                <a:ea typeface="Comfortaa"/>
                <a:cs typeface="Comfortaa"/>
                <a:sym typeface="Comfortaa"/>
              </a:rPr>
              <a:t>Cartilaginous joints</a:t>
            </a:r>
            <a:endParaRPr b="1" sz="700">
              <a:latin typeface="Comfortaa"/>
              <a:ea typeface="Comfortaa"/>
              <a:cs typeface="Comfortaa"/>
              <a:sym typeface="Comfortaa"/>
            </a:endParaRPr>
          </a:p>
        </p:txBody>
      </p:sp>
      <p:sp>
        <p:nvSpPr>
          <p:cNvPr id="521" name="Google Shape;521;g52763e538469ca8_0"/>
          <p:cNvSpPr txBox="1"/>
          <p:nvPr/>
        </p:nvSpPr>
        <p:spPr>
          <a:xfrm>
            <a:off x="5137075" y="4064875"/>
            <a:ext cx="1500000" cy="3039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b="1" lang="en-US" sz="700">
                <a:latin typeface="Comfortaa"/>
                <a:ea typeface="Comfortaa"/>
                <a:cs typeface="Comfortaa"/>
                <a:sym typeface="Comfortaa"/>
              </a:rPr>
              <a:t>Synovial joints</a:t>
            </a:r>
            <a:endParaRPr b="1" sz="700">
              <a:latin typeface="Comfortaa"/>
              <a:ea typeface="Comfortaa"/>
              <a:cs typeface="Comfortaa"/>
              <a:sym typeface="Comfortaa"/>
            </a:endParaRPr>
          </a:p>
          <a:p>
            <a:pPr indent="0" lvl="0" marL="0" rtl="0" algn="l">
              <a:spcBef>
                <a:spcPts val="0"/>
              </a:spcBef>
              <a:spcAft>
                <a:spcPts val="0"/>
              </a:spcAft>
              <a:buNone/>
            </a:pPr>
            <a:r>
              <a:t/>
            </a:r>
            <a:endParaRPr b="1" sz="700"/>
          </a:p>
        </p:txBody>
      </p:sp>
      <p:sp>
        <p:nvSpPr>
          <p:cNvPr id="522" name="Google Shape;522;g52763e538469ca8_0"/>
          <p:cNvSpPr txBox="1"/>
          <p:nvPr/>
        </p:nvSpPr>
        <p:spPr>
          <a:xfrm>
            <a:off x="6838425" y="4064875"/>
            <a:ext cx="1500000" cy="1983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b="1" lang="en-US" sz="700">
                <a:latin typeface="Comfortaa"/>
                <a:ea typeface="Comfortaa"/>
                <a:cs typeface="Comfortaa"/>
                <a:sym typeface="Comfortaa"/>
              </a:rPr>
              <a:t>Both A and B</a:t>
            </a:r>
            <a:endParaRPr b="1" sz="700">
              <a:latin typeface="Comfortaa"/>
              <a:ea typeface="Comfortaa"/>
              <a:cs typeface="Comfortaa"/>
              <a:sym typeface="Comfortaa"/>
            </a:endParaRPr>
          </a:p>
        </p:txBody>
      </p:sp>
      <p:sp>
        <p:nvSpPr>
          <p:cNvPr id="523" name="Google Shape;523;g52763e538469ca8_0"/>
          <p:cNvSpPr txBox="1"/>
          <p:nvPr/>
        </p:nvSpPr>
        <p:spPr>
          <a:xfrm>
            <a:off x="8123306" y="4395862"/>
            <a:ext cx="2646300" cy="7659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900">
                <a:solidFill>
                  <a:srgbClr val="434343"/>
                </a:solidFill>
                <a:latin typeface="Comfortaa"/>
                <a:ea typeface="Comfortaa"/>
                <a:cs typeface="Comfortaa"/>
                <a:sym typeface="Comfortaa"/>
              </a:rPr>
              <a:t>Answers:</a:t>
            </a:r>
            <a:endParaRPr sz="900">
              <a:solidFill>
                <a:srgbClr val="434343"/>
              </a:solidFill>
              <a:latin typeface="Comfortaa"/>
              <a:ea typeface="Comfortaa"/>
              <a:cs typeface="Comfortaa"/>
              <a:sym typeface="Comfortaa"/>
            </a:endParaRPr>
          </a:p>
          <a:p>
            <a:pPr indent="0" lvl="0" marL="0" rtl="0" algn="l">
              <a:spcBef>
                <a:spcPts val="0"/>
              </a:spcBef>
              <a:spcAft>
                <a:spcPts val="0"/>
              </a:spcAft>
              <a:buNone/>
            </a:pPr>
            <a:r>
              <a:rPr lang="en-US" sz="900">
                <a:solidFill>
                  <a:srgbClr val="434343"/>
                </a:solidFill>
                <a:latin typeface="Comfortaa"/>
                <a:ea typeface="Comfortaa"/>
                <a:cs typeface="Comfortaa"/>
                <a:sym typeface="Comfortaa"/>
              </a:rPr>
              <a:t>A</a:t>
            </a:r>
            <a:endParaRPr sz="900">
              <a:solidFill>
                <a:srgbClr val="434343"/>
              </a:solidFill>
              <a:latin typeface="Comfortaa"/>
              <a:ea typeface="Comfortaa"/>
              <a:cs typeface="Comfortaa"/>
              <a:sym typeface="Comfortaa"/>
            </a:endParaRPr>
          </a:p>
          <a:p>
            <a:pPr indent="0" lvl="0" marL="0" rtl="0" algn="l">
              <a:spcBef>
                <a:spcPts val="0"/>
              </a:spcBef>
              <a:spcAft>
                <a:spcPts val="0"/>
              </a:spcAft>
              <a:buNone/>
            </a:pPr>
            <a:r>
              <a:rPr lang="en-US" sz="900">
                <a:solidFill>
                  <a:srgbClr val="434343"/>
                </a:solidFill>
                <a:latin typeface="Comfortaa"/>
                <a:ea typeface="Comfortaa"/>
                <a:cs typeface="Comfortaa"/>
                <a:sym typeface="Comfortaa"/>
              </a:rPr>
              <a:t>C</a:t>
            </a:r>
            <a:endParaRPr sz="900">
              <a:solidFill>
                <a:srgbClr val="434343"/>
              </a:solidFill>
              <a:latin typeface="Comfortaa"/>
              <a:ea typeface="Comfortaa"/>
              <a:cs typeface="Comfortaa"/>
              <a:sym typeface="Comfortaa"/>
            </a:endParaRPr>
          </a:p>
          <a:p>
            <a:pPr indent="0" lvl="0" marL="0" rtl="0" algn="l">
              <a:spcBef>
                <a:spcPts val="0"/>
              </a:spcBef>
              <a:spcAft>
                <a:spcPts val="0"/>
              </a:spcAft>
              <a:buNone/>
            </a:pPr>
            <a:r>
              <a:rPr lang="en-US" sz="900">
                <a:solidFill>
                  <a:srgbClr val="434343"/>
                </a:solidFill>
                <a:latin typeface="Comfortaa"/>
                <a:ea typeface="Comfortaa"/>
                <a:cs typeface="Comfortaa"/>
                <a:sym typeface="Comfortaa"/>
              </a:rPr>
              <a:t>D</a:t>
            </a:r>
            <a:endParaRPr sz="900">
              <a:solidFill>
                <a:srgbClr val="434343"/>
              </a:solidFill>
              <a:latin typeface="Comfortaa"/>
              <a:ea typeface="Comfortaa"/>
              <a:cs typeface="Comfortaa"/>
              <a:sym typeface="Comfortaa"/>
            </a:endParaRPr>
          </a:p>
          <a:p>
            <a:pPr indent="0" lvl="0" marL="0" rtl="0" algn="l">
              <a:spcBef>
                <a:spcPts val="0"/>
              </a:spcBef>
              <a:spcAft>
                <a:spcPts val="0"/>
              </a:spcAft>
              <a:buNone/>
            </a:pPr>
            <a:r>
              <a:t/>
            </a:r>
            <a:endParaRPr sz="900">
              <a:solidFill>
                <a:srgbClr val="434343"/>
              </a:solidFill>
              <a:latin typeface="Comfortaa"/>
              <a:ea typeface="Comfortaa"/>
              <a:cs typeface="Comfortaa"/>
              <a:sym typeface="Comfortaa"/>
            </a:endParaRPr>
          </a:p>
        </p:txBody>
      </p:sp>
      <p:sp>
        <p:nvSpPr>
          <p:cNvPr id="524" name="Google Shape;524;g52763e538469ca8_0"/>
          <p:cNvSpPr txBox="1"/>
          <p:nvPr/>
        </p:nvSpPr>
        <p:spPr>
          <a:xfrm>
            <a:off x="1383925" y="489650"/>
            <a:ext cx="3084900" cy="31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00">
                <a:highlight>
                  <a:srgbClr val="FCE5CD"/>
                </a:highlight>
                <a:latin typeface="Comfortaa"/>
                <a:ea typeface="Comfortaa"/>
                <a:cs typeface="Comfortaa"/>
                <a:sym typeface="Comfortaa"/>
              </a:rPr>
              <a:t>Special</a:t>
            </a:r>
            <a:r>
              <a:rPr lang="en-US" sz="900">
                <a:highlight>
                  <a:srgbClr val="FCE5CD"/>
                </a:highlight>
                <a:latin typeface="Comfortaa"/>
                <a:ea typeface="Comfortaa"/>
                <a:cs typeface="Comfortaa"/>
                <a:sym typeface="Comfortaa"/>
              </a:rPr>
              <a:t> thanks to 441QBank!</a:t>
            </a:r>
            <a:endParaRPr sz="900">
              <a:highlight>
                <a:srgbClr val="FCE5CD"/>
              </a:highlight>
              <a:latin typeface="Comfortaa"/>
              <a:ea typeface="Comfortaa"/>
              <a:cs typeface="Comfortaa"/>
              <a:sym typeface="Comforta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28" name="Shape 528"/>
        <p:cNvGrpSpPr/>
        <p:nvPr/>
      </p:nvGrpSpPr>
      <p:grpSpPr>
        <a:xfrm>
          <a:off x="0" y="0"/>
          <a:ext cx="0" cy="0"/>
          <a:chOff x="0" y="0"/>
          <a:chExt cx="0" cy="0"/>
        </a:xfrm>
      </p:grpSpPr>
      <p:pic>
        <p:nvPicPr>
          <p:cNvPr id="529" name="Google Shape;529;g7619d4fe7f14f83e_0"/>
          <p:cNvPicPr preferRelativeResize="0"/>
          <p:nvPr/>
        </p:nvPicPr>
        <p:blipFill rotWithShape="1">
          <a:blip r:embed="rId3">
            <a:alphaModFix/>
          </a:blip>
          <a:srcRect b="0" l="0" r="0" t="0"/>
          <a:stretch/>
        </p:blipFill>
        <p:spPr>
          <a:xfrm>
            <a:off x="221884" y="159227"/>
            <a:ext cx="586254" cy="697656"/>
          </a:xfrm>
          <a:prstGeom prst="rect">
            <a:avLst/>
          </a:prstGeom>
          <a:noFill/>
          <a:ln>
            <a:noFill/>
          </a:ln>
        </p:spPr>
      </p:pic>
      <p:grpSp>
        <p:nvGrpSpPr>
          <p:cNvPr id="530" name="Google Shape;530;g7619d4fe7f14f83e_0"/>
          <p:cNvGrpSpPr/>
          <p:nvPr/>
        </p:nvGrpSpPr>
        <p:grpSpPr>
          <a:xfrm>
            <a:off x="4667770" y="1363126"/>
            <a:ext cx="1757198" cy="297622"/>
            <a:chOff x="4404545" y="3301592"/>
            <a:chExt cx="782403" cy="129272"/>
          </a:xfrm>
        </p:grpSpPr>
        <p:sp>
          <p:nvSpPr>
            <p:cNvPr id="531" name="Google Shape;531;g7619d4fe7f14f83e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532" name="Google Shape;532;g7619d4fe7f14f83e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533" name="Google Shape;533;g7619d4fe7f14f83e_0"/>
          <p:cNvGrpSpPr/>
          <p:nvPr/>
        </p:nvGrpSpPr>
        <p:grpSpPr>
          <a:xfrm>
            <a:off x="1104723" y="760882"/>
            <a:ext cx="7275826" cy="506007"/>
            <a:chOff x="4411970" y="2468673"/>
            <a:chExt cx="749560" cy="168551"/>
          </a:xfrm>
        </p:grpSpPr>
        <p:sp>
          <p:nvSpPr>
            <p:cNvPr id="534" name="Google Shape;534;g7619d4fe7f14f83e_0"/>
            <p:cNvSpPr/>
            <p:nvPr/>
          </p:nvSpPr>
          <p:spPr>
            <a:xfrm>
              <a:off x="4411970" y="2468673"/>
              <a:ext cx="120348" cy="167425"/>
            </a:xfrm>
            <a:custGeom>
              <a:rect b="b" l="l" r="r" t="t"/>
              <a:pathLst>
                <a:path extrusionOk="0" h="3708" w="4789">
                  <a:moveTo>
                    <a:pt x="1" y="0"/>
                  </a:moveTo>
                  <a:lnTo>
                    <a:pt x="1" y="3707"/>
                  </a:lnTo>
                  <a:lnTo>
                    <a:pt x="3381" y="3707"/>
                  </a:lnTo>
                  <a:lnTo>
                    <a:pt x="4789" y="1853"/>
                  </a:lnTo>
                  <a:lnTo>
                    <a:pt x="3381"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535" name="Google Shape;535;g7619d4fe7f14f83e_0"/>
            <p:cNvSpPr/>
            <p:nvPr/>
          </p:nvSpPr>
          <p:spPr>
            <a:xfrm>
              <a:off x="4461248" y="2469798"/>
              <a:ext cx="700282" cy="167425"/>
            </a:xfrm>
            <a:custGeom>
              <a:rect b="b" l="l" r="r" t="t"/>
              <a:pathLst>
                <a:path extrusionOk="0" h="3708" w="13170">
                  <a:moveTo>
                    <a:pt x="0" y="0"/>
                  </a:moveTo>
                  <a:lnTo>
                    <a:pt x="1408" y="1853"/>
                  </a:lnTo>
                  <a:lnTo>
                    <a:pt x="0" y="3707"/>
                  </a:lnTo>
                  <a:lnTo>
                    <a:pt x="13169" y="3707"/>
                  </a:lnTo>
                  <a:lnTo>
                    <a:pt x="13169"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600"/>
                <a:buFont typeface="Arial"/>
                <a:buNone/>
              </a:pPr>
              <a:r>
                <a:rPr b="1" lang="en-US" sz="1000">
                  <a:latin typeface="Comfortaa"/>
                  <a:ea typeface="Comfortaa"/>
                  <a:cs typeface="Comfortaa"/>
                  <a:sym typeface="Comfortaa"/>
                </a:rPr>
                <a:t>found between flat bones and the skull?</a:t>
              </a:r>
              <a:r>
                <a:rPr b="1" lang="en-US" sz="1000">
                  <a:latin typeface="Comfortaa"/>
                  <a:ea typeface="Comfortaa"/>
                  <a:cs typeface="Comfortaa"/>
                  <a:sym typeface="Comfortaa"/>
                </a:rPr>
                <a:t>?</a:t>
              </a:r>
              <a:endParaRPr i="0" sz="1000" u="none" cap="none" strike="noStrike">
                <a:latin typeface="Comfortaa"/>
                <a:ea typeface="Comfortaa"/>
                <a:cs typeface="Comfortaa"/>
                <a:sym typeface="Comfortaa"/>
              </a:endParaRPr>
            </a:p>
          </p:txBody>
        </p:sp>
      </p:grpSp>
      <p:sp>
        <p:nvSpPr>
          <p:cNvPr id="536" name="Google Shape;536;g7619d4fe7f14f83e_0"/>
          <p:cNvSpPr txBox="1"/>
          <p:nvPr/>
        </p:nvSpPr>
        <p:spPr>
          <a:xfrm>
            <a:off x="1153133" y="880425"/>
            <a:ext cx="385800" cy="2751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b="1" lang="en-US" sz="1200">
                <a:latin typeface="Comfortaa"/>
                <a:ea typeface="Comfortaa"/>
                <a:cs typeface="Comfortaa"/>
                <a:sym typeface="Comfortaa"/>
              </a:rPr>
              <a:t>Q10</a:t>
            </a:r>
            <a:endParaRPr b="1" sz="1200">
              <a:latin typeface="Comfortaa"/>
              <a:ea typeface="Comfortaa"/>
              <a:cs typeface="Comfortaa"/>
              <a:sym typeface="Comfortaa"/>
            </a:endParaRPr>
          </a:p>
        </p:txBody>
      </p:sp>
      <p:grpSp>
        <p:nvGrpSpPr>
          <p:cNvPr id="537" name="Google Shape;537;g7619d4fe7f14f83e_0"/>
          <p:cNvGrpSpPr/>
          <p:nvPr/>
        </p:nvGrpSpPr>
        <p:grpSpPr>
          <a:xfrm>
            <a:off x="1104723" y="2161040"/>
            <a:ext cx="7253813" cy="502655"/>
            <a:chOff x="4411970" y="2468673"/>
            <a:chExt cx="747292" cy="167429"/>
          </a:xfrm>
        </p:grpSpPr>
        <p:sp>
          <p:nvSpPr>
            <p:cNvPr id="538" name="Google Shape;538;g7619d4fe7f14f83e_0"/>
            <p:cNvSpPr/>
            <p:nvPr/>
          </p:nvSpPr>
          <p:spPr>
            <a:xfrm>
              <a:off x="4411970" y="2468673"/>
              <a:ext cx="120348" cy="167425"/>
            </a:xfrm>
            <a:custGeom>
              <a:rect b="b" l="l" r="r" t="t"/>
              <a:pathLst>
                <a:path extrusionOk="0" h="3708" w="4789">
                  <a:moveTo>
                    <a:pt x="1" y="0"/>
                  </a:moveTo>
                  <a:lnTo>
                    <a:pt x="1" y="3707"/>
                  </a:lnTo>
                  <a:lnTo>
                    <a:pt x="3381" y="3707"/>
                  </a:lnTo>
                  <a:lnTo>
                    <a:pt x="4789" y="1853"/>
                  </a:lnTo>
                  <a:lnTo>
                    <a:pt x="3381"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539" name="Google Shape;539;g7619d4fe7f14f83e_0"/>
            <p:cNvSpPr/>
            <p:nvPr/>
          </p:nvSpPr>
          <p:spPr>
            <a:xfrm>
              <a:off x="4458980" y="2468676"/>
              <a:ext cx="700282" cy="167425"/>
            </a:xfrm>
            <a:custGeom>
              <a:rect b="b" l="l" r="r" t="t"/>
              <a:pathLst>
                <a:path extrusionOk="0" h="3708" w="13170">
                  <a:moveTo>
                    <a:pt x="0" y="0"/>
                  </a:moveTo>
                  <a:lnTo>
                    <a:pt x="1408" y="1853"/>
                  </a:lnTo>
                  <a:lnTo>
                    <a:pt x="0" y="3707"/>
                  </a:lnTo>
                  <a:lnTo>
                    <a:pt x="13169" y="3707"/>
                  </a:lnTo>
                  <a:lnTo>
                    <a:pt x="13169"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lang="en-US" sz="1000">
                  <a:latin typeface="Comfortaa"/>
                  <a:ea typeface="Comfortaa"/>
                  <a:cs typeface="Comfortaa"/>
                  <a:sym typeface="Comfortaa"/>
                </a:rPr>
                <a:t>the joint between the epiphysis and the diaphysis of a grown bone is?</a:t>
              </a:r>
              <a:endParaRPr b="1" i="0" sz="1000" u="none" cap="none" strike="noStrike">
                <a:solidFill>
                  <a:srgbClr val="000000"/>
                </a:solidFill>
                <a:latin typeface="Comfortaa"/>
                <a:ea typeface="Comfortaa"/>
                <a:cs typeface="Comfortaa"/>
                <a:sym typeface="Comfortaa"/>
              </a:endParaRPr>
            </a:p>
          </p:txBody>
        </p:sp>
      </p:grpSp>
      <p:grpSp>
        <p:nvGrpSpPr>
          <p:cNvPr id="540" name="Google Shape;540;g7619d4fe7f14f83e_0"/>
          <p:cNvGrpSpPr/>
          <p:nvPr/>
        </p:nvGrpSpPr>
        <p:grpSpPr>
          <a:xfrm>
            <a:off x="1153509" y="1363126"/>
            <a:ext cx="1757198" cy="297622"/>
            <a:chOff x="4404545" y="3301592"/>
            <a:chExt cx="782403" cy="129272"/>
          </a:xfrm>
        </p:grpSpPr>
        <p:sp>
          <p:nvSpPr>
            <p:cNvPr id="541" name="Google Shape;541;g7619d4fe7f14f83e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542" name="Google Shape;542;g7619d4fe7f14f83e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543" name="Google Shape;543;g7619d4fe7f14f83e_0"/>
          <p:cNvGrpSpPr/>
          <p:nvPr/>
        </p:nvGrpSpPr>
        <p:grpSpPr>
          <a:xfrm>
            <a:off x="2910638" y="1363126"/>
            <a:ext cx="1757198" cy="297622"/>
            <a:chOff x="4404545" y="3301592"/>
            <a:chExt cx="782403" cy="129272"/>
          </a:xfrm>
        </p:grpSpPr>
        <p:sp>
          <p:nvSpPr>
            <p:cNvPr id="544" name="Google Shape;544;g7619d4fe7f14f83e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545" name="Google Shape;545;g7619d4fe7f14f83e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546" name="Google Shape;546;g7619d4fe7f14f83e_0"/>
          <p:cNvGrpSpPr/>
          <p:nvPr/>
        </p:nvGrpSpPr>
        <p:grpSpPr>
          <a:xfrm>
            <a:off x="6424906" y="1363126"/>
            <a:ext cx="1757198" cy="297622"/>
            <a:chOff x="4404545" y="3301592"/>
            <a:chExt cx="782403" cy="129272"/>
          </a:xfrm>
        </p:grpSpPr>
        <p:sp>
          <p:nvSpPr>
            <p:cNvPr id="547" name="Google Shape;547;g7619d4fe7f14f83e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548" name="Google Shape;548;g7619d4fe7f14f83e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sp>
        <p:nvSpPr>
          <p:cNvPr id="549" name="Google Shape;549;g7619d4fe7f14f83e_0"/>
          <p:cNvSpPr txBox="1"/>
          <p:nvPr/>
        </p:nvSpPr>
        <p:spPr>
          <a:xfrm>
            <a:off x="1149687" y="2220388"/>
            <a:ext cx="385800" cy="2751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b="1" lang="en-US" sz="1200">
                <a:solidFill>
                  <a:srgbClr val="000000"/>
                </a:solidFill>
                <a:latin typeface="Comfortaa"/>
                <a:ea typeface="Comfortaa"/>
                <a:cs typeface="Comfortaa"/>
                <a:sym typeface="Comfortaa"/>
              </a:rPr>
              <a:t>Q</a:t>
            </a:r>
            <a:r>
              <a:rPr b="1" lang="en-US" sz="1200">
                <a:latin typeface="Comfortaa"/>
                <a:ea typeface="Comfortaa"/>
                <a:cs typeface="Comfortaa"/>
                <a:sym typeface="Comfortaa"/>
              </a:rPr>
              <a:t>11</a:t>
            </a:r>
            <a:endParaRPr sz="700"/>
          </a:p>
        </p:txBody>
      </p:sp>
      <p:sp>
        <p:nvSpPr>
          <p:cNvPr id="550" name="Google Shape;550;g7619d4fe7f14f83e_0"/>
          <p:cNvSpPr txBox="1"/>
          <p:nvPr/>
        </p:nvSpPr>
        <p:spPr>
          <a:xfrm>
            <a:off x="2942513" y="1349538"/>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B</a:t>
            </a:r>
            <a:endParaRPr sz="1500">
              <a:latin typeface="Calibri"/>
              <a:ea typeface="Calibri"/>
              <a:cs typeface="Calibri"/>
              <a:sym typeface="Calibri"/>
            </a:endParaRPr>
          </a:p>
        </p:txBody>
      </p:sp>
      <p:grpSp>
        <p:nvGrpSpPr>
          <p:cNvPr id="551" name="Google Shape;551;g7619d4fe7f14f83e_0"/>
          <p:cNvGrpSpPr/>
          <p:nvPr/>
        </p:nvGrpSpPr>
        <p:grpSpPr>
          <a:xfrm>
            <a:off x="1104723" y="3440041"/>
            <a:ext cx="7253813" cy="502655"/>
            <a:chOff x="4411970" y="2468673"/>
            <a:chExt cx="747292" cy="167429"/>
          </a:xfrm>
        </p:grpSpPr>
        <p:sp>
          <p:nvSpPr>
            <p:cNvPr id="552" name="Google Shape;552;g7619d4fe7f14f83e_0"/>
            <p:cNvSpPr/>
            <p:nvPr/>
          </p:nvSpPr>
          <p:spPr>
            <a:xfrm>
              <a:off x="4411970" y="2468673"/>
              <a:ext cx="120348" cy="167425"/>
            </a:xfrm>
            <a:custGeom>
              <a:rect b="b" l="l" r="r" t="t"/>
              <a:pathLst>
                <a:path extrusionOk="0" h="3708" w="4789">
                  <a:moveTo>
                    <a:pt x="1" y="0"/>
                  </a:moveTo>
                  <a:lnTo>
                    <a:pt x="1" y="3707"/>
                  </a:lnTo>
                  <a:lnTo>
                    <a:pt x="3381" y="3707"/>
                  </a:lnTo>
                  <a:lnTo>
                    <a:pt x="4789" y="1853"/>
                  </a:lnTo>
                  <a:lnTo>
                    <a:pt x="3381"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553" name="Google Shape;553;g7619d4fe7f14f83e_0"/>
            <p:cNvSpPr/>
            <p:nvPr/>
          </p:nvSpPr>
          <p:spPr>
            <a:xfrm>
              <a:off x="4458980" y="2468676"/>
              <a:ext cx="700282" cy="167425"/>
            </a:xfrm>
            <a:custGeom>
              <a:rect b="b" l="l" r="r" t="t"/>
              <a:pathLst>
                <a:path extrusionOk="0" h="3708" w="13170">
                  <a:moveTo>
                    <a:pt x="0" y="0"/>
                  </a:moveTo>
                  <a:lnTo>
                    <a:pt x="1408" y="1853"/>
                  </a:lnTo>
                  <a:lnTo>
                    <a:pt x="0" y="3707"/>
                  </a:lnTo>
                  <a:lnTo>
                    <a:pt x="13169" y="3707"/>
                  </a:lnTo>
                  <a:lnTo>
                    <a:pt x="13169" y="0"/>
                  </a:lnTo>
                  <a:close/>
                </a:path>
              </a:pathLst>
            </a:custGeom>
            <a:solidFill>
              <a:srgbClr val="FCE5CD"/>
            </a:solidFill>
            <a:ln cap="flat" cmpd="sng" w="1905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1" lang="en-US" sz="900">
                  <a:latin typeface="Comfortaa"/>
                  <a:ea typeface="Comfortaa"/>
                  <a:cs typeface="Comfortaa"/>
                  <a:sym typeface="Comfortaa"/>
                </a:rPr>
                <a:t>permit a great degree of movement?</a:t>
              </a:r>
              <a:endParaRPr b="1" i="0" sz="900" u="none" cap="none" strike="noStrike">
                <a:solidFill>
                  <a:srgbClr val="000000"/>
                </a:solidFill>
                <a:latin typeface="Comfortaa"/>
                <a:ea typeface="Comfortaa"/>
                <a:cs typeface="Comfortaa"/>
                <a:sym typeface="Comfortaa"/>
              </a:endParaRPr>
            </a:p>
          </p:txBody>
        </p:sp>
      </p:grpSp>
      <p:sp>
        <p:nvSpPr>
          <p:cNvPr id="554" name="Google Shape;554;g7619d4fe7f14f83e_0"/>
          <p:cNvSpPr txBox="1"/>
          <p:nvPr/>
        </p:nvSpPr>
        <p:spPr>
          <a:xfrm>
            <a:off x="1149666" y="3499400"/>
            <a:ext cx="681600" cy="2751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b="1" lang="en-US" sz="1200">
                <a:solidFill>
                  <a:srgbClr val="000000"/>
                </a:solidFill>
                <a:latin typeface="Comfortaa"/>
                <a:ea typeface="Comfortaa"/>
                <a:cs typeface="Comfortaa"/>
                <a:sym typeface="Comfortaa"/>
              </a:rPr>
              <a:t>Q</a:t>
            </a:r>
            <a:r>
              <a:rPr b="1" lang="en-US" sz="1200">
                <a:latin typeface="Comfortaa"/>
                <a:ea typeface="Comfortaa"/>
                <a:cs typeface="Comfortaa"/>
                <a:sym typeface="Comfortaa"/>
              </a:rPr>
              <a:t>12</a:t>
            </a:r>
            <a:endParaRPr sz="700"/>
          </a:p>
        </p:txBody>
      </p:sp>
      <p:sp>
        <p:nvSpPr>
          <p:cNvPr id="555" name="Google Shape;555;g7619d4fe7f14f83e_0"/>
          <p:cNvSpPr txBox="1"/>
          <p:nvPr/>
        </p:nvSpPr>
        <p:spPr>
          <a:xfrm>
            <a:off x="4726701" y="1349538"/>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C</a:t>
            </a:r>
            <a:endParaRPr sz="1500">
              <a:latin typeface="Calibri"/>
              <a:ea typeface="Calibri"/>
              <a:cs typeface="Calibri"/>
              <a:sym typeface="Calibri"/>
            </a:endParaRPr>
          </a:p>
        </p:txBody>
      </p:sp>
      <p:sp>
        <p:nvSpPr>
          <p:cNvPr id="556" name="Google Shape;556;g7619d4fe7f14f83e_0"/>
          <p:cNvSpPr txBox="1"/>
          <p:nvPr/>
        </p:nvSpPr>
        <p:spPr>
          <a:xfrm>
            <a:off x="6486925" y="1348275"/>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D</a:t>
            </a:r>
            <a:endParaRPr sz="1500">
              <a:latin typeface="Calibri"/>
              <a:ea typeface="Calibri"/>
              <a:cs typeface="Calibri"/>
              <a:sym typeface="Calibri"/>
            </a:endParaRPr>
          </a:p>
        </p:txBody>
      </p:sp>
      <p:sp>
        <p:nvSpPr>
          <p:cNvPr id="557" name="Google Shape;557;g7619d4fe7f14f83e_0"/>
          <p:cNvSpPr txBox="1"/>
          <p:nvPr/>
        </p:nvSpPr>
        <p:spPr>
          <a:xfrm>
            <a:off x="1158326" y="1348269"/>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A</a:t>
            </a:r>
            <a:endParaRPr sz="1500">
              <a:latin typeface="Calibri"/>
              <a:ea typeface="Calibri"/>
              <a:cs typeface="Calibri"/>
              <a:sym typeface="Calibri"/>
            </a:endParaRPr>
          </a:p>
        </p:txBody>
      </p:sp>
      <p:grpSp>
        <p:nvGrpSpPr>
          <p:cNvPr id="558" name="Google Shape;558;g7619d4fe7f14f83e_0"/>
          <p:cNvGrpSpPr/>
          <p:nvPr/>
        </p:nvGrpSpPr>
        <p:grpSpPr>
          <a:xfrm>
            <a:off x="4731589" y="2732114"/>
            <a:ext cx="1757198" cy="297622"/>
            <a:chOff x="4404545" y="3301592"/>
            <a:chExt cx="782403" cy="129272"/>
          </a:xfrm>
        </p:grpSpPr>
        <p:sp>
          <p:nvSpPr>
            <p:cNvPr id="559" name="Google Shape;559;g7619d4fe7f14f83e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560" name="Google Shape;560;g7619d4fe7f14f83e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561" name="Google Shape;561;g7619d4fe7f14f83e_0"/>
          <p:cNvGrpSpPr/>
          <p:nvPr/>
        </p:nvGrpSpPr>
        <p:grpSpPr>
          <a:xfrm>
            <a:off x="1217328" y="2732114"/>
            <a:ext cx="1757198" cy="297622"/>
            <a:chOff x="4404545" y="3301592"/>
            <a:chExt cx="782403" cy="129272"/>
          </a:xfrm>
        </p:grpSpPr>
        <p:sp>
          <p:nvSpPr>
            <p:cNvPr id="562" name="Google Shape;562;g7619d4fe7f14f83e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563" name="Google Shape;563;g7619d4fe7f14f83e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564" name="Google Shape;564;g7619d4fe7f14f83e_0"/>
          <p:cNvGrpSpPr/>
          <p:nvPr/>
        </p:nvGrpSpPr>
        <p:grpSpPr>
          <a:xfrm>
            <a:off x="2974457" y="2732114"/>
            <a:ext cx="1757198" cy="297622"/>
            <a:chOff x="4404545" y="3301592"/>
            <a:chExt cx="782403" cy="129272"/>
          </a:xfrm>
        </p:grpSpPr>
        <p:sp>
          <p:nvSpPr>
            <p:cNvPr id="565" name="Google Shape;565;g7619d4fe7f14f83e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566" name="Google Shape;566;g7619d4fe7f14f83e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567" name="Google Shape;567;g7619d4fe7f14f83e_0"/>
          <p:cNvGrpSpPr/>
          <p:nvPr/>
        </p:nvGrpSpPr>
        <p:grpSpPr>
          <a:xfrm>
            <a:off x="6488724" y="2732114"/>
            <a:ext cx="1757198" cy="297622"/>
            <a:chOff x="4404545" y="3301592"/>
            <a:chExt cx="782403" cy="129272"/>
          </a:xfrm>
        </p:grpSpPr>
        <p:sp>
          <p:nvSpPr>
            <p:cNvPr id="568" name="Google Shape;568;g7619d4fe7f14f83e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569" name="Google Shape;569;g7619d4fe7f14f83e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sp>
        <p:nvSpPr>
          <p:cNvPr id="570" name="Google Shape;570;g7619d4fe7f14f83e_0"/>
          <p:cNvSpPr txBox="1"/>
          <p:nvPr/>
        </p:nvSpPr>
        <p:spPr>
          <a:xfrm>
            <a:off x="3006332" y="2718525"/>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B</a:t>
            </a:r>
            <a:endParaRPr sz="1500">
              <a:latin typeface="Calibri"/>
              <a:ea typeface="Calibri"/>
              <a:cs typeface="Calibri"/>
              <a:sym typeface="Calibri"/>
            </a:endParaRPr>
          </a:p>
        </p:txBody>
      </p:sp>
      <p:sp>
        <p:nvSpPr>
          <p:cNvPr id="571" name="Google Shape;571;g7619d4fe7f14f83e_0"/>
          <p:cNvSpPr txBox="1"/>
          <p:nvPr/>
        </p:nvSpPr>
        <p:spPr>
          <a:xfrm>
            <a:off x="4790520" y="2718525"/>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C</a:t>
            </a:r>
            <a:endParaRPr sz="1500">
              <a:latin typeface="Calibri"/>
              <a:ea typeface="Calibri"/>
              <a:cs typeface="Calibri"/>
              <a:sym typeface="Calibri"/>
            </a:endParaRPr>
          </a:p>
        </p:txBody>
      </p:sp>
      <p:sp>
        <p:nvSpPr>
          <p:cNvPr id="572" name="Google Shape;572;g7619d4fe7f14f83e_0"/>
          <p:cNvSpPr txBox="1"/>
          <p:nvPr/>
        </p:nvSpPr>
        <p:spPr>
          <a:xfrm>
            <a:off x="6550744" y="2717263"/>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D</a:t>
            </a:r>
            <a:endParaRPr sz="1500">
              <a:latin typeface="Calibri"/>
              <a:ea typeface="Calibri"/>
              <a:cs typeface="Calibri"/>
              <a:sym typeface="Calibri"/>
            </a:endParaRPr>
          </a:p>
        </p:txBody>
      </p:sp>
      <p:sp>
        <p:nvSpPr>
          <p:cNvPr id="573" name="Google Shape;573;g7619d4fe7f14f83e_0"/>
          <p:cNvSpPr txBox="1"/>
          <p:nvPr/>
        </p:nvSpPr>
        <p:spPr>
          <a:xfrm>
            <a:off x="1222145" y="2717256"/>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A</a:t>
            </a:r>
            <a:endParaRPr sz="1500">
              <a:latin typeface="Calibri"/>
              <a:ea typeface="Calibri"/>
              <a:cs typeface="Calibri"/>
              <a:sym typeface="Calibri"/>
            </a:endParaRPr>
          </a:p>
        </p:txBody>
      </p:sp>
      <p:grpSp>
        <p:nvGrpSpPr>
          <p:cNvPr id="574" name="Google Shape;574;g7619d4fe7f14f83e_0"/>
          <p:cNvGrpSpPr/>
          <p:nvPr/>
        </p:nvGrpSpPr>
        <p:grpSpPr>
          <a:xfrm>
            <a:off x="4731589" y="4020401"/>
            <a:ext cx="1757198" cy="297622"/>
            <a:chOff x="4404545" y="3301592"/>
            <a:chExt cx="782403" cy="129272"/>
          </a:xfrm>
        </p:grpSpPr>
        <p:sp>
          <p:nvSpPr>
            <p:cNvPr id="575" name="Google Shape;575;g7619d4fe7f14f83e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576" name="Google Shape;576;g7619d4fe7f14f83e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577" name="Google Shape;577;g7619d4fe7f14f83e_0"/>
          <p:cNvGrpSpPr/>
          <p:nvPr/>
        </p:nvGrpSpPr>
        <p:grpSpPr>
          <a:xfrm>
            <a:off x="1217328" y="4020401"/>
            <a:ext cx="1757198" cy="297622"/>
            <a:chOff x="4404545" y="3301592"/>
            <a:chExt cx="782403" cy="129272"/>
          </a:xfrm>
        </p:grpSpPr>
        <p:sp>
          <p:nvSpPr>
            <p:cNvPr id="578" name="Google Shape;578;g7619d4fe7f14f83e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579" name="Google Shape;579;g7619d4fe7f14f83e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580" name="Google Shape;580;g7619d4fe7f14f83e_0"/>
          <p:cNvGrpSpPr/>
          <p:nvPr/>
        </p:nvGrpSpPr>
        <p:grpSpPr>
          <a:xfrm>
            <a:off x="2974457" y="4020401"/>
            <a:ext cx="1757198" cy="297622"/>
            <a:chOff x="4404545" y="3301592"/>
            <a:chExt cx="782403" cy="129272"/>
          </a:xfrm>
        </p:grpSpPr>
        <p:sp>
          <p:nvSpPr>
            <p:cNvPr id="581" name="Google Shape;581;g7619d4fe7f14f83e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582" name="Google Shape;582;g7619d4fe7f14f83e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grpSp>
        <p:nvGrpSpPr>
          <p:cNvPr id="583" name="Google Shape;583;g7619d4fe7f14f83e_0"/>
          <p:cNvGrpSpPr/>
          <p:nvPr/>
        </p:nvGrpSpPr>
        <p:grpSpPr>
          <a:xfrm>
            <a:off x="6488724" y="4020401"/>
            <a:ext cx="1757198" cy="297622"/>
            <a:chOff x="4404545" y="3301592"/>
            <a:chExt cx="782403" cy="129272"/>
          </a:xfrm>
        </p:grpSpPr>
        <p:sp>
          <p:nvSpPr>
            <p:cNvPr id="584" name="Google Shape;584;g7619d4fe7f14f83e_0"/>
            <p:cNvSpPr/>
            <p:nvPr/>
          </p:nvSpPr>
          <p:spPr>
            <a:xfrm>
              <a:off x="4404545" y="3301592"/>
              <a:ext cx="782403" cy="129272"/>
            </a:xfrm>
            <a:custGeom>
              <a:rect b="b" l="l" r="r" t="t"/>
              <a:pathLst>
                <a:path extrusionOk="0" h="2863" w="17328">
                  <a:moveTo>
                    <a:pt x="1432" y="1"/>
                  </a:moveTo>
                  <a:cubicBezTo>
                    <a:pt x="641" y="1"/>
                    <a:pt x="1" y="641"/>
                    <a:pt x="2" y="1431"/>
                  </a:cubicBezTo>
                  <a:cubicBezTo>
                    <a:pt x="1" y="2222"/>
                    <a:pt x="641" y="2861"/>
                    <a:pt x="1432" y="2862"/>
                  </a:cubicBezTo>
                  <a:lnTo>
                    <a:pt x="15897" y="2862"/>
                  </a:lnTo>
                  <a:cubicBezTo>
                    <a:pt x="16687" y="2861"/>
                    <a:pt x="17327" y="2222"/>
                    <a:pt x="17327" y="1431"/>
                  </a:cubicBezTo>
                  <a:cubicBezTo>
                    <a:pt x="17327" y="641"/>
                    <a:pt x="16687" y="1"/>
                    <a:pt x="15897"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585" name="Google Shape;585;g7619d4fe7f14f83e_0"/>
            <p:cNvSpPr/>
            <p:nvPr/>
          </p:nvSpPr>
          <p:spPr>
            <a:xfrm>
              <a:off x="4420869" y="3318308"/>
              <a:ext cx="92621" cy="95856"/>
            </a:xfrm>
            <a:custGeom>
              <a:rect b="b" l="l" r="r" t="t"/>
              <a:pathLst>
                <a:path extrusionOk="0" h="2563" w="2664">
                  <a:moveTo>
                    <a:pt x="1382" y="1"/>
                  </a:moveTo>
                  <a:cubicBezTo>
                    <a:pt x="864" y="1"/>
                    <a:pt x="398" y="313"/>
                    <a:pt x="199" y="792"/>
                  </a:cubicBezTo>
                  <a:cubicBezTo>
                    <a:pt x="0" y="1270"/>
                    <a:pt x="109" y="1821"/>
                    <a:pt x="476" y="2188"/>
                  </a:cubicBezTo>
                  <a:cubicBezTo>
                    <a:pt x="721" y="2433"/>
                    <a:pt x="1048" y="2563"/>
                    <a:pt x="1381" y="2563"/>
                  </a:cubicBezTo>
                  <a:cubicBezTo>
                    <a:pt x="1547" y="2563"/>
                    <a:pt x="1713" y="2531"/>
                    <a:pt x="1872" y="2465"/>
                  </a:cubicBezTo>
                  <a:cubicBezTo>
                    <a:pt x="2351" y="2268"/>
                    <a:pt x="2663" y="1800"/>
                    <a:pt x="2663" y="1282"/>
                  </a:cubicBezTo>
                  <a:cubicBezTo>
                    <a:pt x="2663" y="574"/>
                    <a:pt x="2090" y="1"/>
                    <a:pt x="1382" y="1"/>
                  </a:cubicBezTo>
                  <a:close/>
                </a:path>
              </a:pathLst>
            </a:custGeom>
            <a:solidFill>
              <a:srgbClr val="FCE5CD"/>
            </a:solidFill>
            <a:ln cap="flat" cmpd="sng" w="38100">
              <a:solidFill>
                <a:srgbClr val="F9CB9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sp>
        <p:nvSpPr>
          <p:cNvPr id="586" name="Google Shape;586;g7619d4fe7f14f83e_0"/>
          <p:cNvSpPr txBox="1"/>
          <p:nvPr/>
        </p:nvSpPr>
        <p:spPr>
          <a:xfrm>
            <a:off x="3006332" y="4006813"/>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B</a:t>
            </a:r>
            <a:endParaRPr sz="1500">
              <a:latin typeface="Calibri"/>
              <a:ea typeface="Calibri"/>
              <a:cs typeface="Calibri"/>
              <a:sym typeface="Calibri"/>
            </a:endParaRPr>
          </a:p>
        </p:txBody>
      </p:sp>
      <p:sp>
        <p:nvSpPr>
          <p:cNvPr id="587" name="Google Shape;587;g7619d4fe7f14f83e_0"/>
          <p:cNvSpPr txBox="1"/>
          <p:nvPr/>
        </p:nvSpPr>
        <p:spPr>
          <a:xfrm>
            <a:off x="4790520" y="4006813"/>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C</a:t>
            </a:r>
            <a:endParaRPr sz="1500">
              <a:latin typeface="Calibri"/>
              <a:ea typeface="Calibri"/>
              <a:cs typeface="Calibri"/>
              <a:sym typeface="Calibri"/>
            </a:endParaRPr>
          </a:p>
        </p:txBody>
      </p:sp>
      <p:sp>
        <p:nvSpPr>
          <p:cNvPr id="588" name="Google Shape;588;g7619d4fe7f14f83e_0"/>
          <p:cNvSpPr txBox="1"/>
          <p:nvPr/>
        </p:nvSpPr>
        <p:spPr>
          <a:xfrm>
            <a:off x="6550744" y="4005550"/>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D</a:t>
            </a:r>
            <a:endParaRPr sz="1500">
              <a:latin typeface="Calibri"/>
              <a:ea typeface="Calibri"/>
              <a:cs typeface="Calibri"/>
              <a:sym typeface="Calibri"/>
            </a:endParaRPr>
          </a:p>
        </p:txBody>
      </p:sp>
      <p:sp>
        <p:nvSpPr>
          <p:cNvPr id="589" name="Google Shape;589;g7619d4fe7f14f83e_0"/>
          <p:cNvSpPr txBox="1"/>
          <p:nvPr/>
        </p:nvSpPr>
        <p:spPr>
          <a:xfrm>
            <a:off x="1222145" y="4005544"/>
            <a:ext cx="225600" cy="333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latin typeface="Calibri"/>
                <a:ea typeface="Calibri"/>
                <a:cs typeface="Calibri"/>
                <a:sym typeface="Calibri"/>
              </a:rPr>
              <a:t>A</a:t>
            </a:r>
            <a:endParaRPr sz="1500">
              <a:latin typeface="Calibri"/>
              <a:ea typeface="Calibri"/>
              <a:cs typeface="Calibri"/>
              <a:sym typeface="Calibri"/>
            </a:endParaRPr>
          </a:p>
        </p:txBody>
      </p:sp>
      <p:sp>
        <p:nvSpPr>
          <p:cNvPr id="590" name="Google Shape;590;g7619d4fe7f14f83e_0"/>
          <p:cNvSpPr txBox="1"/>
          <p:nvPr/>
        </p:nvSpPr>
        <p:spPr>
          <a:xfrm>
            <a:off x="1104506" y="159225"/>
            <a:ext cx="4599600" cy="371400"/>
          </a:xfrm>
          <a:prstGeom prst="rect">
            <a:avLst/>
          </a:prstGeom>
          <a:noFill/>
          <a:ln>
            <a:noFill/>
          </a:ln>
        </p:spPr>
        <p:txBody>
          <a:bodyPr anchorCtr="0" anchor="t" bIns="45725" lIns="45725" spcFirstLastPara="1" rIns="45725" wrap="square" tIns="45725">
            <a:spAutoFit/>
          </a:bodyPr>
          <a:lstStyle/>
          <a:p>
            <a:pPr indent="0" lvl="0" marL="0" marR="0" rtl="0" algn="l">
              <a:lnSpc>
                <a:spcPct val="100000"/>
              </a:lnSpc>
              <a:spcBef>
                <a:spcPts val="0"/>
              </a:spcBef>
              <a:spcAft>
                <a:spcPts val="0"/>
              </a:spcAft>
              <a:buClr>
                <a:srgbClr val="000000"/>
              </a:buClr>
              <a:buSzPts val="1800"/>
              <a:buFont typeface="Arial"/>
              <a:buNone/>
            </a:pPr>
            <a:r>
              <a:rPr lang="en-US" sz="1800">
                <a:solidFill>
                  <a:srgbClr val="B45F06"/>
                </a:solidFill>
                <a:latin typeface="Comfortaa"/>
                <a:ea typeface="Comfortaa"/>
                <a:cs typeface="Comfortaa"/>
                <a:sym typeface="Comfortaa"/>
              </a:rPr>
              <a:t>MCQs:</a:t>
            </a:r>
            <a:endParaRPr b="0" i="0" sz="2500" u="none" cap="none" strike="noStrike">
              <a:solidFill>
                <a:srgbClr val="B45F06"/>
              </a:solidFill>
              <a:latin typeface="Comfortaa"/>
              <a:ea typeface="Comfortaa"/>
              <a:cs typeface="Comfortaa"/>
              <a:sym typeface="Comfortaa"/>
            </a:endParaRPr>
          </a:p>
        </p:txBody>
      </p:sp>
      <p:sp>
        <p:nvSpPr>
          <p:cNvPr id="591" name="Google Shape;591;g7619d4fe7f14f83e_0"/>
          <p:cNvSpPr txBox="1"/>
          <p:nvPr/>
        </p:nvSpPr>
        <p:spPr>
          <a:xfrm>
            <a:off x="1281869" y="1412863"/>
            <a:ext cx="1500000" cy="1983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700">
                <a:latin typeface="Comfortaa"/>
                <a:ea typeface="Comfortaa"/>
                <a:cs typeface="Comfortaa"/>
                <a:sym typeface="Comfortaa"/>
              </a:rPr>
              <a:t>Cartilaginous joints</a:t>
            </a:r>
            <a:endParaRPr sz="700">
              <a:latin typeface="Comfortaa"/>
              <a:ea typeface="Comfortaa"/>
              <a:cs typeface="Comfortaa"/>
              <a:sym typeface="Comfortaa"/>
            </a:endParaRPr>
          </a:p>
        </p:txBody>
      </p:sp>
      <p:sp>
        <p:nvSpPr>
          <p:cNvPr id="592" name="Google Shape;592;g7619d4fe7f14f83e_0"/>
          <p:cNvSpPr txBox="1"/>
          <p:nvPr/>
        </p:nvSpPr>
        <p:spPr>
          <a:xfrm>
            <a:off x="2974825" y="1280200"/>
            <a:ext cx="1500000" cy="4098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t/>
            </a:r>
            <a:endParaRPr b="1" sz="700">
              <a:latin typeface="Comfortaa"/>
              <a:ea typeface="Comfortaa"/>
              <a:cs typeface="Comfortaa"/>
              <a:sym typeface="Comfortaa"/>
            </a:endParaRPr>
          </a:p>
          <a:p>
            <a:pPr indent="0" lvl="0" marL="0" rtl="0" algn="ctr">
              <a:spcBef>
                <a:spcPts val="0"/>
              </a:spcBef>
              <a:spcAft>
                <a:spcPts val="0"/>
              </a:spcAft>
              <a:buNone/>
            </a:pPr>
            <a:r>
              <a:rPr b="1" lang="en-US" sz="700">
                <a:latin typeface="Comfortaa"/>
                <a:ea typeface="Comfortaa"/>
                <a:cs typeface="Comfortaa"/>
                <a:sym typeface="Comfortaa"/>
              </a:rPr>
              <a:t>Synovial joints</a:t>
            </a:r>
            <a:endParaRPr b="1" sz="700">
              <a:latin typeface="Comfortaa"/>
              <a:ea typeface="Comfortaa"/>
              <a:cs typeface="Comfortaa"/>
              <a:sym typeface="Comfortaa"/>
            </a:endParaRPr>
          </a:p>
          <a:p>
            <a:pPr indent="0" lvl="0" marL="0" rtl="0" algn="ctr">
              <a:spcBef>
                <a:spcPts val="0"/>
              </a:spcBef>
              <a:spcAft>
                <a:spcPts val="0"/>
              </a:spcAft>
              <a:buNone/>
            </a:pPr>
            <a:r>
              <a:t/>
            </a:r>
            <a:endParaRPr b="1" sz="700">
              <a:latin typeface="Comfortaa"/>
              <a:ea typeface="Comfortaa"/>
              <a:cs typeface="Comfortaa"/>
              <a:sym typeface="Comfortaa"/>
            </a:endParaRPr>
          </a:p>
        </p:txBody>
      </p:sp>
      <p:sp>
        <p:nvSpPr>
          <p:cNvPr id="593" name="Google Shape;593;g7619d4fe7f14f83e_0"/>
          <p:cNvSpPr txBox="1"/>
          <p:nvPr/>
        </p:nvSpPr>
        <p:spPr>
          <a:xfrm>
            <a:off x="4789456" y="1407600"/>
            <a:ext cx="1500000" cy="3039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700">
                <a:latin typeface="Comfortaa"/>
                <a:ea typeface="Comfortaa"/>
                <a:cs typeface="Comfortaa"/>
                <a:sym typeface="Comfortaa"/>
              </a:rPr>
              <a:t>Both A and B</a:t>
            </a:r>
            <a:endParaRPr b="1" sz="700">
              <a:latin typeface="Comfortaa"/>
              <a:ea typeface="Comfortaa"/>
              <a:cs typeface="Comfortaa"/>
              <a:sym typeface="Comfortaa"/>
            </a:endParaRPr>
          </a:p>
          <a:p>
            <a:pPr indent="0" lvl="0" marL="0" rtl="0" algn="ctr">
              <a:spcBef>
                <a:spcPts val="0"/>
              </a:spcBef>
              <a:spcAft>
                <a:spcPts val="0"/>
              </a:spcAft>
              <a:buNone/>
            </a:pPr>
            <a:r>
              <a:rPr b="1" lang="en-US" sz="700">
                <a:latin typeface="Comfortaa"/>
                <a:ea typeface="Comfortaa"/>
                <a:cs typeface="Comfortaa"/>
                <a:sym typeface="Comfortaa"/>
              </a:rPr>
              <a:t>  </a:t>
            </a:r>
            <a:endParaRPr b="1" sz="700">
              <a:latin typeface="Comfortaa"/>
              <a:ea typeface="Comfortaa"/>
              <a:cs typeface="Comfortaa"/>
              <a:sym typeface="Comfortaa"/>
            </a:endParaRPr>
          </a:p>
        </p:txBody>
      </p:sp>
      <p:sp>
        <p:nvSpPr>
          <p:cNvPr id="594" name="Google Shape;594;g7619d4fe7f14f83e_0"/>
          <p:cNvSpPr txBox="1"/>
          <p:nvPr/>
        </p:nvSpPr>
        <p:spPr>
          <a:xfrm>
            <a:off x="6510881" y="1408863"/>
            <a:ext cx="1500000" cy="1983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700">
                <a:latin typeface="Comfortaa"/>
                <a:ea typeface="Comfortaa"/>
                <a:cs typeface="Comfortaa"/>
                <a:sym typeface="Comfortaa"/>
              </a:rPr>
              <a:t>Fibrous joints</a:t>
            </a:r>
            <a:endParaRPr sz="700">
              <a:latin typeface="Comfortaa"/>
              <a:ea typeface="Comfortaa"/>
              <a:cs typeface="Comfortaa"/>
              <a:sym typeface="Comfortaa"/>
            </a:endParaRPr>
          </a:p>
        </p:txBody>
      </p:sp>
      <p:sp>
        <p:nvSpPr>
          <p:cNvPr id="595" name="Google Shape;595;g7619d4fe7f14f83e_0"/>
          <p:cNvSpPr txBox="1"/>
          <p:nvPr/>
        </p:nvSpPr>
        <p:spPr>
          <a:xfrm>
            <a:off x="1415106" y="2781850"/>
            <a:ext cx="1500000" cy="2001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700">
                <a:latin typeface="Comfortaa"/>
                <a:ea typeface="Comfortaa"/>
                <a:cs typeface="Comfortaa"/>
                <a:sym typeface="Comfortaa"/>
              </a:rPr>
              <a:t>Synovial joint </a:t>
            </a:r>
            <a:endParaRPr sz="700">
              <a:latin typeface="Comfortaa"/>
              <a:ea typeface="Comfortaa"/>
              <a:cs typeface="Comfortaa"/>
              <a:sym typeface="Comfortaa"/>
            </a:endParaRPr>
          </a:p>
        </p:txBody>
      </p:sp>
      <p:sp>
        <p:nvSpPr>
          <p:cNvPr id="596" name="Google Shape;596;g7619d4fe7f14f83e_0"/>
          <p:cNvSpPr txBox="1"/>
          <p:nvPr/>
        </p:nvSpPr>
        <p:spPr>
          <a:xfrm>
            <a:off x="3073350" y="2783500"/>
            <a:ext cx="1500000" cy="3039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700">
                <a:latin typeface="Comfortaa"/>
                <a:ea typeface="Comfortaa"/>
                <a:cs typeface="Comfortaa"/>
                <a:sym typeface="Comfortaa"/>
              </a:rPr>
              <a:t>Fibrous joints</a:t>
            </a:r>
            <a:endParaRPr b="1" sz="700">
              <a:latin typeface="Comfortaa"/>
              <a:ea typeface="Comfortaa"/>
              <a:cs typeface="Comfortaa"/>
              <a:sym typeface="Comfortaa"/>
            </a:endParaRPr>
          </a:p>
          <a:p>
            <a:pPr indent="0" lvl="0" marL="0" rtl="0" algn="ctr">
              <a:spcBef>
                <a:spcPts val="0"/>
              </a:spcBef>
              <a:spcAft>
                <a:spcPts val="0"/>
              </a:spcAft>
              <a:buNone/>
            </a:pPr>
            <a:r>
              <a:t/>
            </a:r>
            <a:endParaRPr b="1" sz="700">
              <a:latin typeface="Comfortaa"/>
              <a:ea typeface="Comfortaa"/>
              <a:cs typeface="Comfortaa"/>
              <a:sym typeface="Comfortaa"/>
            </a:endParaRPr>
          </a:p>
        </p:txBody>
      </p:sp>
      <p:sp>
        <p:nvSpPr>
          <p:cNvPr id="597" name="Google Shape;597;g7619d4fe7f14f83e_0"/>
          <p:cNvSpPr txBox="1"/>
          <p:nvPr/>
        </p:nvSpPr>
        <p:spPr>
          <a:xfrm>
            <a:off x="4859944" y="2781850"/>
            <a:ext cx="1500000" cy="1983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700"/>
              <a:t>.</a:t>
            </a:r>
            <a:r>
              <a:rPr b="1" lang="en-US" sz="700">
                <a:latin typeface="Comfortaa"/>
                <a:ea typeface="Comfortaa"/>
                <a:cs typeface="Comfortaa"/>
                <a:sym typeface="Comfortaa"/>
              </a:rPr>
              <a:t>Synchondrosis</a:t>
            </a:r>
            <a:endParaRPr sz="700">
              <a:latin typeface="Comfortaa"/>
              <a:ea typeface="Comfortaa"/>
              <a:cs typeface="Comfortaa"/>
              <a:sym typeface="Comfortaa"/>
            </a:endParaRPr>
          </a:p>
        </p:txBody>
      </p:sp>
      <p:sp>
        <p:nvSpPr>
          <p:cNvPr id="598" name="Google Shape;598;g7619d4fe7f14f83e_0"/>
          <p:cNvSpPr txBox="1"/>
          <p:nvPr/>
        </p:nvSpPr>
        <p:spPr>
          <a:xfrm>
            <a:off x="6617075" y="2783500"/>
            <a:ext cx="1500000" cy="3039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700">
                <a:solidFill>
                  <a:schemeClr val="dk1"/>
                </a:solidFill>
                <a:latin typeface="Comfortaa"/>
                <a:ea typeface="Comfortaa"/>
                <a:cs typeface="Comfortaa"/>
                <a:sym typeface="Comfortaa"/>
              </a:rPr>
              <a:t>Midline joints</a:t>
            </a:r>
            <a:endParaRPr b="1" sz="700">
              <a:solidFill>
                <a:schemeClr val="dk1"/>
              </a:solidFill>
              <a:latin typeface="Comfortaa"/>
              <a:ea typeface="Comfortaa"/>
              <a:cs typeface="Comfortaa"/>
              <a:sym typeface="Comfortaa"/>
            </a:endParaRPr>
          </a:p>
          <a:p>
            <a:pPr indent="0" lvl="0" marL="0" rtl="0" algn="ctr">
              <a:spcBef>
                <a:spcPts val="0"/>
              </a:spcBef>
              <a:spcAft>
                <a:spcPts val="0"/>
              </a:spcAft>
              <a:buNone/>
            </a:pPr>
            <a:r>
              <a:t/>
            </a:r>
            <a:endParaRPr b="1" sz="700">
              <a:solidFill>
                <a:schemeClr val="dk1"/>
              </a:solidFill>
            </a:endParaRPr>
          </a:p>
        </p:txBody>
      </p:sp>
      <p:sp>
        <p:nvSpPr>
          <p:cNvPr id="599" name="Google Shape;599;g7619d4fe7f14f83e_0"/>
          <p:cNvSpPr txBox="1"/>
          <p:nvPr/>
        </p:nvSpPr>
        <p:spPr>
          <a:xfrm>
            <a:off x="1477038" y="4079300"/>
            <a:ext cx="1500000" cy="3039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b="1" lang="en-US" sz="700">
                <a:latin typeface="Comfortaa"/>
                <a:ea typeface="Comfortaa"/>
                <a:cs typeface="Comfortaa"/>
                <a:sym typeface="Comfortaa"/>
              </a:rPr>
              <a:t>Fibrous joints</a:t>
            </a:r>
            <a:endParaRPr b="1" sz="700">
              <a:latin typeface="Comfortaa"/>
              <a:ea typeface="Comfortaa"/>
              <a:cs typeface="Comfortaa"/>
              <a:sym typeface="Comfortaa"/>
            </a:endParaRPr>
          </a:p>
          <a:p>
            <a:pPr indent="0" lvl="0" marL="0" rtl="0" algn="l">
              <a:spcBef>
                <a:spcPts val="0"/>
              </a:spcBef>
              <a:spcAft>
                <a:spcPts val="0"/>
              </a:spcAft>
              <a:buNone/>
            </a:pPr>
            <a:r>
              <a:t/>
            </a:r>
            <a:endParaRPr b="1" sz="700"/>
          </a:p>
        </p:txBody>
      </p:sp>
      <p:sp>
        <p:nvSpPr>
          <p:cNvPr id="600" name="Google Shape;600;g7619d4fe7f14f83e_0"/>
          <p:cNvSpPr txBox="1"/>
          <p:nvPr/>
        </p:nvSpPr>
        <p:spPr>
          <a:xfrm>
            <a:off x="3359950" y="4064875"/>
            <a:ext cx="1500000" cy="1983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b="1" lang="en-US" sz="700">
                <a:latin typeface="Comfortaa"/>
                <a:ea typeface="Comfortaa"/>
                <a:cs typeface="Comfortaa"/>
                <a:sym typeface="Comfortaa"/>
              </a:rPr>
              <a:t>Cartilaginous joints</a:t>
            </a:r>
            <a:endParaRPr b="1" sz="700">
              <a:latin typeface="Comfortaa"/>
              <a:ea typeface="Comfortaa"/>
              <a:cs typeface="Comfortaa"/>
              <a:sym typeface="Comfortaa"/>
            </a:endParaRPr>
          </a:p>
        </p:txBody>
      </p:sp>
      <p:sp>
        <p:nvSpPr>
          <p:cNvPr id="601" name="Google Shape;601;g7619d4fe7f14f83e_0"/>
          <p:cNvSpPr txBox="1"/>
          <p:nvPr/>
        </p:nvSpPr>
        <p:spPr>
          <a:xfrm>
            <a:off x="5137075" y="4064875"/>
            <a:ext cx="1500000" cy="3039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b="1" lang="en-US" sz="700">
                <a:latin typeface="Comfortaa"/>
                <a:ea typeface="Comfortaa"/>
                <a:cs typeface="Comfortaa"/>
                <a:sym typeface="Comfortaa"/>
              </a:rPr>
              <a:t>Synovial joints</a:t>
            </a:r>
            <a:endParaRPr b="1" sz="700">
              <a:latin typeface="Comfortaa"/>
              <a:ea typeface="Comfortaa"/>
              <a:cs typeface="Comfortaa"/>
              <a:sym typeface="Comfortaa"/>
            </a:endParaRPr>
          </a:p>
          <a:p>
            <a:pPr indent="0" lvl="0" marL="0" rtl="0" algn="l">
              <a:spcBef>
                <a:spcPts val="0"/>
              </a:spcBef>
              <a:spcAft>
                <a:spcPts val="0"/>
              </a:spcAft>
              <a:buNone/>
            </a:pPr>
            <a:r>
              <a:t/>
            </a:r>
            <a:endParaRPr b="1" sz="700"/>
          </a:p>
        </p:txBody>
      </p:sp>
      <p:sp>
        <p:nvSpPr>
          <p:cNvPr id="602" name="Google Shape;602;g7619d4fe7f14f83e_0"/>
          <p:cNvSpPr txBox="1"/>
          <p:nvPr/>
        </p:nvSpPr>
        <p:spPr>
          <a:xfrm>
            <a:off x="6838425" y="4064875"/>
            <a:ext cx="1500000" cy="1983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b="1" lang="en-US" sz="700">
                <a:latin typeface="Comfortaa"/>
                <a:ea typeface="Comfortaa"/>
                <a:cs typeface="Comfortaa"/>
                <a:sym typeface="Comfortaa"/>
              </a:rPr>
              <a:t>Both A and B</a:t>
            </a:r>
            <a:endParaRPr b="1" sz="700">
              <a:latin typeface="Comfortaa"/>
              <a:ea typeface="Comfortaa"/>
              <a:cs typeface="Comfortaa"/>
              <a:sym typeface="Comfortaa"/>
            </a:endParaRPr>
          </a:p>
        </p:txBody>
      </p:sp>
      <p:sp>
        <p:nvSpPr>
          <p:cNvPr id="603" name="Google Shape;603;g7619d4fe7f14f83e_0"/>
          <p:cNvSpPr txBox="1"/>
          <p:nvPr/>
        </p:nvSpPr>
        <p:spPr>
          <a:xfrm>
            <a:off x="8010881" y="4395737"/>
            <a:ext cx="2646300" cy="7659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900">
                <a:solidFill>
                  <a:srgbClr val="434343"/>
                </a:solidFill>
                <a:latin typeface="Comfortaa"/>
                <a:ea typeface="Comfortaa"/>
                <a:cs typeface="Comfortaa"/>
                <a:sym typeface="Comfortaa"/>
              </a:rPr>
              <a:t> </a:t>
            </a:r>
            <a:r>
              <a:rPr lang="en-US" sz="900">
                <a:solidFill>
                  <a:srgbClr val="434343"/>
                </a:solidFill>
                <a:latin typeface="Comfortaa"/>
                <a:ea typeface="Comfortaa"/>
                <a:cs typeface="Comfortaa"/>
                <a:sym typeface="Comfortaa"/>
              </a:rPr>
              <a:t>Answers:</a:t>
            </a:r>
            <a:endParaRPr sz="900">
              <a:solidFill>
                <a:srgbClr val="434343"/>
              </a:solidFill>
              <a:latin typeface="Comfortaa"/>
              <a:ea typeface="Comfortaa"/>
              <a:cs typeface="Comfortaa"/>
              <a:sym typeface="Comfortaa"/>
            </a:endParaRPr>
          </a:p>
          <a:p>
            <a:pPr indent="0" lvl="0" marL="0" rtl="0" algn="l">
              <a:spcBef>
                <a:spcPts val="0"/>
              </a:spcBef>
              <a:spcAft>
                <a:spcPts val="0"/>
              </a:spcAft>
              <a:buNone/>
            </a:pPr>
            <a:r>
              <a:rPr lang="en-US" sz="900">
                <a:solidFill>
                  <a:srgbClr val="434343"/>
                </a:solidFill>
                <a:latin typeface="Comfortaa"/>
                <a:ea typeface="Comfortaa"/>
                <a:cs typeface="Comfortaa"/>
                <a:sym typeface="Comfortaa"/>
              </a:rPr>
              <a:t>D</a:t>
            </a:r>
            <a:endParaRPr sz="900">
              <a:solidFill>
                <a:srgbClr val="434343"/>
              </a:solidFill>
              <a:latin typeface="Comfortaa"/>
              <a:ea typeface="Comfortaa"/>
              <a:cs typeface="Comfortaa"/>
              <a:sym typeface="Comfortaa"/>
            </a:endParaRPr>
          </a:p>
          <a:p>
            <a:pPr indent="0" lvl="0" marL="0" rtl="0" algn="l">
              <a:spcBef>
                <a:spcPts val="0"/>
              </a:spcBef>
              <a:spcAft>
                <a:spcPts val="0"/>
              </a:spcAft>
              <a:buNone/>
            </a:pPr>
            <a:r>
              <a:rPr lang="en-US" sz="900">
                <a:solidFill>
                  <a:srgbClr val="434343"/>
                </a:solidFill>
                <a:latin typeface="Comfortaa"/>
                <a:ea typeface="Comfortaa"/>
                <a:cs typeface="Comfortaa"/>
                <a:sym typeface="Comfortaa"/>
              </a:rPr>
              <a:t>C</a:t>
            </a:r>
            <a:endParaRPr sz="900">
              <a:solidFill>
                <a:srgbClr val="434343"/>
              </a:solidFill>
              <a:latin typeface="Comfortaa"/>
              <a:ea typeface="Comfortaa"/>
              <a:cs typeface="Comfortaa"/>
              <a:sym typeface="Comfortaa"/>
            </a:endParaRPr>
          </a:p>
          <a:p>
            <a:pPr indent="0" lvl="0" marL="0" rtl="0" algn="l">
              <a:spcBef>
                <a:spcPts val="0"/>
              </a:spcBef>
              <a:spcAft>
                <a:spcPts val="0"/>
              </a:spcAft>
              <a:buNone/>
            </a:pPr>
            <a:r>
              <a:rPr lang="en-US" sz="900">
                <a:solidFill>
                  <a:srgbClr val="434343"/>
                </a:solidFill>
                <a:latin typeface="Comfortaa"/>
                <a:ea typeface="Comfortaa"/>
                <a:cs typeface="Comfortaa"/>
                <a:sym typeface="Comfortaa"/>
              </a:rPr>
              <a:t>C</a:t>
            </a:r>
            <a:endParaRPr sz="900">
              <a:solidFill>
                <a:srgbClr val="434343"/>
              </a:solidFill>
              <a:latin typeface="Comfortaa"/>
              <a:ea typeface="Comfortaa"/>
              <a:cs typeface="Comfortaa"/>
              <a:sym typeface="Comfortaa"/>
            </a:endParaRPr>
          </a:p>
          <a:p>
            <a:pPr indent="0" lvl="0" marL="0" rtl="0" algn="l">
              <a:spcBef>
                <a:spcPts val="0"/>
              </a:spcBef>
              <a:spcAft>
                <a:spcPts val="0"/>
              </a:spcAft>
              <a:buNone/>
            </a:pPr>
            <a:r>
              <a:t/>
            </a:r>
            <a:endParaRPr sz="900">
              <a:solidFill>
                <a:srgbClr val="434343"/>
              </a:solidFill>
              <a:latin typeface="Comfortaa"/>
              <a:ea typeface="Comfortaa"/>
              <a:cs typeface="Comfortaa"/>
              <a:sym typeface="Comfortaa"/>
            </a:endParaRPr>
          </a:p>
        </p:txBody>
      </p:sp>
      <p:sp>
        <p:nvSpPr>
          <p:cNvPr id="604" name="Google Shape;604;g7619d4fe7f14f83e_0"/>
          <p:cNvSpPr txBox="1"/>
          <p:nvPr/>
        </p:nvSpPr>
        <p:spPr>
          <a:xfrm>
            <a:off x="1512875" y="483950"/>
            <a:ext cx="3084900" cy="31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900">
                <a:highlight>
                  <a:srgbClr val="FCE5CD"/>
                </a:highlight>
                <a:latin typeface="Comfortaa"/>
                <a:ea typeface="Comfortaa"/>
                <a:cs typeface="Comfortaa"/>
                <a:sym typeface="Comfortaa"/>
              </a:rPr>
              <a:t>Special thanks to 441QBank!</a:t>
            </a:r>
            <a:endParaRPr sz="900">
              <a:highlight>
                <a:srgbClr val="FCE5CD"/>
              </a:highlight>
              <a:latin typeface="Comfortaa"/>
              <a:ea typeface="Comfortaa"/>
              <a:cs typeface="Comfortaa"/>
              <a:sym typeface="Comforta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g51945d1f30dab29_0"/>
          <p:cNvSpPr txBox="1"/>
          <p:nvPr>
            <p:ph type="title"/>
          </p:nvPr>
        </p:nvSpPr>
        <p:spPr>
          <a:xfrm>
            <a:off x="2487886" y="281402"/>
            <a:ext cx="4168200" cy="574500"/>
          </a:xfrm>
          <a:prstGeom prst="rect">
            <a:avLst/>
          </a:prstGeom>
          <a:noFill/>
          <a:ln>
            <a:noFill/>
          </a:ln>
        </p:spPr>
        <p:txBody>
          <a:bodyPr anchorCtr="0" anchor="t" bIns="0" lIns="0" spcFirstLastPara="1" rIns="0" wrap="square" tIns="6975">
            <a:spAutoFit/>
          </a:bodyPr>
          <a:lstStyle/>
          <a:p>
            <a:pPr indent="0" lvl="0" marL="25400" rtl="0" algn="ctr">
              <a:lnSpc>
                <a:spcPct val="100000"/>
              </a:lnSpc>
              <a:spcBef>
                <a:spcPts val="0"/>
              </a:spcBef>
              <a:spcAft>
                <a:spcPts val="0"/>
              </a:spcAft>
              <a:buSzPts val="700"/>
              <a:buNone/>
            </a:pPr>
            <a:r>
              <a:rPr lang="en-US" sz="3500">
                <a:latin typeface="Caveat"/>
                <a:ea typeface="Caveat"/>
                <a:cs typeface="Caveat"/>
                <a:sym typeface="Caveat"/>
              </a:rPr>
              <a:t>Done by the amazing team</a:t>
            </a:r>
            <a:endParaRPr sz="3500">
              <a:latin typeface="Caveat"/>
              <a:ea typeface="Caveat"/>
              <a:cs typeface="Caveat"/>
              <a:sym typeface="Caveat"/>
            </a:endParaRPr>
          </a:p>
        </p:txBody>
      </p:sp>
      <p:sp>
        <p:nvSpPr>
          <p:cNvPr id="610" name="Google Shape;610;g51945d1f30dab29_0"/>
          <p:cNvSpPr txBox="1"/>
          <p:nvPr/>
        </p:nvSpPr>
        <p:spPr>
          <a:xfrm>
            <a:off x="755854" y="1931400"/>
            <a:ext cx="2451900" cy="7092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1000">
                <a:latin typeface="Comfortaa"/>
                <a:ea typeface="Comfortaa"/>
                <a:cs typeface="Comfortaa"/>
                <a:sym typeface="Comfortaa"/>
              </a:rPr>
              <a:t>Team leaders:</a:t>
            </a:r>
            <a:endParaRPr sz="1000">
              <a:latin typeface="Comfortaa"/>
              <a:ea typeface="Comfortaa"/>
              <a:cs typeface="Comfortaa"/>
              <a:sym typeface="Comfortaa"/>
            </a:endParaRPr>
          </a:p>
          <a:p>
            <a:pPr indent="0" lvl="0" marL="0" rtl="0" algn="ctr">
              <a:spcBef>
                <a:spcPts val="0"/>
              </a:spcBef>
              <a:spcAft>
                <a:spcPts val="0"/>
              </a:spcAft>
              <a:buNone/>
            </a:pPr>
            <a:r>
              <a:rPr lang="en-US" sz="1000">
                <a:highlight>
                  <a:srgbClr val="FCE5CD"/>
                </a:highlight>
                <a:latin typeface="Comfortaa"/>
                <a:ea typeface="Comfortaa"/>
                <a:cs typeface="Comfortaa"/>
                <a:sym typeface="Comfortaa"/>
              </a:rPr>
              <a:t>Arwa Alghamdi</a:t>
            </a:r>
            <a:endParaRPr sz="1000">
              <a:highlight>
                <a:srgbClr val="FCE5CD"/>
              </a:highlight>
              <a:latin typeface="Comfortaa"/>
              <a:ea typeface="Comfortaa"/>
              <a:cs typeface="Comfortaa"/>
              <a:sym typeface="Comfortaa"/>
            </a:endParaRPr>
          </a:p>
          <a:p>
            <a:pPr indent="0" lvl="0" marL="0" rtl="0" algn="ctr">
              <a:spcBef>
                <a:spcPts val="0"/>
              </a:spcBef>
              <a:spcAft>
                <a:spcPts val="0"/>
              </a:spcAft>
              <a:buNone/>
            </a:pPr>
            <a:r>
              <a:rPr lang="en-US" sz="1000">
                <a:solidFill>
                  <a:schemeClr val="dk1"/>
                </a:solidFill>
                <a:latin typeface="Comfortaa"/>
                <a:ea typeface="Comfortaa"/>
                <a:cs typeface="Comfortaa"/>
                <a:sym typeface="Comfortaa"/>
              </a:rPr>
              <a:t>Deema Aljuribah</a:t>
            </a:r>
            <a:endParaRPr sz="1000">
              <a:latin typeface="Comfortaa"/>
              <a:ea typeface="Comfortaa"/>
              <a:cs typeface="Comfortaa"/>
              <a:sym typeface="Comfortaa"/>
            </a:endParaRPr>
          </a:p>
          <a:p>
            <a:pPr indent="0" lvl="0" marL="0" rtl="0" algn="ctr">
              <a:spcBef>
                <a:spcPts val="0"/>
              </a:spcBef>
              <a:spcAft>
                <a:spcPts val="0"/>
              </a:spcAft>
              <a:buNone/>
            </a:pPr>
            <a:r>
              <a:rPr lang="en-US" sz="1000">
                <a:latin typeface="Comfortaa"/>
                <a:ea typeface="Comfortaa"/>
                <a:cs typeface="Comfortaa"/>
                <a:sym typeface="Comfortaa"/>
              </a:rPr>
              <a:t>Razan Alnufaie</a:t>
            </a:r>
            <a:endParaRPr sz="1000">
              <a:latin typeface="Comfortaa"/>
              <a:ea typeface="Comfortaa"/>
              <a:cs typeface="Comfortaa"/>
              <a:sym typeface="Comfortaa"/>
            </a:endParaRPr>
          </a:p>
        </p:txBody>
      </p:sp>
      <p:sp>
        <p:nvSpPr>
          <p:cNvPr id="611" name="Google Shape;611;g51945d1f30dab29_0"/>
          <p:cNvSpPr txBox="1"/>
          <p:nvPr/>
        </p:nvSpPr>
        <p:spPr>
          <a:xfrm>
            <a:off x="371733" y="2938350"/>
            <a:ext cx="1812600" cy="16329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lang="en-US" sz="1000">
                <a:latin typeface="Comfortaa"/>
                <a:ea typeface="Comfortaa"/>
                <a:cs typeface="Comfortaa"/>
                <a:sym typeface="Comfortaa"/>
              </a:rPr>
              <a:t>Aljazi Albabtain</a:t>
            </a:r>
            <a:endParaRPr sz="1000">
              <a:latin typeface="Comfortaa"/>
              <a:ea typeface="Comfortaa"/>
              <a:cs typeface="Comfortaa"/>
              <a:sym typeface="Comfortaa"/>
            </a:endParaRPr>
          </a:p>
          <a:p>
            <a:pPr indent="0" lvl="0" marL="0" rtl="0" algn="ctr">
              <a:spcBef>
                <a:spcPts val="0"/>
              </a:spcBef>
              <a:spcAft>
                <a:spcPts val="0"/>
              </a:spcAft>
              <a:buNone/>
            </a:pPr>
            <a:r>
              <a:rPr lang="en-US" sz="1000">
                <a:latin typeface="Comfortaa"/>
                <a:ea typeface="Comfortaa"/>
                <a:cs typeface="Comfortaa"/>
                <a:sym typeface="Comfortaa"/>
              </a:rPr>
              <a:t>Atheer Alkanhal </a:t>
            </a:r>
            <a:endParaRPr sz="1000">
              <a:latin typeface="Comfortaa"/>
              <a:ea typeface="Comfortaa"/>
              <a:cs typeface="Comfortaa"/>
              <a:sym typeface="Comfortaa"/>
            </a:endParaRPr>
          </a:p>
          <a:p>
            <a:pPr indent="0" lvl="0" marL="0" rtl="0" algn="ctr">
              <a:spcBef>
                <a:spcPts val="0"/>
              </a:spcBef>
              <a:spcAft>
                <a:spcPts val="0"/>
              </a:spcAft>
              <a:buNone/>
            </a:pPr>
            <a:r>
              <a:rPr lang="en-US" sz="1000">
                <a:latin typeface="Comfortaa"/>
                <a:ea typeface="Comfortaa"/>
                <a:cs typeface="Comfortaa"/>
                <a:sym typeface="Comfortaa"/>
              </a:rPr>
              <a:t>Arob Alasheikh</a:t>
            </a:r>
            <a:endParaRPr sz="1000">
              <a:latin typeface="Comfortaa"/>
              <a:ea typeface="Comfortaa"/>
              <a:cs typeface="Comfortaa"/>
              <a:sym typeface="Comfortaa"/>
            </a:endParaRPr>
          </a:p>
          <a:p>
            <a:pPr indent="0" lvl="0" marL="0" rtl="0" algn="ctr">
              <a:spcBef>
                <a:spcPts val="0"/>
              </a:spcBef>
              <a:spcAft>
                <a:spcPts val="0"/>
              </a:spcAft>
              <a:buNone/>
            </a:pPr>
            <a:r>
              <a:rPr lang="en-US" sz="1000">
                <a:latin typeface="Comfortaa"/>
                <a:ea typeface="Comfortaa"/>
                <a:cs typeface="Comfortaa"/>
                <a:sym typeface="Comfortaa"/>
              </a:rPr>
              <a:t>Ajwan Aljohani</a:t>
            </a:r>
            <a:endParaRPr sz="1000">
              <a:latin typeface="Comfortaa"/>
              <a:ea typeface="Comfortaa"/>
              <a:cs typeface="Comfortaa"/>
              <a:sym typeface="Comfortaa"/>
            </a:endParaRPr>
          </a:p>
          <a:p>
            <a:pPr indent="0" lvl="0" marL="0" rtl="0" algn="ctr">
              <a:spcBef>
                <a:spcPts val="0"/>
              </a:spcBef>
              <a:spcAft>
                <a:spcPts val="0"/>
              </a:spcAft>
              <a:buNone/>
            </a:pPr>
            <a:r>
              <a:rPr lang="en-US" sz="1000">
                <a:latin typeface="Comfortaa"/>
                <a:ea typeface="Comfortaa"/>
                <a:cs typeface="Comfortaa"/>
                <a:sym typeface="Comfortaa"/>
              </a:rPr>
              <a:t>Deema alqahtani</a:t>
            </a:r>
            <a:endParaRPr sz="1000">
              <a:latin typeface="Comfortaa"/>
              <a:ea typeface="Comfortaa"/>
              <a:cs typeface="Comfortaa"/>
              <a:sym typeface="Comfortaa"/>
            </a:endParaRPr>
          </a:p>
          <a:p>
            <a:pPr indent="0" lvl="0" marL="0" rtl="0" algn="ctr">
              <a:spcBef>
                <a:spcPts val="0"/>
              </a:spcBef>
              <a:spcAft>
                <a:spcPts val="0"/>
              </a:spcAft>
              <a:buNone/>
            </a:pPr>
            <a:r>
              <a:rPr lang="en-US" sz="1000">
                <a:latin typeface="Comfortaa"/>
                <a:ea typeface="Comfortaa"/>
                <a:cs typeface="Comfortaa"/>
                <a:sym typeface="Comfortaa"/>
              </a:rPr>
              <a:t>Dena Alsuhaibani</a:t>
            </a:r>
            <a:endParaRPr sz="1000">
              <a:latin typeface="Comfortaa"/>
              <a:ea typeface="Comfortaa"/>
              <a:cs typeface="Comfortaa"/>
              <a:sym typeface="Comfortaa"/>
            </a:endParaRPr>
          </a:p>
          <a:p>
            <a:pPr indent="0" lvl="0" marL="0" rtl="0" algn="ctr">
              <a:spcBef>
                <a:spcPts val="0"/>
              </a:spcBef>
              <a:spcAft>
                <a:spcPts val="0"/>
              </a:spcAft>
              <a:buNone/>
            </a:pPr>
            <a:r>
              <a:rPr lang="en-US" sz="1000">
                <a:latin typeface="Comfortaa"/>
                <a:ea typeface="Comfortaa"/>
                <a:cs typeface="Comfortaa"/>
                <a:sym typeface="Comfortaa"/>
              </a:rPr>
              <a:t>Jana Alhazmi </a:t>
            </a:r>
            <a:endParaRPr sz="1000">
              <a:latin typeface="Comfortaa"/>
              <a:ea typeface="Comfortaa"/>
              <a:cs typeface="Comfortaa"/>
              <a:sym typeface="Comfortaa"/>
            </a:endParaRPr>
          </a:p>
          <a:p>
            <a:pPr indent="0" lvl="0" marL="0" rtl="0" algn="ctr">
              <a:spcBef>
                <a:spcPts val="0"/>
              </a:spcBef>
              <a:spcAft>
                <a:spcPts val="0"/>
              </a:spcAft>
              <a:buNone/>
            </a:pPr>
            <a:r>
              <a:rPr lang="en-US" sz="1000">
                <a:latin typeface="Comfortaa"/>
                <a:ea typeface="Comfortaa"/>
                <a:cs typeface="Comfortaa"/>
                <a:sym typeface="Comfortaa"/>
              </a:rPr>
              <a:t>Kadi aldosari</a:t>
            </a:r>
            <a:endParaRPr sz="1000">
              <a:latin typeface="Comfortaa"/>
              <a:ea typeface="Comfortaa"/>
              <a:cs typeface="Comfortaa"/>
              <a:sym typeface="Comfortaa"/>
            </a:endParaRPr>
          </a:p>
          <a:p>
            <a:pPr indent="0" lvl="0" marL="0" rtl="0" algn="ctr">
              <a:spcBef>
                <a:spcPts val="0"/>
              </a:spcBef>
              <a:spcAft>
                <a:spcPts val="0"/>
              </a:spcAft>
              <a:buClr>
                <a:schemeClr val="dk1"/>
              </a:buClr>
              <a:buSzPts val="600"/>
              <a:buFont typeface="Arial"/>
              <a:buNone/>
            </a:pPr>
            <a:r>
              <a:rPr lang="en-US" sz="1000">
                <a:solidFill>
                  <a:schemeClr val="dk1"/>
                </a:solidFill>
                <a:latin typeface="Comfortaa"/>
                <a:ea typeface="Comfortaa"/>
                <a:cs typeface="Comfortaa"/>
                <a:sym typeface="Comfortaa"/>
              </a:rPr>
              <a:t>Mashael Alasmari</a:t>
            </a:r>
            <a:endParaRPr sz="1000">
              <a:solidFill>
                <a:schemeClr val="dk1"/>
              </a:solidFill>
              <a:latin typeface="Comfortaa"/>
              <a:ea typeface="Comfortaa"/>
              <a:cs typeface="Comfortaa"/>
              <a:sym typeface="Comfortaa"/>
            </a:endParaRPr>
          </a:p>
          <a:p>
            <a:pPr indent="0" lvl="0" marL="0" rtl="0" algn="ctr">
              <a:spcBef>
                <a:spcPts val="0"/>
              </a:spcBef>
              <a:spcAft>
                <a:spcPts val="0"/>
              </a:spcAft>
              <a:buClr>
                <a:schemeClr val="dk1"/>
              </a:buClr>
              <a:buSzPts val="600"/>
              <a:buFont typeface="Arial"/>
              <a:buNone/>
            </a:pPr>
            <a:r>
              <a:t/>
            </a:r>
            <a:endParaRPr sz="1000">
              <a:solidFill>
                <a:schemeClr val="dk1"/>
              </a:solidFill>
              <a:latin typeface="Comfortaa"/>
              <a:ea typeface="Comfortaa"/>
              <a:cs typeface="Comfortaa"/>
              <a:sym typeface="Comfortaa"/>
            </a:endParaRPr>
          </a:p>
        </p:txBody>
      </p:sp>
      <p:grpSp>
        <p:nvGrpSpPr>
          <p:cNvPr id="612" name="Google Shape;612;g51945d1f30dab29_0"/>
          <p:cNvGrpSpPr/>
          <p:nvPr/>
        </p:nvGrpSpPr>
        <p:grpSpPr>
          <a:xfrm>
            <a:off x="193957" y="4618453"/>
            <a:ext cx="561892" cy="392661"/>
            <a:chOff x="5156931" y="2922194"/>
            <a:chExt cx="324699" cy="347611"/>
          </a:xfrm>
        </p:grpSpPr>
        <p:sp>
          <p:nvSpPr>
            <p:cNvPr id="613" name="Google Shape;613;g51945d1f30dab29_0"/>
            <p:cNvSpPr/>
            <p:nvPr/>
          </p:nvSpPr>
          <p:spPr>
            <a:xfrm>
              <a:off x="5160706" y="3072982"/>
              <a:ext cx="317149" cy="43543"/>
            </a:xfrm>
            <a:custGeom>
              <a:rect b="b" l="l" r="r" t="t"/>
              <a:pathLst>
                <a:path extrusionOk="0" h="1661" w="12098">
                  <a:moveTo>
                    <a:pt x="15" y="1"/>
                  </a:moveTo>
                  <a:lnTo>
                    <a:pt x="0" y="1661"/>
                  </a:lnTo>
                  <a:lnTo>
                    <a:pt x="12097" y="1661"/>
                  </a:lnTo>
                  <a:lnTo>
                    <a:pt x="12083" y="1"/>
                  </a:ln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14" name="Google Shape;614;g51945d1f30dab29_0"/>
            <p:cNvSpPr/>
            <p:nvPr/>
          </p:nvSpPr>
          <p:spPr>
            <a:xfrm>
              <a:off x="5258330" y="2922194"/>
              <a:ext cx="128689" cy="62261"/>
            </a:xfrm>
            <a:custGeom>
              <a:rect b="b" l="l" r="r" t="t"/>
              <a:pathLst>
                <a:path extrusionOk="0" h="2375" w="4909">
                  <a:moveTo>
                    <a:pt x="2453" y="0"/>
                  </a:moveTo>
                  <a:cubicBezTo>
                    <a:pt x="2397" y="0"/>
                    <a:pt x="2339" y="22"/>
                    <a:pt x="2296" y="65"/>
                  </a:cubicBezTo>
                  <a:lnTo>
                    <a:pt x="997" y="1364"/>
                  </a:lnTo>
                  <a:lnTo>
                    <a:pt x="1" y="2375"/>
                  </a:lnTo>
                  <a:lnTo>
                    <a:pt x="4909" y="2375"/>
                  </a:lnTo>
                  <a:lnTo>
                    <a:pt x="2599" y="65"/>
                  </a:lnTo>
                  <a:cubicBezTo>
                    <a:pt x="2563" y="22"/>
                    <a:pt x="2509" y="0"/>
                    <a:pt x="2453" y="0"/>
                  </a:cubicBezTo>
                  <a:close/>
                </a:path>
              </a:pathLst>
            </a:custGeom>
            <a:solidFill>
              <a:srgbClr val="F2F3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15" name="Google Shape;615;g51945d1f30dab29_0"/>
            <p:cNvSpPr/>
            <p:nvPr/>
          </p:nvSpPr>
          <p:spPr>
            <a:xfrm>
              <a:off x="5258330" y="2957951"/>
              <a:ext cx="128689" cy="26503"/>
            </a:xfrm>
            <a:custGeom>
              <a:rect b="b" l="l" r="r" t="t"/>
              <a:pathLst>
                <a:path extrusionOk="0" h="1011" w="4909">
                  <a:moveTo>
                    <a:pt x="997" y="0"/>
                  </a:moveTo>
                  <a:lnTo>
                    <a:pt x="1" y="1011"/>
                  </a:lnTo>
                  <a:lnTo>
                    <a:pt x="4909" y="1011"/>
                  </a:lnTo>
                  <a:lnTo>
                    <a:pt x="3913" y="0"/>
                  </a:lnTo>
                  <a:close/>
                </a:path>
              </a:pathLst>
            </a:custGeom>
            <a:solidFill>
              <a:srgbClr val="94A5B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16" name="Google Shape;616;g51945d1f30dab29_0"/>
            <p:cNvSpPr/>
            <p:nvPr/>
          </p:nvSpPr>
          <p:spPr>
            <a:xfrm>
              <a:off x="5180000" y="2975358"/>
              <a:ext cx="278561" cy="260761"/>
            </a:xfrm>
            <a:custGeom>
              <a:rect b="b" l="l" r="r" t="t"/>
              <a:pathLst>
                <a:path extrusionOk="0" h="9947" w="10626">
                  <a:moveTo>
                    <a:pt x="217" y="0"/>
                  </a:moveTo>
                  <a:cubicBezTo>
                    <a:pt x="102" y="0"/>
                    <a:pt x="1" y="102"/>
                    <a:pt x="1" y="217"/>
                  </a:cubicBezTo>
                  <a:lnTo>
                    <a:pt x="1" y="9946"/>
                  </a:lnTo>
                  <a:lnTo>
                    <a:pt x="10625" y="9946"/>
                  </a:lnTo>
                  <a:lnTo>
                    <a:pt x="10625" y="217"/>
                  </a:lnTo>
                  <a:cubicBezTo>
                    <a:pt x="10625" y="102"/>
                    <a:pt x="10524" y="0"/>
                    <a:pt x="10409" y="0"/>
                  </a:cubicBezTo>
                  <a:close/>
                </a:path>
              </a:pathLst>
            </a:custGeom>
            <a:solidFill>
              <a:srgbClr val="F8F9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17" name="Google Shape;617;g51945d1f30dab29_0"/>
            <p:cNvSpPr/>
            <p:nvPr/>
          </p:nvSpPr>
          <p:spPr>
            <a:xfrm>
              <a:off x="5438847" y="2975358"/>
              <a:ext cx="19714" cy="260761"/>
            </a:xfrm>
            <a:custGeom>
              <a:rect b="b" l="l" r="r" t="t"/>
              <a:pathLst>
                <a:path extrusionOk="0" h="9947" w="752">
                  <a:moveTo>
                    <a:pt x="1" y="0"/>
                  </a:moveTo>
                  <a:lnTo>
                    <a:pt x="1" y="9946"/>
                  </a:lnTo>
                  <a:lnTo>
                    <a:pt x="751" y="9946"/>
                  </a:lnTo>
                  <a:lnTo>
                    <a:pt x="751" y="217"/>
                  </a:lnTo>
                  <a:cubicBezTo>
                    <a:pt x="751" y="102"/>
                    <a:pt x="650" y="0"/>
                    <a:pt x="535" y="0"/>
                  </a:cubicBezTo>
                  <a:close/>
                </a:path>
              </a:pathLst>
            </a:custGeom>
            <a:solidFill>
              <a:srgbClr val="F2F3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18" name="Google Shape;618;g51945d1f30dab29_0"/>
            <p:cNvSpPr/>
            <p:nvPr/>
          </p:nvSpPr>
          <p:spPr>
            <a:xfrm>
              <a:off x="5180000" y="3062785"/>
              <a:ext cx="278561" cy="172967"/>
            </a:xfrm>
            <a:custGeom>
              <a:rect b="b" l="l" r="r" t="t"/>
              <a:pathLst>
                <a:path extrusionOk="0" h="6598" w="10626">
                  <a:moveTo>
                    <a:pt x="1" y="0"/>
                  </a:moveTo>
                  <a:lnTo>
                    <a:pt x="1" y="6597"/>
                  </a:lnTo>
                  <a:lnTo>
                    <a:pt x="10625" y="6597"/>
                  </a:lnTo>
                  <a:lnTo>
                    <a:pt x="10625" y="0"/>
                  </a:lnTo>
                  <a:lnTo>
                    <a:pt x="5313" y="3797"/>
                  </a:lnTo>
                  <a:lnTo>
                    <a:pt x="1" y="0"/>
                  </a:lnTo>
                  <a:close/>
                </a:path>
              </a:pathLst>
            </a:custGeom>
            <a:solidFill>
              <a:srgbClr val="F2F3F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19" name="Google Shape;619;g51945d1f30dab29_0"/>
            <p:cNvSpPr/>
            <p:nvPr/>
          </p:nvSpPr>
          <p:spPr>
            <a:xfrm>
              <a:off x="5221262" y="3114192"/>
              <a:ext cx="196953" cy="10329"/>
            </a:xfrm>
            <a:custGeom>
              <a:rect b="b" l="l" r="r" t="t"/>
              <a:pathLst>
                <a:path extrusionOk="0" h="394" w="7513">
                  <a:moveTo>
                    <a:pt x="7259" y="1"/>
                  </a:moveTo>
                  <a:cubicBezTo>
                    <a:pt x="7250" y="1"/>
                    <a:pt x="7241" y="1"/>
                    <a:pt x="7232" y="2"/>
                  </a:cubicBezTo>
                  <a:lnTo>
                    <a:pt x="246" y="2"/>
                  </a:lnTo>
                  <a:cubicBezTo>
                    <a:pt x="0" y="17"/>
                    <a:pt x="0" y="378"/>
                    <a:pt x="246" y="392"/>
                  </a:cubicBezTo>
                  <a:lnTo>
                    <a:pt x="7232" y="392"/>
                  </a:lnTo>
                  <a:cubicBezTo>
                    <a:pt x="7241" y="393"/>
                    <a:pt x="7250" y="393"/>
                    <a:pt x="7259" y="393"/>
                  </a:cubicBezTo>
                  <a:cubicBezTo>
                    <a:pt x="7512" y="393"/>
                    <a:pt x="7512" y="1"/>
                    <a:pt x="7259" y="1"/>
                  </a:cubicBezTo>
                  <a:close/>
                </a:path>
              </a:pathLst>
            </a:custGeom>
            <a:solidFill>
              <a:srgbClr val="5C72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20" name="Google Shape;620;g51945d1f30dab29_0"/>
            <p:cNvSpPr/>
            <p:nvPr/>
          </p:nvSpPr>
          <p:spPr>
            <a:xfrm>
              <a:off x="5254031" y="3136528"/>
              <a:ext cx="129581" cy="10696"/>
            </a:xfrm>
            <a:custGeom>
              <a:rect b="b" l="l" r="r" t="t"/>
              <a:pathLst>
                <a:path extrusionOk="0" h="408" w="4943">
                  <a:moveTo>
                    <a:pt x="255" y="1"/>
                  </a:moveTo>
                  <a:cubicBezTo>
                    <a:pt x="0" y="1"/>
                    <a:pt x="0" y="407"/>
                    <a:pt x="255" y="407"/>
                  </a:cubicBezTo>
                  <a:cubicBezTo>
                    <a:pt x="263" y="407"/>
                    <a:pt x="272" y="407"/>
                    <a:pt x="280" y="406"/>
                  </a:cubicBezTo>
                  <a:lnTo>
                    <a:pt x="4698" y="406"/>
                  </a:lnTo>
                  <a:cubicBezTo>
                    <a:pt x="4943" y="377"/>
                    <a:pt x="4943" y="31"/>
                    <a:pt x="4698" y="2"/>
                  </a:cubicBezTo>
                  <a:lnTo>
                    <a:pt x="280" y="2"/>
                  </a:lnTo>
                  <a:cubicBezTo>
                    <a:pt x="272" y="1"/>
                    <a:pt x="263" y="1"/>
                    <a:pt x="255" y="1"/>
                  </a:cubicBezTo>
                  <a:close/>
                </a:path>
              </a:pathLst>
            </a:custGeom>
            <a:solidFill>
              <a:srgbClr val="5C72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21" name="Google Shape;621;g51945d1f30dab29_0"/>
            <p:cNvSpPr/>
            <p:nvPr/>
          </p:nvSpPr>
          <p:spPr>
            <a:xfrm>
              <a:off x="5284074" y="3159282"/>
              <a:ext cx="68893" cy="10617"/>
            </a:xfrm>
            <a:custGeom>
              <a:rect b="b" l="l" r="r" t="t"/>
              <a:pathLst>
                <a:path extrusionOk="0" h="405" w="2628">
                  <a:moveTo>
                    <a:pt x="246" y="0"/>
                  </a:moveTo>
                  <a:cubicBezTo>
                    <a:pt x="0" y="15"/>
                    <a:pt x="0" y="375"/>
                    <a:pt x="246" y="404"/>
                  </a:cubicBezTo>
                  <a:lnTo>
                    <a:pt x="2382" y="404"/>
                  </a:lnTo>
                  <a:cubicBezTo>
                    <a:pt x="2628" y="375"/>
                    <a:pt x="2628" y="15"/>
                    <a:pt x="2382" y="0"/>
                  </a:cubicBezTo>
                  <a:close/>
                </a:path>
              </a:pathLst>
            </a:custGeom>
            <a:solidFill>
              <a:srgbClr val="5C72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22" name="Google Shape;622;g51945d1f30dab29_0"/>
            <p:cNvSpPr/>
            <p:nvPr/>
          </p:nvSpPr>
          <p:spPr>
            <a:xfrm>
              <a:off x="5156931" y="3073009"/>
              <a:ext cx="324699" cy="196796"/>
            </a:xfrm>
            <a:custGeom>
              <a:rect b="b" l="l" r="r" t="t"/>
              <a:pathLst>
                <a:path extrusionOk="0" h="7507" w="12386">
                  <a:moveTo>
                    <a:pt x="176" y="0"/>
                  </a:moveTo>
                  <a:cubicBezTo>
                    <a:pt x="85" y="0"/>
                    <a:pt x="0" y="67"/>
                    <a:pt x="0" y="173"/>
                  </a:cubicBezTo>
                  <a:lnTo>
                    <a:pt x="0" y="7304"/>
                  </a:lnTo>
                  <a:cubicBezTo>
                    <a:pt x="0" y="7420"/>
                    <a:pt x="101" y="7506"/>
                    <a:pt x="217" y="7506"/>
                  </a:cubicBezTo>
                  <a:lnTo>
                    <a:pt x="12169" y="7506"/>
                  </a:lnTo>
                  <a:cubicBezTo>
                    <a:pt x="12285" y="7506"/>
                    <a:pt x="12386" y="7420"/>
                    <a:pt x="12386" y="7304"/>
                  </a:cubicBezTo>
                  <a:lnTo>
                    <a:pt x="12386" y="173"/>
                  </a:lnTo>
                  <a:cubicBezTo>
                    <a:pt x="12375" y="76"/>
                    <a:pt x="12291" y="3"/>
                    <a:pt x="12201" y="3"/>
                  </a:cubicBezTo>
                  <a:cubicBezTo>
                    <a:pt x="12171" y="3"/>
                    <a:pt x="12140" y="11"/>
                    <a:pt x="12111" y="29"/>
                  </a:cubicBezTo>
                  <a:lnTo>
                    <a:pt x="11722" y="303"/>
                  </a:lnTo>
                  <a:lnTo>
                    <a:pt x="6294" y="4201"/>
                  </a:lnTo>
                  <a:cubicBezTo>
                    <a:pt x="6265" y="4222"/>
                    <a:pt x="6229" y="4233"/>
                    <a:pt x="6193" y="4233"/>
                  </a:cubicBezTo>
                  <a:cubicBezTo>
                    <a:pt x="6157" y="4233"/>
                    <a:pt x="6121" y="4222"/>
                    <a:pt x="6092" y="4201"/>
                  </a:cubicBezTo>
                  <a:lnTo>
                    <a:pt x="274" y="29"/>
                  </a:lnTo>
                  <a:cubicBezTo>
                    <a:pt x="243" y="9"/>
                    <a:pt x="209" y="0"/>
                    <a:pt x="176" y="0"/>
                  </a:cubicBezTo>
                  <a:close/>
                </a:path>
              </a:pathLst>
            </a:custGeom>
            <a:solidFill>
              <a:srgbClr val="FCE5C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23" name="Google Shape;623;g51945d1f30dab29_0"/>
            <p:cNvSpPr/>
            <p:nvPr/>
          </p:nvSpPr>
          <p:spPr>
            <a:xfrm>
              <a:off x="5464197" y="3072694"/>
              <a:ext cx="17433" cy="197111"/>
            </a:xfrm>
            <a:custGeom>
              <a:rect b="b" l="l" r="r" t="t"/>
              <a:pathLst>
                <a:path extrusionOk="0" h="7519" w="665">
                  <a:moveTo>
                    <a:pt x="481" y="0"/>
                  </a:moveTo>
                  <a:cubicBezTo>
                    <a:pt x="450" y="0"/>
                    <a:pt x="419" y="8"/>
                    <a:pt x="390" y="26"/>
                  </a:cubicBezTo>
                  <a:lnTo>
                    <a:pt x="1" y="301"/>
                  </a:lnTo>
                  <a:lnTo>
                    <a:pt x="1" y="7518"/>
                  </a:lnTo>
                  <a:lnTo>
                    <a:pt x="448" y="7518"/>
                  </a:lnTo>
                  <a:cubicBezTo>
                    <a:pt x="564" y="7518"/>
                    <a:pt x="665" y="7432"/>
                    <a:pt x="665" y="7316"/>
                  </a:cubicBezTo>
                  <a:lnTo>
                    <a:pt x="665" y="185"/>
                  </a:lnTo>
                  <a:cubicBezTo>
                    <a:pt x="665" y="76"/>
                    <a:pt x="575" y="0"/>
                    <a:pt x="481" y="0"/>
                  </a:cubicBezTo>
                  <a:close/>
                </a:path>
              </a:pathLst>
            </a:custGeom>
            <a:solidFill>
              <a:srgbClr val="667E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24" name="Google Shape;624;g51945d1f30dab29_0"/>
            <p:cNvSpPr/>
            <p:nvPr/>
          </p:nvSpPr>
          <p:spPr>
            <a:xfrm>
              <a:off x="5217461" y="3013579"/>
              <a:ext cx="32585" cy="32952"/>
            </a:xfrm>
            <a:custGeom>
              <a:rect b="b" l="l" r="r" t="t"/>
              <a:pathLst>
                <a:path extrusionOk="0" h="1257" w="1243">
                  <a:moveTo>
                    <a:pt x="188" y="0"/>
                  </a:moveTo>
                  <a:cubicBezTo>
                    <a:pt x="87" y="0"/>
                    <a:pt x="1" y="87"/>
                    <a:pt x="1" y="203"/>
                  </a:cubicBezTo>
                  <a:lnTo>
                    <a:pt x="1" y="1054"/>
                  </a:lnTo>
                  <a:cubicBezTo>
                    <a:pt x="1" y="1155"/>
                    <a:pt x="87" y="1256"/>
                    <a:pt x="188" y="1256"/>
                  </a:cubicBezTo>
                  <a:lnTo>
                    <a:pt x="1040" y="1256"/>
                  </a:lnTo>
                  <a:cubicBezTo>
                    <a:pt x="1156" y="1256"/>
                    <a:pt x="1242" y="1155"/>
                    <a:pt x="1242" y="1054"/>
                  </a:cubicBezTo>
                  <a:lnTo>
                    <a:pt x="1242" y="203"/>
                  </a:lnTo>
                  <a:cubicBezTo>
                    <a:pt x="1242" y="87"/>
                    <a:pt x="1156" y="0"/>
                    <a:pt x="1040" y="0"/>
                  </a:cubicBezTo>
                  <a:close/>
                </a:path>
              </a:pathLst>
            </a:custGeom>
            <a:solidFill>
              <a:srgbClr val="96ABB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25" name="Google Shape;625;g51945d1f30dab29_0"/>
            <p:cNvSpPr/>
            <p:nvPr/>
          </p:nvSpPr>
          <p:spPr>
            <a:xfrm>
              <a:off x="5271595" y="3008258"/>
              <a:ext cx="36491" cy="10670"/>
            </a:xfrm>
            <a:custGeom>
              <a:rect b="b" l="l" r="r" t="t"/>
              <a:pathLst>
                <a:path extrusionOk="0" h="407" w="1392">
                  <a:moveTo>
                    <a:pt x="1137" y="0"/>
                  </a:moveTo>
                  <a:cubicBezTo>
                    <a:pt x="1129" y="0"/>
                    <a:pt x="1120" y="0"/>
                    <a:pt x="1112" y="1"/>
                  </a:cubicBezTo>
                  <a:lnTo>
                    <a:pt x="245" y="1"/>
                  </a:lnTo>
                  <a:cubicBezTo>
                    <a:pt x="0" y="30"/>
                    <a:pt x="0" y="391"/>
                    <a:pt x="245" y="406"/>
                  </a:cubicBezTo>
                  <a:lnTo>
                    <a:pt x="1112" y="406"/>
                  </a:lnTo>
                  <a:cubicBezTo>
                    <a:pt x="1120" y="406"/>
                    <a:pt x="1129" y="407"/>
                    <a:pt x="1137" y="407"/>
                  </a:cubicBezTo>
                  <a:cubicBezTo>
                    <a:pt x="1392" y="407"/>
                    <a:pt x="1392" y="0"/>
                    <a:pt x="1137" y="0"/>
                  </a:cubicBezTo>
                  <a:close/>
                </a:path>
              </a:pathLst>
            </a:custGeom>
            <a:solidFill>
              <a:srgbClr val="5C72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26" name="Google Shape;626;g51945d1f30dab29_0"/>
            <p:cNvSpPr/>
            <p:nvPr/>
          </p:nvSpPr>
          <p:spPr>
            <a:xfrm>
              <a:off x="5270206" y="3036255"/>
              <a:ext cx="113406" cy="10670"/>
            </a:xfrm>
            <a:custGeom>
              <a:rect b="b" l="l" r="r" t="t"/>
              <a:pathLst>
                <a:path extrusionOk="0" h="407" w="4326">
                  <a:moveTo>
                    <a:pt x="271" y="0"/>
                  </a:moveTo>
                  <a:cubicBezTo>
                    <a:pt x="0" y="0"/>
                    <a:pt x="5" y="406"/>
                    <a:pt x="284" y="406"/>
                  </a:cubicBezTo>
                  <a:cubicBezTo>
                    <a:pt x="289" y="406"/>
                    <a:pt x="294" y="406"/>
                    <a:pt x="298" y="406"/>
                  </a:cubicBezTo>
                  <a:lnTo>
                    <a:pt x="4081" y="406"/>
                  </a:lnTo>
                  <a:cubicBezTo>
                    <a:pt x="4326" y="377"/>
                    <a:pt x="4326" y="16"/>
                    <a:pt x="4081" y="2"/>
                  </a:cubicBezTo>
                  <a:lnTo>
                    <a:pt x="298" y="2"/>
                  </a:lnTo>
                  <a:cubicBezTo>
                    <a:pt x="289" y="1"/>
                    <a:pt x="280" y="0"/>
                    <a:pt x="271" y="0"/>
                  </a:cubicBezTo>
                  <a:close/>
                </a:path>
              </a:pathLst>
            </a:custGeom>
            <a:solidFill>
              <a:srgbClr val="5C72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27" name="Google Shape;627;g51945d1f30dab29_0"/>
            <p:cNvSpPr/>
            <p:nvPr/>
          </p:nvSpPr>
          <p:spPr>
            <a:xfrm>
              <a:off x="5223517" y="3080532"/>
              <a:ext cx="69915" cy="10670"/>
            </a:xfrm>
            <a:custGeom>
              <a:rect b="b" l="l" r="r" t="t"/>
              <a:pathLst>
                <a:path extrusionOk="0" h="407" w="2667">
                  <a:moveTo>
                    <a:pt x="2396" y="0"/>
                  </a:moveTo>
                  <a:cubicBezTo>
                    <a:pt x="2387" y="0"/>
                    <a:pt x="2378" y="1"/>
                    <a:pt x="2368" y="2"/>
                  </a:cubicBezTo>
                  <a:lnTo>
                    <a:pt x="246" y="2"/>
                  </a:lnTo>
                  <a:cubicBezTo>
                    <a:pt x="1" y="16"/>
                    <a:pt x="1" y="377"/>
                    <a:pt x="246" y="406"/>
                  </a:cubicBezTo>
                  <a:lnTo>
                    <a:pt x="2368" y="406"/>
                  </a:lnTo>
                  <a:cubicBezTo>
                    <a:pt x="2373" y="406"/>
                    <a:pt x="2378" y="406"/>
                    <a:pt x="2382" y="406"/>
                  </a:cubicBezTo>
                  <a:cubicBezTo>
                    <a:pt x="2662" y="406"/>
                    <a:pt x="2667" y="0"/>
                    <a:pt x="2396" y="0"/>
                  </a:cubicBezTo>
                  <a:close/>
                </a:path>
              </a:pathLst>
            </a:custGeom>
            <a:solidFill>
              <a:srgbClr val="5C728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628" name="Google Shape;628;g51945d1f30dab29_0"/>
            <p:cNvSpPr/>
            <p:nvPr/>
          </p:nvSpPr>
          <p:spPr>
            <a:xfrm>
              <a:off x="5183251" y="3234152"/>
              <a:ext cx="56939" cy="10696"/>
            </a:xfrm>
            <a:custGeom>
              <a:rect b="b" l="l" r="r" t="t"/>
              <a:pathLst>
                <a:path extrusionOk="0" h="408" w="2172">
                  <a:moveTo>
                    <a:pt x="255" y="1"/>
                  </a:moveTo>
                  <a:cubicBezTo>
                    <a:pt x="1" y="1"/>
                    <a:pt x="1" y="408"/>
                    <a:pt x="255" y="408"/>
                  </a:cubicBezTo>
                  <a:cubicBezTo>
                    <a:pt x="264" y="408"/>
                    <a:pt x="272" y="407"/>
                    <a:pt x="281" y="406"/>
                  </a:cubicBezTo>
                  <a:lnTo>
                    <a:pt x="1927" y="406"/>
                  </a:lnTo>
                  <a:cubicBezTo>
                    <a:pt x="2172" y="378"/>
                    <a:pt x="2172" y="31"/>
                    <a:pt x="1927" y="2"/>
                  </a:cubicBezTo>
                  <a:lnTo>
                    <a:pt x="281" y="2"/>
                  </a:lnTo>
                  <a:cubicBezTo>
                    <a:pt x="272" y="1"/>
                    <a:pt x="264" y="1"/>
                    <a:pt x="255" y="1"/>
                  </a:cubicBezTo>
                  <a:close/>
                </a:path>
              </a:pathLst>
            </a:custGeom>
            <a:solidFill>
              <a:srgbClr val="F8F9F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sp>
        <p:nvSpPr>
          <p:cNvPr id="629" name="Google Shape;629;g51945d1f30dab29_0"/>
          <p:cNvSpPr txBox="1"/>
          <p:nvPr/>
        </p:nvSpPr>
        <p:spPr>
          <a:xfrm>
            <a:off x="923925" y="4812967"/>
            <a:ext cx="2028600" cy="2001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700">
                <a:latin typeface="Comfortaa"/>
                <a:ea typeface="Comfortaa"/>
                <a:cs typeface="Comfortaa"/>
                <a:sym typeface="Comfortaa"/>
              </a:rPr>
              <a:t> anatomyteam442@gmail.com</a:t>
            </a:r>
            <a:endParaRPr sz="700">
              <a:latin typeface="Comfortaa"/>
              <a:ea typeface="Comfortaa"/>
              <a:cs typeface="Comfortaa"/>
              <a:sym typeface="Comfortaa"/>
            </a:endParaRPr>
          </a:p>
        </p:txBody>
      </p:sp>
      <p:sp>
        <p:nvSpPr>
          <p:cNvPr id="630" name="Google Shape;630;g51945d1f30dab29_0"/>
          <p:cNvSpPr txBox="1"/>
          <p:nvPr/>
        </p:nvSpPr>
        <p:spPr>
          <a:xfrm>
            <a:off x="1284304" y="2687954"/>
            <a:ext cx="1500000" cy="2475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1000">
                <a:solidFill>
                  <a:schemeClr val="dk1"/>
                </a:solidFill>
                <a:latin typeface="Comfortaa"/>
                <a:ea typeface="Comfortaa"/>
                <a:cs typeface="Comfortaa"/>
                <a:sym typeface="Comfortaa"/>
              </a:rPr>
              <a:t>Members:</a:t>
            </a:r>
            <a:endParaRPr sz="700"/>
          </a:p>
        </p:txBody>
      </p:sp>
      <p:sp>
        <p:nvSpPr>
          <p:cNvPr id="631" name="Google Shape;631;g51945d1f30dab29_0"/>
          <p:cNvSpPr txBox="1"/>
          <p:nvPr/>
        </p:nvSpPr>
        <p:spPr>
          <a:xfrm>
            <a:off x="6160905" y="2008950"/>
            <a:ext cx="2451900" cy="555300"/>
          </a:xfrm>
          <a:prstGeom prst="rect">
            <a:avLst/>
          </a:prstGeom>
          <a:noFill/>
          <a:ln>
            <a:noFill/>
          </a:ln>
        </p:spPr>
        <p:txBody>
          <a:bodyPr anchorCtr="0" anchor="t" bIns="45725" lIns="45725" spcFirstLastPara="1" rIns="45725" wrap="square" tIns="45725">
            <a:spAutoFit/>
          </a:bodyPr>
          <a:lstStyle/>
          <a:p>
            <a:pPr indent="0" lvl="0" marL="0" marR="0" rtl="0" algn="ctr">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Comfortaa"/>
                <a:ea typeface="Comfortaa"/>
                <a:cs typeface="Comfortaa"/>
                <a:sym typeface="Comfortaa"/>
              </a:rPr>
              <a:t>Team leaders:</a:t>
            </a:r>
            <a:endParaRPr b="1" i="0" sz="1000" u="none"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omfortaa"/>
                <a:ea typeface="Comfortaa"/>
                <a:cs typeface="Comfortaa"/>
                <a:sym typeface="Comfortaa"/>
              </a:rPr>
              <a:t>Mishal Alsuwayegh</a:t>
            </a:r>
            <a:endParaRPr b="0" i="0" sz="1000" u="none" cap="none" strike="noStrike">
              <a:solidFill>
                <a:srgbClr val="000000"/>
              </a:solidFill>
              <a:latin typeface="Comfortaa"/>
              <a:ea typeface="Comfortaa"/>
              <a:cs typeface="Comfortaa"/>
              <a:sym typeface="Comfortaa"/>
            </a:endParaRPr>
          </a:p>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Comfortaa"/>
                <a:ea typeface="Comfortaa"/>
                <a:cs typeface="Comfortaa"/>
                <a:sym typeface="Comfortaa"/>
              </a:rPr>
              <a:t>Mohammed Alghamdi</a:t>
            </a:r>
            <a:endParaRPr b="0" i="0" sz="1000" u="none" cap="none" strike="noStrike">
              <a:solidFill>
                <a:srgbClr val="000000"/>
              </a:solidFill>
              <a:latin typeface="Comfortaa"/>
              <a:ea typeface="Comfortaa"/>
              <a:cs typeface="Comfortaa"/>
              <a:sym typeface="Comfortaa"/>
            </a:endParaRPr>
          </a:p>
        </p:txBody>
      </p:sp>
      <p:sp>
        <p:nvSpPr>
          <p:cNvPr id="632" name="Google Shape;632;g51945d1f30dab29_0"/>
          <p:cNvSpPr txBox="1"/>
          <p:nvPr/>
        </p:nvSpPr>
        <p:spPr>
          <a:xfrm>
            <a:off x="2091864" y="2935294"/>
            <a:ext cx="1500000" cy="16329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lang="en-US" sz="1000">
                <a:solidFill>
                  <a:schemeClr val="dk1"/>
                </a:solidFill>
                <a:latin typeface="Comfortaa"/>
                <a:ea typeface="Comfortaa"/>
                <a:cs typeface="Comfortaa"/>
                <a:sym typeface="Comfortaa"/>
              </a:rPr>
              <a:t>Noura Bin hammad</a:t>
            </a:r>
            <a:endParaRPr sz="1000">
              <a:solidFill>
                <a:schemeClr val="dk1"/>
              </a:solidFill>
              <a:latin typeface="Comfortaa"/>
              <a:ea typeface="Comfortaa"/>
              <a:cs typeface="Comfortaa"/>
              <a:sym typeface="Comfortaa"/>
            </a:endParaRPr>
          </a:p>
          <a:p>
            <a:pPr indent="0" lvl="0" marL="0" rtl="0" algn="ctr">
              <a:spcBef>
                <a:spcPts val="0"/>
              </a:spcBef>
              <a:spcAft>
                <a:spcPts val="0"/>
              </a:spcAft>
              <a:buNone/>
            </a:pPr>
            <a:r>
              <a:rPr lang="en-US" sz="1000">
                <a:solidFill>
                  <a:schemeClr val="dk1"/>
                </a:solidFill>
                <a:highlight>
                  <a:srgbClr val="FCE5CD"/>
                </a:highlight>
                <a:latin typeface="Comfortaa"/>
                <a:ea typeface="Comfortaa"/>
                <a:cs typeface="Comfortaa"/>
                <a:sym typeface="Comfortaa"/>
              </a:rPr>
              <a:t>Najla aldhbiban</a:t>
            </a:r>
            <a:endParaRPr sz="1000">
              <a:solidFill>
                <a:schemeClr val="dk1"/>
              </a:solidFill>
              <a:highlight>
                <a:srgbClr val="FCE5CD"/>
              </a:highlight>
              <a:latin typeface="Comfortaa"/>
              <a:ea typeface="Comfortaa"/>
              <a:cs typeface="Comfortaa"/>
              <a:sym typeface="Comfortaa"/>
            </a:endParaRPr>
          </a:p>
          <a:p>
            <a:pPr indent="0" lvl="0" marL="0" rtl="0" algn="ctr">
              <a:spcBef>
                <a:spcPts val="0"/>
              </a:spcBef>
              <a:spcAft>
                <a:spcPts val="0"/>
              </a:spcAft>
              <a:buClr>
                <a:schemeClr val="dk1"/>
              </a:buClr>
              <a:buSzPts val="600"/>
              <a:buFont typeface="Arial"/>
              <a:buNone/>
            </a:pPr>
            <a:r>
              <a:rPr lang="en-US" sz="1000">
                <a:solidFill>
                  <a:schemeClr val="dk1"/>
                </a:solidFill>
                <a:latin typeface="Comfortaa"/>
                <a:ea typeface="Comfortaa"/>
                <a:cs typeface="Comfortaa"/>
                <a:sym typeface="Comfortaa"/>
              </a:rPr>
              <a:t>Nouf aldalaqan</a:t>
            </a:r>
            <a:endParaRPr sz="1000">
              <a:solidFill>
                <a:schemeClr val="dk1"/>
              </a:solidFill>
              <a:latin typeface="Comfortaa"/>
              <a:ea typeface="Comfortaa"/>
              <a:cs typeface="Comfortaa"/>
              <a:sym typeface="Comfortaa"/>
            </a:endParaRPr>
          </a:p>
          <a:p>
            <a:pPr indent="0" lvl="0" marL="0" rtl="0" algn="ctr">
              <a:spcBef>
                <a:spcPts val="0"/>
              </a:spcBef>
              <a:spcAft>
                <a:spcPts val="0"/>
              </a:spcAft>
              <a:buNone/>
            </a:pPr>
            <a:r>
              <a:rPr lang="en-US" sz="1000">
                <a:solidFill>
                  <a:schemeClr val="dk1"/>
                </a:solidFill>
                <a:latin typeface="Comfortaa"/>
                <a:ea typeface="Comfortaa"/>
                <a:cs typeface="Comfortaa"/>
                <a:sym typeface="Comfortaa"/>
              </a:rPr>
              <a:t>Razan alasmari</a:t>
            </a:r>
            <a:endParaRPr sz="1000">
              <a:solidFill>
                <a:schemeClr val="dk1"/>
              </a:solidFill>
              <a:latin typeface="Comfortaa"/>
              <a:ea typeface="Comfortaa"/>
              <a:cs typeface="Comfortaa"/>
              <a:sym typeface="Comfortaa"/>
            </a:endParaRPr>
          </a:p>
          <a:p>
            <a:pPr indent="0" lvl="0" marL="0" rtl="0" algn="ctr">
              <a:spcBef>
                <a:spcPts val="0"/>
              </a:spcBef>
              <a:spcAft>
                <a:spcPts val="0"/>
              </a:spcAft>
              <a:buNone/>
            </a:pPr>
            <a:r>
              <a:rPr lang="en-US" sz="1000">
                <a:solidFill>
                  <a:schemeClr val="dk1"/>
                </a:solidFill>
                <a:latin typeface="Comfortaa"/>
                <a:ea typeface="Comfortaa"/>
                <a:cs typeface="Comfortaa"/>
                <a:sym typeface="Comfortaa"/>
              </a:rPr>
              <a:t>Roaa alharbi</a:t>
            </a:r>
            <a:endParaRPr sz="1000">
              <a:solidFill>
                <a:schemeClr val="dk1"/>
              </a:solidFill>
              <a:latin typeface="Comfortaa"/>
              <a:ea typeface="Comfortaa"/>
              <a:cs typeface="Comfortaa"/>
              <a:sym typeface="Comfortaa"/>
            </a:endParaRPr>
          </a:p>
          <a:p>
            <a:pPr indent="0" lvl="0" marL="0" rtl="0" algn="ctr">
              <a:spcBef>
                <a:spcPts val="0"/>
              </a:spcBef>
              <a:spcAft>
                <a:spcPts val="0"/>
              </a:spcAft>
              <a:buNone/>
            </a:pPr>
            <a:r>
              <a:rPr lang="en-US" sz="1000">
                <a:solidFill>
                  <a:schemeClr val="dk1"/>
                </a:solidFill>
                <a:latin typeface="Comfortaa"/>
                <a:ea typeface="Comfortaa"/>
                <a:cs typeface="Comfortaa"/>
                <a:sym typeface="Comfortaa"/>
              </a:rPr>
              <a:t>Raghad Mohammed</a:t>
            </a:r>
            <a:endParaRPr sz="1000">
              <a:solidFill>
                <a:schemeClr val="dk1"/>
              </a:solidFill>
              <a:latin typeface="Comfortaa"/>
              <a:ea typeface="Comfortaa"/>
              <a:cs typeface="Comfortaa"/>
              <a:sym typeface="Comfortaa"/>
            </a:endParaRPr>
          </a:p>
          <a:p>
            <a:pPr indent="0" lvl="0" marL="0" rtl="0" algn="ctr">
              <a:spcBef>
                <a:spcPts val="0"/>
              </a:spcBef>
              <a:spcAft>
                <a:spcPts val="0"/>
              </a:spcAft>
              <a:buNone/>
            </a:pPr>
            <a:r>
              <a:rPr lang="en-US" sz="1000">
                <a:solidFill>
                  <a:schemeClr val="dk1"/>
                </a:solidFill>
                <a:highlight>
                  <a:srgbClr val="FCE5CD"/>
                </a:highlight>
                <a:latin typeface="Comfortaa"/>
                <a:ea typeface="Comfortaa"/>
                <a:cs typeface="Comfortaa"/>
                <a:sym typeface="Comfortaa"/>
              </a:rPr>
              <a:t>Shaden albassam</a:t>
            </a:r>
            <a:endParaRPr sz="1000">
              <a:solidFill>
                <a:schemeClr val="dk1"/>
              </a:solidFill>
              <a:highlight>
                <a:srgbClr val="FCE5CD"/>
              </a:highlight>
              <a:latin typeface="Comfortaa"/>
              <a:ea typeface="Comfortaa"/>
              <a:cs typeface="Comfortaa"/>
              <a:sym typeface="Comfortaa"/>
            </a:endParaRPr>
          </a:p>
          <a:p>
            <a:pPr indent="0" lvl="0" marL="0" rtl="0" algn="ctr">
              <a:spcBef>
                <a:spcPts val="0"/>
              </a:spcBef>
              <a:spcAft>
                <a:spcPts val="0"/>
              </a:spcAft>
              <a:buNone/>
            </a:pPr>
            <a:r>
              <a:rPr lang="en-US" sz="1000">
                <a:solidFill>
                  <a:schemeClr val="dk1"/>
                </a:solidFill>
                <a:latin typeface="Comfortaa"/>
                <a:ea typeface="Comfortaa"/>
                <a:cs typeface="Comfortaa"/>
                <a:sym typeface="Comfortaa"/>
              </a:rPr>
              <a:t>Waha Almathami</a:t>
            </a:r>
            <a:endParaRPr sz="1000">
              <a:solidFill>
                <a:schemeClr val="dk1"/>
              </a:solidFill>
              <a:latin typeface="Comfortaa"/>
              <a:ea typeface="Comfortaa"/>
              <a:cs typeface="Comfortaa"/>
              <a:sym typeface="Comfortaa"/>
            </a:endParaRPr>
          </a:p>
          <a:p>
            <a:pPr indent="0" lvl="0" marL="0" rtl="0" algn="ctr">
              <a:spcBef>
                <a:spcPts val="0"/>
              </a:spcBef>
              <a:spcAft>
                <a:spcPts val="0"/>
              </a:spcAft>
              <a:buNone/>
            </a:pPr>
            <a:r>
              <a:rPr lang="en-US" sz="1000">
                <a:solidFill>
                  <a:schemeClr val="dk1"/>
                </a:solidFill>
                <a:latin typeface="Comfortaa"/>
                <a:ea typeface="Comfortaa"/>
                <a:cs typeface="Comfortaa"/>
                <a:sym typeface="Comfortaa"/>
              </a:rPr>
              <a:t>Walaa AlMutawa</a:t>
            </a:r>
            <a:endParaRPr sz="1000">
              <a:solidFill>
                <a:schemeClr val="dk1"/>
              </a:solidFill>
              <a:latin typeface="Comfortaa"/>
              <a:ea typeface="Comfortaa"/>
              <a:cs typeface="Comfortaa"/>
              <a:sym typeface="Comfortaa"/>
            </a:endParaRPr>
          </a:p>
          <a:p>
            <a:pPr indent="0" lvl="0" marL="0" rtl="0" algn="ctr">
              <a:spcBef>
                <a:spcPts val="0"/>
              </a:spcBef>
              <a:spcAft>
                <a:spcPts val="0"/>
              </a:spcAft>
              <a:buNone/>
            </a:pPr>
            <a:r>
              <a:rPr lang="en-US" sz="1000">
                <a:solidFill>
                  <a:schemeClr val="dk1"/>
                </a:solidFill>
                <a:latin typeface="Comfortaa"/>
                <a:ea typeface="Comfortaa"/>
                <a:cs typeface="Comfortaa"/>
                <a:sym typeface="Comfortaa"/>
              </a:rPr>
              <a:t>Yara Ameer Alalwan</a:t>
            </a:r>
            <a:endParaRPr sz="1000">
              <a:solidFill>
                <a:schemeClr val="dk1"/>
              </a:solidFill>
              <a:latin typeface="Comfortaa"/>
              <a:ea typeface="Comfortaa"/>
              <a:cs typeface="Comfortaa"/>
              <a:sym typeface="Comfortaa"/>
            </a:endParaRPr>
          </a:p>
        </p:txBody>
      </p:sp>
      <p:sp>
        <p:nvSpPr>
          <p:cNvPr id="633" name="Google Shape;633;g51945d1f30dab29_0"/>
          <p:cNvSpPr txBox="1"/>
          <p:nvPr/>
        </p:nvSpPr>
        <p:spPr>
          <a:xfrm>
            <a:off x="5655963" y="2889800"/>
            <a:ext cx="1928700" cy="2133000"/>
          </a:xfrm>
          <a:prstGeom prst="rect">
            <a:avLst/>
          </a:prstGeom>
          <a:noFill/>
          <a:ln>
            <a:noFill/>
          </a:ln>
        </p:spPr>
        <p:txBody>
          <a:bodyPr anchorCtr="0" anchor="t" bIns="45725" lIns="45725" spcFirstLastPara="1" rIns="45725" wrap="square" tIns="45725">
            <a:spAutoFit/>
          </a:bodyPr>
          <a:lstStyle/>
          <a:p>
            <a:pPr indent="0" lvl="0" marL="0" rtl="0" algn="ctr">
              <a:lnSpc>
                <a:spcPct val="115000"/>
              </a:lnSpc>
              <a:spcBef>
                <a:spcPts val="0"/>
              </a:spcBef>
              <a:spcAft>
                <a:spcPts val="0"/>
              </a:spcAft>
              <a:buClr>
                <a:schemeClr val="dk1"/>
              </a:buClr>
              <a:buSzPts val="1000"/>
              <a:buFont typeface="Arial"/>
              <a:buNone/>
            </a:pPr>
            <a:r>
              <a:rPr lang="en-US" sz="1000">
                <a:solidFill>
                  <a:schemeClr val="dk1"/>
                </a:solidFill>
                <a:latin typeface="Comfortaa"/>
                <a:ea typeface="Comfortaa"/>
                <a:cs typeface="Comfortaa"/>
                <a:sym typeface="Comfortaa"/>
              </a:rPr>
              <a:t>Othman Aldraihem</a:t>
            </a:r>
            <a:endParaRPr sz="1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Clr>
                <a:schemeClr val="dk1"/>
              </a:buClr>
              <a:buSzPts val="600"/>
              <a:buFont typeface="Arial"/>
              <a:buNone/>
            </a:pPr>
            <a:r>
              <a:rPr lang="en-US" sz="1000">
                <a:solidFill>
                  <a:schemeClr val="dk1"/>
                </a:solidFill>
                <a:latin typeface="Comfortaa"/>
                <a:ea typeface="Comfortaa"/>
                <a:cs typeface="Comfortaa"/>
                <a:sym typeface="Comfortaa"/>
              </a:rPr>
              <a:t>Faisal Alomar</a:t>
            </a:r>
            <a:endParaRPr sz="1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Clr>
                <a:schemeClr val="dk1"/>
              </a:buClr>
              <a:buSzPts val="600"/>
              <a:buFont typeface="Arial"/>
              <a:buNone/>
            </a:pPr>
            <a:r>
              <a:rPr lang="en-US" sz="1000">
                <a:solidFill>
                  <a:schemeClr val="dk1"/>
                </a:solidFill>
                <a:latin typeface="Comfortaa"/>
                <a:ea typeface="Comfortaa"/>
                <a:cs typeface="Comfortaa"/>
                <a:sym typeface="Comfortaa"/>
              </a:rPr>
              <a:t>Abdullah Alturki</a:t>
            </a:r>
            <a:endParaRPr sz="1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Clr>
                <a:schemeClr val="dk1"/>
              </a:buClr>
              <a:buSzPts val="600"/>
              <a:buFont typeface="Arial"/>
              <a:buNone/>
            </a:pPr>
            <a:r>
              <a:rPr lang="en-US" sz="1000">
                <a:solidFill>
                  <a:schemeClr val="dk1"/>
                </a:solidFill>
                <a:latin typeface="Comfortaa"/>
                <a:ea typeface="Comfortaa"/>
                <a:cs typeface="Comfortaa"/>
                <a:sym typeface="Comfortaa"/>
              </a:rPr>
              <a:t>Othman Alabdullah</a:t>
            </a:r>
            <a:endParaRPr sz="1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Clr>
                <a:schemeClr val="dk1"/>
              </a:buClr>
              <a:buSzPts val="600"/>
              <a:buFont typeface="Arial"/>
              <a:buNone/>
            </a:pPr>
            <a:r>
              <a:rPr lang="en-US" sz="1000">
                <a:solidFill>
                  <a:schemeClr val="dk1"/>
                </a:solidFill>
                <a:latin typeface="Comfortaa"/>
                <a:ea typeface="Comfortaa"/>
                <a:cs typeface="Comfortaa"/>
                <a:sym typeface="Comfortaa"/>
              </a:rPr>
              <a:t>Omar Alkadhi</a:t>
            </a:r>
            <a:endParaRPr sz="1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Clr>
                <a:schemeClr val="dk1"/>
              </a:buClr>
              <a:buSzPts val="600"/>
              <a:buFont typeface="Arial"/>
              <a:buNone/>
            </a:pPr>
            <a:r>
              <a:rPr lang="en-US" sz="1000">
                <a:solidFill>
                  <a:schemeClr val="dk1"/>
                </a:solidFill>
                <a:latin typeface="Comfortaa"/>
                <a:ea typeface="Comfortaa"/>
                <a:cs typeface="Comfortaa"/>
                <a:sym typeface="Comfortaa"/>
              </a:rPr>
              <a:t>Abdullah Ali</a:t>
            </a:r>
            <a:endParaRPr sz="1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Clr>
                <a:schemeClr val="dk1"/>
              </a:buClr>
              <a:buSzPts val="600"/>
              <a:buFont typeface="Arial"/>
              <a:buNone/>
            </a:pPr>
            <a:r>
              <a:rPr lang="en-US" sz="1000">
                <a:solidFill>
                  <a:schemeClr val="dk1"/>
                </a:solidFill>
                <a:latin typeface="Comfortaa"/>
                <a:ea typeface="Comfortaa"/>
                <a:cs typeface="Comfortaa"/>
                <a:sym typeface="Comfortaa"/>
              </a:rPr>
              <a:t>Meshari Alshathri</a:t>
            </a:r>
            <a:endParaRPr sz="1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Clr>
                <a:schemeClr val="dk1"/>
              </a:buClr>
              <a:buSzPts val="600"/>
              <a:buFont typeface="Arial"/>
              <a:buNone/>
            </a:pPr>
            <a:r>
              <a:rPr lang="en-US" sz="1000">
                <a:solidFill>
                  <a:schemeClr val="dk1"/>
                </a:solidFill>
                <a:latin typeface="Comfortaa"/>
                <a:ea typeface="Comfortaa"/>
                <a:cs typeface="Comfortaa"/>
                <a:sym typeface="Comfortaa"/>
              </a:rPr>
              <a:t>Yazeed Alsanad</a:t>
            </a:r>
            <a:endParaRPr sz="1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Clr>
                <a:schemeClr val="dk1"/>
              </a:buClr>
              <a:buSzPts val="600"/>
              <a:buFont typeface="Arial"/>
              <a:buNone/>
            </a:pPr>
            <a:r>
              <a:rPr lang="en-US" sz="1000">
                <a:solidFill>
                  <a:schemeClr val="dk1"/>
                </a:solidFill>
                <a:latin typeface="Comfortaa"/>
                <a:ea typeface="Comfortaa"/>
                <a:cs typeface="Comfortaa"/>
                <a:sym typeface="Comfortaa"/>
              </a:rPr>
              <a:t>Fahd Mobaireek</a:t>
            </a:r>
            <a:endParaRPr sz="1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Clr>
                <a:schemeClr val="dk1"/>
              </a:buClr>
              <a:buSzPts val="600"/>
              <a:buFont typeface="Arial"/>
              <a:buNone/>
            </a:pPr>
            <a:r>
              <a:rPr lang="en-US" sz="1000">
                <a:solidFill>
                  <a:schemeClr val="dk1"/>
                </a:solidFill>
                <a:latin typeface="Comfortaa"/>
                <a:ea typeface="Comfortaa"/>
                <a:cs typeface="Comfortaa"/>
                <a:sym typeface="Comfortaa"/>
              </a:rPr>
              <a:t>Emad Almutairi</a:t>
            </a:r>
            <a:endParaRPr sz="1000">
              <a:solidFill>
                <a:schemeClr val="dk1"/>
              </a:solidFill>
              <a:latin typeface="Comfortaa"/>
              <a:ea typeface="Comfortaa"/>
              <a:cs typeface="Comfortaa"/>
              <a:sym typeface="Comfortaa"/>
            </a:endParaRPr>
          </a:p>
          <a:p>
            <a:pPr indent="0" lvl="0" marL="0" rtl="0" algn="ctr">
              <a:spcBef>
                <a:spcPts val="0"/>
              </a:spcBef>
              <a:spcAft>
                <a:spcPts val="0"/>
              </a:spcAft>
              <a:buClr>
                <a:schemeClr val="dk1"/>
              </a:buClr>
              <a:buSzPts val="600"/>
              <a:buFont typeface="Arial"/>
              <a:buNone/>
            </a:pPr>
            <a:r>
              <a:t/>
            </a:r>
            <a:endParaRPr sz="1000">
              <a:latin typeface="Comfortaa"/>
              <a:ea typeface="Comfortaa"/>
              <a:cs typeface="Comfortaa"/>
              <a:sym typeface="Comfortaa"/>
            </a:endParaRPr>
          </a:p>
          <a:p>
            <a:pPr indent="0" lvl="0" marL="0" rtl="0" algn="ctr">
              <a:spcBef>
                <a:spcPts val="0"/>
              </a:spcBef>
              <a:spcAft>
                <a:spcPts val="0"/>
              </a:spcAft>
              <a:buClr>
                <a:schemeClr val="dk1"/>
              </a:buClr>
              <a:buSzPts val="600"/>
              <a:buFont typeface="Arial"/>
              <a:buNone/>
            </a:pPr>
            <a:r>
              <a:t/>
            </a:r>
            <a:endParaRPr sz="1000">
              <a:solidFill>
                <a:schemeClr val="dk1"/>
              </a:solidFill>
              <a:latin typeface="Comfortaa"/>
              <a:ea typeface="Comfortaa"/>
              <a:cs typeface="Comfortaa"/>
              <a:sym typeface="Comfortaa"/>
            </a:endParaRPr>
          </a:p>
        </p:txBody>
      </p:sp>
      <p:sp>
        <p:nvSpPr>
          <p:cNvPr id="634" name="Google Shape;634;g51945d1f30dab29_0"/>
          <p:cNvSpPr txBox="1"/>
          <p:nvPr/>
        </p:nvSpPr>
        <p:spPr>
          <a:xfrm>
            <a:off x="6568529" y="2639404"/>
            <a:ext cx="1500000" cy="2475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1000">
                <a:solidFill>
                  <a:schemeClr val="dk1"/>
                </a:solidFill>
                <a:latin typeface="Comfortaa"/>
                <a:ea typeface="Comfortaa"/>
                <a:cs typeface="Comfortaa"/>
                <a:sym typeface="Comfortaa"/>
              </a:rPr>
              <a:t>Members:</a:t>
            </a:r>
            <a:endParaRPr sz="700"/>
          </a:p>
        </p:txBody>
      </p:sp>
      <p:sp>
        <p:nvSpPr>
          <p:cNvPr id="635" name="Google Shape;635;g51945d1f30dab29_0"/>
          <p:cNvSpPr txBox="1"/>
          <p:nvPr/>
        </p:nvSpPr>
        <p:spPr>
          <a:xfrm>
            <a:off x="7376088" y="2886750"/>
            <a:ext cx="1741800" cy="2306100"/>
          </a:xfrm>
          <a:prstGeom prst="rect">
            <a:avLst/>
          </a:prstGeom>
          <a:noFill/>
          <a:ln>
            <a:noFill/>
          </a:ln>
        </p:spPr>
        <p:txBody>
          <a:bodyPr anchorCtr="0" anchor="t" bIns="45725" lIns="45725" spcFirstLastPara="1" rIns="45725" wrap="square" tIns="45725">
            <a:spAutoFit/>
          </a:bodyPr>
          <a:lstStyle/>
          <a:p>
            <a:pPr indent="0" lvl="0" marL="0" rtl="0" algn="ctr">
              <a:lnSpc>
                <a:spcPct val="115000"/>
              </a:lnSpc>
              <a:spcBef>
                <a:spcPts val="0"/>
              </a:spcBef>
              <a:spcAft>
                <a:spcPts val="0"/>
              </a:spcAft>
              <a:buClr>
                <a:schemeClr val="dk1"/>
              </a:buClr>
              <a:buSzPts val="1000"/>
              <a:buFont typeface="Arial"/>
              <a:buNone/>
            </a:pPr>
            <a:r>
              <a:rPr lang="en-US" sz="1000">
                <a:solidFill>
                  <a:schemeClr val="dk1"/>
                </a:solidFill>
                <a:latin typeface="Comfortaa"/>
                <a:ea typeface="Comfortaa"/>
                <a:cs typeface="Comfortaa"/>
                <a:sym typeface="Comfortaa"/>
              </a:rPr>
              <a:t>Nasser Alghaith</a:t>
            </a:r>
            <a:endParaRPr sz="1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Clr>
                <a:schemeClr val="dk1"/>
              </a:buClr>
              <a:buSzPts val="1000"/>
              <a:buFont typeface="Arial"/>
              <a:buNone/>
            </a:pPr>
            <a:r>
              <a:rPr lang="en-US" sz="1000">
                <a:solidFill>
                  <a:schemeClr val="dk1"/>
                </a:solidFill>
                <a:latin typeface="Comfortaa"/>
                <a:ea typeface="Comfortaa"/>
                <a:cs typeface="Comfortaa"/>
                <a:sym typeface="Comfortaa"/>
              </a:rPr>
              <a:t>Saad Almogren</a:t>
            </a:r>
            <a:endParaRPr sz="1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Clr>
                <a:schemeClr val="dk1"/>
              </a:buClr>
              <a:buSzPts val="1000"/>
              <a:buFont typeface="Arial"/>
              <a:buNone/>
            </a:pPr>
            <a:r>
              <a:rPr lang="en-US" sz="1000">
                <a:solidFill>
                  <a:schemeClr val="dk1"/>
                </a:solidFill>
                <a:latin typeface="Comfortaa"/>
                <a:ea typeface="Comfortaa"/>
                <a:cs typeface="Comfortaa"/>
                <a:sym typeface="Comfortaa"/>
              </a:rPr>
              <a:t>Azzam Abdullah Alotaibi</a:t>
            </a:r>
            <a:endParaRPr sz="1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Clr>
                <a:schemeClr val="dk1"/>
              </a:buClr>
              <a:buSzPts val="1000"/>
              <a:buFont typeface="Arial"/>
              <a:buNone/>
            </a:pPr>
            <a:r>
              <a:rPr lang="en-US" sz="1000">
                <a:solidFill>
                  <a:schemeClr val="dk1"/>
                </a:solidFill>
                <a:latin typeface="Comfortaa"/>
                <a:ea typeface="Comfortaa"/>
                <a:cs typeface="Comfortaa"/>
                <a:sym typeface="Comfortaa"/>
              </a:rPr>
              <a:t>Hassan Ali Alabdullatif</a:t>
            </a:r>
            <a:endParaRPr sz="1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Clr>
                <a:schemeClr val="dk1"/>
              </a:buClr>
              <a:buSzPts val="1000"/>
              <a:buFont typeface="Arial"/>
              <a:buNone/>
            </a:pPr>
            <a:r>
              <a:rPr lang="en-US" sz="1000">
                <a:solidFill>
                  <a:schemeClr val="dk1"/>
                </a:solidFill>
                <a:latin typeface="Comfortaa"/>
                <a:ea typeface="Comfortaa"/>
                <a:cs typeface="Comfortaa"/>
                <a:sym typeface="Comfortaa"/>
              </a:rPr>
              <a:t>Rayan Alotaibi</a:t>
            </a:r>
            <a:endParaRPr sz="1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Clr>
                <a:schemeClr val="dk1"/>
              </a:buClr>
              <a:buSzPts val="1000"/>
              <a:buFont typeface="Arial"/>
              <a:buNone/>
            </a:pPr>
            <a:r>
              <a:rPr lang="en-US" sz="1000">
                <a:solidFill>
                  <a:schemeClr val="dk1"/>
                </a:solidFill>
                <a:latin typeface="Comfortaa"/>
                <a:ea typeface="Comfortaa"/>
                <a:cs typeface="Comfortaa"/>
                <a:sym typeface="Comfortaa"/>
              </a:rPr>
              <a:t>Mohammed Nasser </a:t>
            </a:r>
            <a:endParaRPr sz="1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Clr>
                <a:schemeClr val="dk1"/>
              </a:buClr>
              <a:buSzPts val="1000"/>
              <a:buFont typeface="Arial"/>
              <a:buNone/>
            </a:pPr>
            <a:r>
              <a:rPr lang="en-US" sz="1000">
                <a:solidFill>
                  <a:schemeClr val="dk1"/>
                </a:solidFill>
                <a:latin typeface="Comfortaa"/>
                <a:ea typeface="Comfortaa"/>
                <a:cs typeface="Comfortaa"/>
                <a:sym typeface="Comfortaa"/>
              </a:rPr>
              <a:t>Luay Almutair</a:t>
            </a:r>
            <a:endParaRPr sz="1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Clr>
                <a:schemeClr val="dk1"/>
              </a:buClr>
              <a:buSzPts val="1000"/>
              <a:buFont typeface="Arial"/>
              <a:buNone/>
            </a:pPr>
            <a:r>
              <a:rPr lang="en-US" sz="1000">
                <a:solidFill>
                  <a:schemeClr val="dk1"/>
                </a:solidFill>
                <a:latin typeface="Comfortaa"/>
                <a:ea typeface="Comfortaa"/>
                <a:cs typeface="Comfortaa"/>
                <a:sym typeface="Comfortaa"/>
              </a:rPr>
              <a:t>Mohammed Fahad</a:t>
            </a:r>
            <a:endParaRPr sz="1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Clr>
                <a:schemeClr val="dk1"/>
              </a:buClr>
              <a:buSzPts val="1000"/>
              <a:buFont typeface="Arial"/>
              <a:buNone/>
            </a:pPr>
            <a:r>
              <a:rPr lang="en-US" sz="1000">
                <a:solidFill>
                  <a:schemeClr val="dk1"/>
                </a:solidFill>
                <a:latin typeface="Comfortaa"/>
                <a:ea typeface="Comfortaa"/>
                <a:cs typeface="Comfortaa"/>
                <a:sym typeface="Comfortaa"/>
              </a:rPr>
              <a:t>Mohammed Majed </a:t>
            </a:r>
            <a:endParaRPr sz="1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Clr>
                <a:schemeClr val="dk1"/>
              </a:buClr>
              <a:buSzPts val="1000"/>
              <a:buFont typeface="Arial"/>
              <a:buNone/>
            </a:pPr>
            <a:r>
              <a:rPr lang="en-US" sz="1000">
                <a:solidFill>
                  <a:schemeClr val="dk1"/>
                </a:solidFill>
                <a:latin typeface="Comfortaa"/>
                <a:ea typeface="Comfortaa"/>
                <a:cs typeface="Comfortaa"/>
                <a:sym typeface="Comfortaa"/>
              </a:rPr>
              <a:t>Abdulkarim Salman</a:t>
            </a:r>
            <a:endParaRPr sz="1000">
              <a:solidFill>
                <a:schemeClr val="dk1"/>
              </a:solidFill>
              <a:latin typeface="Comfortaa"/>
              <a:ea typeface="Comfortaa"/>
              <a:cs typeface="Comfortaa"/>
              <a:sym typeface="Comfortaa"/>
            </a:endParaRPr>
          </a:p>
          <a:p>
            <a:pPr indent="0" lvl="0" marL="0" rtl="0" algn="ctr">
              <a:lnSpc>
                <a:spcPct val="115000"/>
              </a:lnSpc>
              <a:spcBef>
                <a:spcPts val="0"/>
              </a:spcBef>
              <a:spcAft>
                <a:spcPts val="0"/>
              </a:spcAft>
              <a:buClr>
                <a:schemeClr val="dk1"/>
              </a:buClr>
              <a:buSzPts val="1000"/>
              <a:buFont typeface="Arial"/>
              <a:buNone/>
            </a:pPr>
            <a:r>
              <a:t/>
            </a:r>
            <a:endParaRPr sz="1000">
              <a:solidFill>
                <a:schemeClr val="dk1"/>
              </a:solidFill>
              <a:latin typeface="Comfortaa"/>
              <a:ea typeface="Comfortaa"/>
              <a:cs typeface="Comfortaa"/>
              <a:sym typeface="Comfortaa"/>
            </a:endParaRPr>
          </a:p>
          <a:p>
            <a:pPr indent="0" lvl="0" marL="0" rtl="0" algn="ctr">
              <a:spcBef>
                <a:spcPts val="0"/>
              </a:spcBef>
              <a:spcAft>
                <a:spcPts val="0"/>
              </a:spcAft>
              <a:buClr>
                <a:schemeClr val="dk1"/>
              </a:buClr>
              <a:buSzPts val="1000"/>
              <a:buFont typeface="Arial"/>
              <a:buNone/>
            </a:pPr>
            <a:r>
              <a:t/>
            </a:r>
            <a:endParaRPr sz="1000">
              <a:solidFill>
                <a:schemeClr val="dk1"/>
              </a:solidFill>
              <a:latin typeface="Comfortaa"/>
              <a:ea typeface="Comfortaa"/>
              <a:cs typeface="Comfortaa"/>
              <a:sym typeface="Comfortaa"/>
            </a:endParaRPr>
          </a:p>
          <a:p>
            <a:pPr indent="0" lvl="0" marL="0" rtl="0" algn="ctr">
              <a:spcBef>
                <a:spcPts val="0"/>
              </a:spcBef>
              <a:spcAft>
                <a:spcPts val="0"/>
              </a:spcAft>
              <a:buNone/>
            </a:pPr>
            <a:r>
              <a:t/>
            </a:r>
            <a:endParaRPr sz="1000">
              <a:solidFill>
                <a:schemeClr val="dk1"/>
              </a:solidFill>
              <a:latin typeface="Comfortaa"/>
              <a:ea typeface="Comfortaa"/>
              <a:cs typeface="Comfortaa"/>
              <a:sym typeface="Comfortaa"/>
            </a:endParaRPr>
          </a:p>
        </p:txBody>
      </p:sp>
      <p:sp>
        <p:nvSpPr>
          <p:cNvPr id="636" name="Google Shape;636;g51945d1f30dab29_0"/>
          <p:cNvSpPr txBox="1"/>
          <p:nvPr/>
        </p:nvSpPr>
        <p:spPr>
          <a:xfrm>
            <a:off x="2869500" y="4800963"/>
            <a:ext cx="3405000" cy="2349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rPr b="1" lang="en-US" sz="900">
                <a:highlight>
                  <a:srgbClr val="FCE5CD"/>
                </a:highlight>
                <a:latin typeface="Comfortaa"/>
                <a:ea typeface="Comfortaa"/>
                <a:cs typeface="Comfortaa"/>
                <a:sym typeface="Comfortaa"/>
              </a:rPr>
              <a:t>Thanks to Faisal Alomar for his design of the team logo </a:t>
            </a:r>
            <a:endParaRPr b="1" sz="900">
              <a:highlight>
                <a:srgbClr val="FCE5CD"/>
              </a:highlight>
              <a:latin typeface="Comfortaa"/>
              <a:ea typeface="Comfortaa"/>
              <a:cs typeface="Comfortaa"/>
              <a:sym typeface="Comforta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pic>
        <p:nvPicPr>
          <p:cNvPr id="77" name="Google Shape;77;g10515ba1b42_0_0"/>
          <p:cNvPicPr preferRelativeResize="0"/>
          <p:nvPr/>
        </p:nvPicPr>
        <p:blipFill rotWithShape="1">
          <a:blip r:embed="rId3">
            <a:alphaModFix/>
          </a:blip>
          <a:srcRect b="0" l="0" r="0" t="0"/>
          <a:stretch/>
        </p:blipFill>
        <p:spPr>
          <a:xfrm>
            <a:off x="311743" y="202494"/>
            <a:ext cx="585746" cy="697656"/>
          </a:xfrm>
          <a:prstGeom prst="rect">
            <a:avLst/>
          </a:prstGeom>
          <a:noFill/>
          <a:ln>
            <a:noFill/>
          </a:ln>
        </p:spPr>
      </p:pic>
      <p:sp>
        <p:nvSpPr>
          <p:cNvPr id="78" name="Google Shape;78;g10515ba1b42_0_0"/>
          <p:cNvSpPr txBox="1"/>
          <p:nvPr/>
        </p:nvSpPr>
        <p:spPr>
          <a:xfrm>
            <a:off x="731238" y="530694"/>
            <a:ext cx="2202900" cy="3714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Clr>
                <a:schemeClr val="dk1"/>
              </a:buClr>
              <a:buSzPts val="600"/>
              <a:buFont typeface="Arial"/>
              <a:buNone/>
            </a:pPr>
            <a:r>
              <a:rPr lang="en-US" sz="1800">
                <a:solidFill>
                  <a:schemeClr val="dk1"/>
                </a:solidFill>
                <a:highlight>
                  <a:srgbClr val="EFEFEF"/>
                </a:highlight>
                <a:latin typeface="Comfortaa"/>
                <a:ea typeface="Comfortaa"/>
                <a:cs typeface="Comfortaa"/>
                <a:sym typeface="Comfortaa"/>
              </a:rPr>
              <a:t>Objectives</a:t>
            </a:r>
            <a:endParaRPr sz="700">
              <a:latin typeface="Calibri"/>
              <a:ea typeface="Calibri"/>
              <a:cs typeface="Calibri"/>
              <a:sym typeface="Calibri"/>
            </a:endParaRPr>
          </a:p>
        </p:txBody>
      </p:sp>
      <p:sp>
        <p:nvSpPr>
          <p:cNvPr id="79" name="Google Shape;79;g10515ba1b42_0_0"/>
          <p:cNvSpPr/>
          <p:nvPr/>
        </p:nvSpPr>
        <p:spPr>
          <a:xfrm>
            <a:off x="311739" y="1969837"/>
            <a:ext cx="357000" cy="343500"/>
          </a:xfrm>
          <a:prstGeom prst="diamond">
            <a:avLst/>
          </a:prstGeom>
          <a:solidFill>
            <a:srgbClr val="FCE5CD"/>
          </a:solidFill>
          <a:ln cap="flat" cmpd="sng" w="952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t/>
            </a:r>
            <a:endParaRPr i="0" sz="800" u="none" cap="none" strike="noStrike">
              <a:solidFill>
                <a:srgbClr val="000000"/>
              </a:solidFill>
              <a:latin typeface="Comfortaa"/>
              <a:ea typeface="Comfortaa"/>
              <a:cs typeface="Comfortaa"/>
              <a:sym typeface="Comfortaa"/>
            </a:endParaRPr>
          </a:p>
        </p:txBody>
      </p:sp>
      <p:sp>
        <p:nvSpPr>
          <p:cNvPr id="80" name="Google Shape;80;g10515ba1b42_0_0"/>
          <p:cNvSpPr/>
          <p:nvPr/>
        </p:nvSpPr>
        <p:spPr>
          <a:xfrm>
            <a:off x="311739" y="1361962"/>
            <a:ext cx="357000" cy="343500"/>
          </a:xfrm>
          <a:prstGeom prst="diamond">
            <a:avLst/>
          </a:prstGeom>
          <a:solidFill>
            <a:srgbClr val="FCE5CD"/>
          </a:solidFill>
          <a:ln cap="flat" cmpd="sng" w="952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t/>
            </a:r>
            <a:endParaRPr i="0" sz="800" u="none" cap="none" strike="noStrike">
              <a:solidFill>
                <a:srgbClr val="000000"/>
              </a:solidFill>
              <a:latin typeface="Comfortaa"/>
              <a:ea typeface="Comfortaa"/>
              <a:cs typeface="Comfortaa"/>
              <a:sym typeface="Comfortaa"/>
            </a:endParaRPr>
          </a:p>
        </p:txBody>
      </p:sp>
      <p:sp>
        <p:nvSpPr>
          <p:cNvPr id="81" name="Google Shape;81;g10515ba1b42_0_0"/>
          <p:cNvSpPr/>
          <p:nvPr/>
        </p:nvSpPr>
        <p:spPr>
          <a:xfrm>
            <a:off x="311739" y="2577718"/>
            <a:ext cx="357000" cy="343500"/>
          </a:xfrm>
          <a:prstGeom prst="diamond">
            <a:avLst/>
          </a:prstGeom>
          <a:solidFill>
            <a:srgbClr val="FCE5CD"/>
          </a:solidFill>
          <a:ln cap="flat" cmpd="sng" w="952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t/>
            </a:r>
            <a:endParaRPr i="0" sz="800" u="none" cap="none" strike="noStrike">
              <a:solidFill>
                <a:srgbClr val="000000"/>
              </a:solidFill>
              <a:latin typeface="Comfortaa"/>
              <a:ea typeface="Comfortaa"/>
              <a:cs typeface="Comfortaa"/>
              <a:sym typeface="Comfortaa"/>
            </a:endParaRPr>
          </a:p>
        </p:txBody>
      </p:sp>
      <p:sp>
        <p:nvSpPr>
          <p:cNvPr id="82" name="Google Shape;82;g10515ba1b42_0_0"/>
          <p:cNvSpPr/>
          <p:nvPr/>
        </p:nvSpPr>
        <p:spPr>
          <a:xfrm>
            <a:off x="311739" y="3185587"/>
            <a:ext cx="357000" cy="343500"/>
          </a:xfrm>
          <a:prstGeom prst="diamond">
            <a:avLst/>
          </a:prstGeom>
          <a:solidFill>
            <a:srgbClr val="FCE5CD"/>
          </a:solidFill>
          <a:ln cap="flat" cmpd="sng" w="952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t/>
            </a:r>
            <a:endParaRPr i="0" sz="800" u="none" cap="none" strike="noStrike">
              <a:solidFill>
                <a:srgbClr val="000000"/>
              </a:solidFill>
              <a:latin typeface="Comfortaa"/>
              <a:ea typeface="Comfortaa"/>
              <a:cs typeface="Comfortaa"/>
              <a:sym typeface="Comfortaa"/>
            </a:endParaRPr>
          </a:p>
        </p:txBody>
      </p:sp>
      <p:sp>
        <p:nvSpPr>
          <p:cNvPr id="83" name="Google Shape;83;g10515ba1b42_0_0"/>
          <p:cNvSpPr/>
          <p:nvPr/>
        </p:nvSpPr>
        <p:spPr>
          <a:xfrm>
            <a:off x="311739" y="3833287"/>
            <a:ext cx="357000" cy="343500"/>
          </a:xfrm>
          <a:prstGeom prst="diamond">
            <a:avLst/>
          </a:prstGeom>
          <a:solidFill>
            <a:srgbClr val="FCE5CD"/>
          </a:solidFill>
          <a:ln cap="flat" cmpd="sng" w="952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t/>
            </a:r>
            <a:endParaRPr i="0" sz="800" u="none" cap="none" strike="noStrike">
              <a:solidFill>
                <a:srgbClr val="000000"/>
              </a:solidFill>
              <a:latin typeface="Comfortaa"/>
              <a:ea typeface="Comfortaa"/>
              <a:cs typeface="Comfortaa"/>
              <a:sym typeface="Comfortaa"/>
            </a:endParaRPr>
          </a:p>
        </p:txBody>
      </p:sp>
      <p:sp>
        <p:nvSpPr>
          <p:cNvPr id="84" name="Google Shape;84;g10515ba1b42_0_0"/>
          <p:cNvSpPr/>
          <p:nvPr/>
        </p:nvSpPr>
        <p:spPr>
          <a:xfrm>
            <a:off x="311739" y="4480987"/>
            <a:ext cx="357000" cy="343500"/>
          </a:xfrm>
          <a:prstGeom prst="diamond">
            <a:avLst/>
          </a:prstGeom>
          <a:solidFill>
            <a:srgbClr val="FCE5CD"/>
          </a:solidFill>
          <a:ln cap="flat" cmpd="sng" w="952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t/>
            </a:r>
            <a:endParaRPr i="0" sz="800" u="none" cap="none" strike="noStrike">
              <a:solidFill>
                <a:srgbClr val="000000"/>
              </a:solidFill>
              <a:latin typeface="Comfortaa"/>
              <a:ea typeface="Comfortaa"/>
              <a:cs typeface="Comfortaa"/>
              <a:sym typeface="Comfortaa"/>
            </a:endParaRPr>
          </a:p>
        </p:txBody>
      </p:sp>
      <p:sp>
        <p:nvSpPr>
          <p:cNvPr id="85" name="Google Shape;85;g10515ba1b42_0_0"/>
          <p:cNvSpPr txBox="1"/>
          <p:nvPr/>
        </p:nvSpPr>
        <p:spPr>
          <a:xfrm>
            <a:off x="748150" y="1422525"/>
            <a:ext cx="2618700" cy="438600"/>
          </a:xfrm>
          <a:prstGeom prst="rect">
            <a:avLst/>
          </a:prstGeom>
          <a:noFill/>
          <a:ln>
            <a:noFill/>
          </a:ln>
        </p:spPr>
        <p:txBody>
          <a:bodyPr anchorCtr="0" anchor="t" bIns="45725" lIns="45725" spcFirstLastPara="1" rIns="45725" wrap="square" tIns="45725">
            <a:spAutoFit/>
          </a:bodyPr>
          <a:lstStyle/>
          <a:p>
            <a:pPr indent="0" lvl="0" marL="228600" rtl="0" algn="l">
              <a:spcBef>
                <a:spcPts val="500"/>
              </a:spcBef>
              <a:spcAft>
                <a:spcPts val="500"/>
              </a:spcAft>
              <a:buNone/>
            </a:pPr>
            <a:r>
              <a:rPr b="1" lang="en-US" sz="1400">
                <a:solidFill>
                  <a:srgbClr val="4D4D4D"/>
                </a:solidFill>
                <a:latin typeface="Comfortaa"/>
                <a:ea typeface="Comfortaa"/>
                <a:cs typeface="Comfortaa"/>
                <a:sym typeface="Comfortaa"/>
              </a:rPr>
              <a:t>Deﬁne the term “Joint” .</a:t>
            </a:r>
            <a:endParaRPr sz="1400">
              <a:latin typeface="Comfortaa"/>
              <a:ea typeface="Comfortaa"/>
              <a:cs typeface="Comfortaa"/>
              <a:sym typeface="Comfortaa"/>
            </a:endParaRPr>
          </a:p>
        </p:txBody>
      </p:sp>
      <p:sp>
        <p:nvSpPr>
          <p:cNvPr id="86" name="Google Shape;86;g10515ba1b42_0_0"/>
          <p:cNvSpPr txBox="1"/>
          <p:nvPr/>
        </p:nvSpPr>
        <p:spPr>
          <a:xfrm>
            <a:off x="794925" y="2031388"/>
            <a:ext cx="7554300" cy="650400"/>
          </a:xfrm>
          <a:prstGeom prst="rect">
            <a:avLst/>
          </a:prstGeom>
          <a:noFill/>
          <a:ln>
            <a:noFill/>
          </a:ln>
        </p:spPr>
        <p:txBody>
          <a:bodyPr anchorCtr="0" anchor="t" bIns="45725" lIns="45725" spcFirstLastPara="1" rIns="45725" wrap="square" tIns="45725">
            <a:spAutoFit/>
          </a:bodyPr>
          <a:lstStyle/>
          <a:p>
            <a:pPr indent="0" lvl="0" marL="228600" rtl="0" algn="l">
              <a:spcBef>
                <a:spcPts val="500"/>
              </a:spcBef>
              <a:spcAft>
                <a:spcPts val="0"/>
              </a:spcAft>
              <a:buNone/>
            </a:pPr>
            <a:r>
              <a:rPr b="1" lang="en-US" sz="1400">
                <a:solidFill>
                  <a:srgbClr val="4D4D4D"/>
                </a:solidFill>
                <a:latin typeface="Comfortaa"/>
                <a:ea typeface="Comfortaa"/>
                <a:cs typeface="Comfortaa"/>
                <a:sym typeface="Comfortaa"/>
              </a:rPr>
              <a:t>Describe the classiﬁcation of the 3 types of joints &amp; give an example of each.</a:t>
            </a:r>
            <a:endParaRPr b="1" sz="1400">
              <a:solidFill>
                <a:srgbClr val="4D4D4D"/>
              </a:solidFill>
              <a:latin typeface="Comfortaa"/>
              <a:ea typeface="Comfortaa"/>
              <a:cs typeface="Comfortaa"/>
              <a:sym typeface="Comfortaa"/>
            </a:endParaRPr>
          </a:p>
          <a:p>
            <a:pPr indent="0" lvl="0" marL="0" rtl="0" algn="l">
              <a:spcBef>
                <a:spcPts val="500"/>
              </a:spcBef>
              <a:spcAft>
                <a:spcPts val="0"/>
              </a:spcAft>
              <a:buNone/>
            </a:pPr>
            <a:r>
              <a:t/>
            </a:r>
            <a:endParaRPr sz="1400">
              <a:latin typeface="Comfortaa"/>
              <a:ea typeface="Comfortaa"/>
              <a:cs typeface="Comfortaa"/>
              <a:sym typeface="Comfortaa"/>
            </a:endParaRPr>
          </a:p>
        </p:txBody>
      </p:sp>
      <p:sp>
        <p:nvSpPr>
          <p:cNvPr id="87" name="Google Shape;87;g10515ba1b42_0_0"/>
          <p:cNvSpPr txBox="1"/>
          <p:nvPr/>
        </p:nvSpPr>
        <p:spPr>
          <a:xfrm>
            <a:off x="794875" y="2611138"/>
            <a:ext cx="6561900" cy="650400"/>
          </a:xfrm>
          <a:prstGeom prst="rect">
            <a:avLst/>
          </a:prstGeom>
          <a:noFill/>
          <a:ln>
            <a:noFill/>
          </a:ln>
        </p:spPr>
        <p:txBody>
          <a:bodyPr anchorCtr="0" anchor="t" bIns="45725" lIns="45725" spcFirstLastPara="1" rIns="45725" wrap="square" tIns="45725">
            <a:spAutoFit/>
          </a:bodyPr>
          <a:lstStyle/>
          <a:p>
            <a:pPr indent="0" lvl="0" marL="228600" rtl="0" algn="l">
              <a:spcBef>
                <a:spcPts val="500"/>
              </a:spcBef>
              <a:spcAft>
                <a:spcPts val="0"/>
              </a:spcAft>
              <a:buNone/>
            </a:pPr>
            <a:r>
              <a:rPr b="1" lang="en-US" sz="1400">
                <a:solidFill>
                  <a:srgbClr val="4D4D4D"/>
                </a:solidFill>
                <a:latin typeface="Comfortaa"/>
                <a:ea typeface="Comfortaa"/>
                <a:cs typeface="Comfortaa"/>
                <a:sym typeface="Comfortaa"/>
              </a:rPr>
              <a:t>Describe the characteristics of synovial joints.</a:t>
            </a:r>
            <a:endParaRPr b="1" sz="1400">
              <a:solidFill>
                <a:srgbClr val="4D4D4D"/>
              </a:solidFill>
              <a:latin typeface="Comfortaa"/>
              <a:ea typeface="Comfortaa"/>
              <a:cs typeface="Comfortaa"/>
              <a:sym typeface="Comfortaa"/>
            </a:endParaRPr>
          </a:p>
          <a:p>
            <a:pPr indent="0" lvl="0" marL="0" rtl="0" algn="l">
              <a:spcBef>
                <a:spcPts val="500"/>
              </a:spcBef>
              <a:spcAft>
                <a:spcPts val="0"/>
              </a:spcAft>
              <a:buNone/>
            </a:pPr>
            <a:r>
              <a:t/>
            </a:r>
            <a:endParaRPr sz="1400">
              <a:latin typeface="Comfortaa"/>
              <a:ea typeface="Comfortaa"/>
              <a:cs typeface="Comfortaa"/>
              <a:sym typeface="Comfortaa"/>
            </a:endParaRPr>
          </a:p>
        </p:txBody>
      </p:sp>
      <p:sp>
        <p:nvSpPr>
          <p:cNvPr id="88" name="Google Shape;88;g10515ba1b42_0_0"/>
          <p:cNvSpPr txBox="1"/>
          <p:nvPr/>
        </p:nvSpPr>
        <p:spPr>
          <a:xfrm>
            <a:off x="794875" y="3185588"/>
            <a:ext cx="7107600" cy="650400"/>
          </a:xfrm>
          <a:prstGeom prst="rect">
            <a:avLst/>
          </a:prstGeom>
          <a:noFill/>
          <a:ln>
            <a:noFill/>
          </a:ln>
        </p:spPr>
        <p:txBody>
          <a:bodyPr anchorCtr="0" anchor="t" bIns="45725" lIns="45725" spcFirstLastPara="1" rIns="45725" wrap="square" tIns="45725">
            <a:spAutoFit/>
          </a:bodyPr>
          <a:lstStyle/>
          <a:p>
            <a:pPr indent="0" lvl="0" marL="228600" rtl="0" algn="l">
              <a:spcBef>
                <a:spcPts val="500"/>
              </a:spcBef>
              <a:spcAft>
                <a:spcPts val="0"/>
              </a:spcAft>
              <a:buNone/>
            </a:pPr>
            <a:r>
              <a:rPr b="1" lang="en-US" sz="1400">
                <a:solidFill>
                  <a:srgbClr val="4D4D4D"/>
                </a:solidFill>
                <a:latin typeface="Comfortaa"/>
                <a:ea typeface="Comfortaa"/>
                <a:cs typeface="Comfortaa"/>
                <a:sym typeface="Comfortaa"/>
              </a:rPr>
              <a:t>Describe the classiﬁcation of synovial joints &amp; give an example of each.</a:t>
            </a:r>
            <a:endParaRPr b="1" sz="1400">
              <a:solidFill>
                <a:srgbClr val="4D4D4D"/>
              </a:solidFill>
              <a:latin typeface="Comfortaa"/>
              <a:ea typeface="Comfortaa"/>
              <a:cs typeface="Comfortaa"/>
              <a:sym typeface="Comfortaa"/>
            </a:endParaRPr>
          </a:p>
          <a:p>
            <a:pPr indent="0" lvl="0" marL="0" rtl="0" algn="l">
              <a:spcBef>
                <a:spcPts val="500"/>
              </a:spcBef>
              <a:spcAft>
                <a:spcPts val="0"/>
              </a:spcAft>
              <a:buNone/>
            </a:pPr>
            <a:r>
              <a:t/>
            </a:r>
            <a:endParaRPr sz="1400">
              <a:latin typeface="Comfortaa"/>
              <a:ea typeface="Comfortaa"/>
              <a:cs typeface="Comfortaa"/>
              <a:sym typeface="Comfortaa"/>
            </a:endParaRPr>
          </a:p>
        </p:txBody>
      </p:sp>
      <p:sp>
        <p:nvSpPr>
          <p:cNvPr id="89" name="Google Shape;89;g10515ba1b42_0_0"/>
          <p:cNvSpPr txBox="1"/>
          <p:nvPr/>
        </p:nvSpPr>
        <p:spPr>
          <a:xfrm>
            <a:off x="794925" y="3854888"/>
            <a:ext cx="4558200" cy="438600"/>
          </a:xfrm>
          <a:prstGeom prst="rect">
            <a:avLst/>
          </a:prstGeom>
          <a:noFill/>
          <a:ln>
            <a:noFill/>
          </a:ln>
        </p:spPr>
        <p:txBody>
          <a:bodyPr anchorCtr="0" anchor="t" bIns="45725" lIns="45725" spcFirstLastPara="1" rIns="45725" wrap="square" tIns="45725">
            <a:spAutoFit/>
          </a:bodyPr>
          <a:lstStyle/>
          <a:p>
            <a:pPr indent="0" lvl="0" marL="228600" rtl="0" algn="l">
              <a:spcBef>
                <a:spcPts val="500"/>
              </a:spcBef>
              <a:spcAft>
                <a:spcPts val="500"/>
              </a:spcAft>
              <a:buNone/>
            </a:pPr>
            <a:r>
              <a:rPr b="1" lang="en-US" sz="1400">
                <a:solidFill>
                  <a:srgbClr val="4D4D4D"/>
                </a:solidFill>
                <a:latin typeface="Comfortaa"/>
                <a:ea typeface="Comfortaa"/>
                <a:cs typeface="Comfortaa"/>
                <a:sym typeface="Comfortaa"/>
              </a:rPr>
              <a:t>List factors maintaining stability of joints.</a:t>
            </a:r>
            <a:endParaRPr b="1" sz="1400">
              <a:solidFill>
                <a:srgbClr val="4D4D4D"/>
              </a:solidFill>
              <a:latin typeface="Comfortaa"/>
              <a:ea typeface="Comfortaa"/>
              <a:cs typeface="Comfortaa"/>
              <a:sym typeface="Comfortaa"/>
            </a:endParaRPr>
          </a:p>
        </p:txBody>
      </p:sp>
      <p:sp>
        <p:nvSpPr>
          <p:cNvPr id="90" name="Google Shape;90;g10515ba1b42_0_0"/>
          <p:cNvSpPr txBox="1"/>
          <p:nvPr/>
        </p:nvSpPr>
        <p:spPr>
          <a:xfrm>
            <a:off x="794925" y="4480988"/>
            <a:ext cx="5330700" cy="650400"/>
          </a:xfrm>
          <a:prstGeom prst="rect">
            <a:avLst/>
          </a:prstGeom>
          <a:noFill/>
          <a:ln>
            <a:noFill/>
          </a:ln>
        </p:spPr>
        <p:txBody>
          <a:bodyPr anchorCtr="0" anchor="t" bIns="45725" lIns="45725" spcFirstLastPara="1" rIns="45725" wrap="square" tIns="45725">
            <a:spAutoFit/>
          </a:bodyPr>
          <a:lstStyle/>
          <a:p>
            <a:pPr indent="0" lvl="0" marL="228600" rtl="0" algn="l">
              <a:spcBef>
                <a:spcPts val="500"/>
              </a:spcBef>
              <a:spcAft>
                <a:spcPts val="0"/>
              </a:spcAft>
              <a:buNone/>
            </a:pPr>
            <a:r>
              <a:rPr b="1" lang="en-US" sz="1400">
                <a:solidFill>
                  <a:srgbClr val="4D4D4D"/>
                </a:solidFill>
                <a:latin typeface="Comfortaa"/>
                <a:ea typeface="Comfortaa"/>
                <a:cs typeface="Comfortaa"/>
                <a:sym typeface="Comfortaa"/>
              </a:rPr>
              <a:t>Recite “Hilton’s law” for nerve supply of joints.</a:t>
            </a:r>
            <a:endParaRPr b="1" sz="1400">
              <a:solidFill>
                <a:srgbClr val="434343"/>
              </a:solidFill>
              <a:latin typeface="Comfortaa"/>
              <a:ea typeface="Comfortaa"/>
              <a:cs typeface="Comfortaa"/>
              <a:sym typeface="Comfortaa"/>
            </a:endParaRPr>
          </a:p>
          <a:p>
            <a:pPr indent="0" lvl="0" marL="0" rtl="0" algn="l">
              <a:spcBef>
                <a:spcPts val="500"/>
              </a:spcBef>
              <a:spcAft>
                <a:spcPts val="0"/>
              </a:spcAft>
              <a:buNone/>
            </a:pPr>
            <a:r>
              <a:t/>
            </a:r>
            <a:endParaRPr sz="1400">
              <a:latin typeface="Comfortaa"/>
              <a:ea typeface="Comfortaa"/>
              <a:cs typeface="Comfortaa"/>
              <a:sym typeface="Comforta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4" name="Shape 94"/>
        <p:cNvGrpSpPr/>
        <p:nvPr/>
      </p:nvGrpSpPr>
      <p:grpSpPr>
        <a:xfrm>
          <a:off x="0" y="0"/>
          <a:ext cx="0" cy="0"/>
          <a:chOff x="0" y="0"/>
          <a:chExt cx="0" cy="0"/>
        </a:xfrm>
      </p:grpSpPr>
      <p:pic>
        <p:nvPicPr>
          <p:cNvPr id="95" name="Google Shape;95;p2"/>
          <p:cNvPicPr preferRelativeResize="0"/>
          <p:nvPr/>
        </p:nvPicPr>
        <p:blipFill rotWithShape="1">
          <a:blip r:embed="rId3">
            <a:alphaModFix/>
          </a:blip>
          <a:srcRect b="0" l="0" r="0" t="0"/>
          <a:stretch/>
        </p:blipFill>
        <p:spPr>
          <a:xfrm>
            <a:off x="6" y="-5319"/>
            <a:ext cx="585746" cy="697656"/>
          </a:xfrm>
          <a:prstGeom prst="rect">
            <a:avLst/>
          </a:prstGeom>
          <a:noFill/>
          <a:ln>
            <a:noFill/>
          </a:ln>
        </p:spPr>
      </p:pic>
      <p:sp>
        <p:nvSpPr>
          <p:cNvPr id="96" name="Google Shape;96;p2"/>
          <p:cNvSpPr txBox="1"/>
          <p:nvPr/>
        </p:nvSpPr>
        <p:spPr>
          <a:xfrm>
            <a:off x="9150700" y="1498713"/>
            <a:ext cx="1673100" cy="4002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None/>
            </a:pPr>
            <a:r>
              <a:t/>
            </a:r>
            <a:endParaRPr sz="2000">
              <a:latin typeface="Comfortaa"/>
              <a:ea typeface="Comfortaa"/>
              <a:cs typeface="Comfortaa"/>
              <a:sym typeface="Comfortaa"/>
            </a:endParaRPr>
          </a:p>
        </p:txBody>
      </p:sp>
      <p:sp>
        <p:nvSpPr>
          <p:cNvPr id="97" name="Google Shape;97;p2"/>
          <p:cNvSpPr txBox="1"/>
          <p:nvPr/>
        </p:nvSpPr>
        <p:spPr>
          <a:xfrm>
            <a:off x="1643088" y="793575"/>
            <a:ext cx="2057400" cy="369300"/>
          </a:xfrm>
          <a:prstGeom prst="rect">
            <a:avLst/>
          </a:prstGeom>
          <a:solidFill>
            <a:srgbClr val="FCE5CD"/>
          </a:solidFill>
          <a:ln>
            <a:noFill/>
          </a:ln>
        </p:spPr>
        <p:txBody>
          <a:bodyPr anchorCtr="0" anchor="t" bIns="45725" lIns="45725" spcFirstLastPara="1" rIns="45725" wrap="square" tIns="45725">
            <a:spAutoFit/>
          </a:bodyPr>
          <a:lstStyle/>
          <a:p>
            <a:pPr indent="0" lvl="0" marL="0" rtl="0" algn="ctr">
              <a:spcBef>
                <a:spcPts val="0"/>
              </a:spcBef>
              <a:spcAft>
                <a:spcPts val="0"/>
              </a:spcAft>
              <a:buNone/>
            </a:pPr>
            <a:r>
              <a:rPr lang="en-US" sz="1800">
                <a:latin typeface="Comfortaa"/>
                <a:ea typeface="Comfortaa"/>
                <a:cs typeface="Comfortaa"/>
                <a:sym typeface="Comfortaa"/>
              </a:rPr>
              <a:t>Definition</a:t>
            </a:r>
            <a:endParaRPr sz="1800">
              <a:latin typeface="Comfortaa"/>
              <a:ea typeface="Comfortaa"/>
              <a:cs typeface="Comfortaa"/>
              <a:sym typeface="Comfortaa"/>
            </a:endParaRPr>
          </a:p>
        </p:txBody>
      </p:sp>
      <p:sp>
        <p:nvSpPr>
          <p:cNvPr id="98" name="Google Shape;98;p2"/>
          <p:cNvSpPr/>
          <p:nvPr/>
        </p:nvSpPr>
        <p:spPr>
          <a:xfrm>
            <a:off x="694588" y="1335025"/>
            <a:ext cx="4132800" cy="697800"/>
          </a:xfrm>
          <a:prstGeom prst="flowChartAlternateProcess">
            <a:avLst/>
          </a:prstGeom>
          <a:solidFill>
            <a:srgbClr val="F3F3F3"/>
          </a:solidFill>
          <a:ln>
            <a:noFill/>
          </a:ln>
        </p:spPr>
        <p:txBody>
          <a:bodyPr anchorCtr="0" anchor="ctr" bIns="45725" lIns="45725" spcFirstLastPara="1" rIns="45725" wrap="square" tIns="45725">
            <a:noAutofit/>
          </a:bodyPr>
          <a:lstStyle/>
          <a:p>
            <a:pPr indent="0" lvl="0" marL="0" rtl="0" algn="l">
              <a:spcBef>
                <a:spcPts val="0"/>
              </a:spcBef>
              <a:spcAft>
                <a:spcPts val="0"/>
              </a:spcAft>
              <a:buClr>
                <a:schemeClr val="dk1"/>
              </a:buClr>
              <a:buSzPts val="600"/>
              <a:buFont typeface="Arial"/>
              <a:buNone/>
            </a:pPr>
            <a:r>
              <a:rPr b="1" lang="en-US" sz="1100">
                <a:solidFill>
                  <a:schemeClr val="dk1"/>
                </a:solidFill>
                <a:latin typeface="Comfortaa"/>
                <a:ea typeface="Comfortaa"/>
                <a:cs typeface="Comfortaa"/>
                <a:sym typeface="Comfortaa"/>
              </a:rPr>
              <a:t>joint </a:t>
            </a:r>
            <a:r>
              <a:rPr lang="en-US" sz="1100">
                <a:solidFill>
                  <a:schemeClr val="dk1"/>
                </a:solidFill>
                <a:latin typeface="Comfortaa"/>
                <a:ea typeface="Comfortaa"/>
                <a:cs typeface="Comfortaa"/>
                <a:sym typeface="Comfortaa"/>
              </a:rPr>
              <a:t>:It is the site where two or more bones meet together.</a:t>
            </a:r>
            <a:endParaRPr sz="11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600"/>
              <a:buFont typeface="Arial"/>
              <a:buNone/>
            </a:pPr>
            <a:r>
              <a:rPr lang="en-US" sz="1100">
                <a:solidFill>
                  <a:srgbClr val="3C78D8"/>
                </a:solidFill>
                <a:latin typeface="Comfortaa"/>
                <a:ea typeface="Comfortaa"/>
                <a:cs typeface="Comfortaa"/>
                <a:sym typeface="Comfortaa"/>
              </a:rPr>
              <a:t>union of two or more bones of the body.</a:t>
            </a:r>
            <a:endParaRPr sz="1100">
              <a:latin typeface="Comfortaa"/>
              <a:ea typeface="Comfortaa"/>
              <a:cs typeface="Comfortaa"/>
              <a:sym typeface="Comfortaa"/>
            </a:endParaRPr>
          </a:p>
        </p:txBody>
      </p:sp>
      <p:sp>
        <p:nvSpPr>
          <p:cNvPr id="99" name="Google Shape;99;p2"/>
          <p:cNvSpPr txBox="1"/>
          <p:nvPr/>
        </p:nvSpPr>
        <p:spPr>
          <a:xfrm>
            <a:off x="1375138" y="2428413"/>
            <a:ext cx="2771700" cy="477300"/>
          </a:xfrm>
          <a:prstGeom prst="rect">
            <a:avLst/>
          </a:prstGeom>
          <a:solidFill>
            <a:srgbClr val="FCE5CD"/>
          </a:solidFill>
          <a:ln>
            <a:noFill/>
          </a:ln>
        </p:spPr>
        <p:txBody>
          <a:bodyPr anchorCtr="0" anchor="t" bIns="45725" lIns="45725" spcFirstLastPara="1" rIns="45725" wrap="square" tIns="45725">
            <a:spAutoFit/>
          </a:bodyPr>
          <a:lstStyle/>
          <a:p>
            <a:pPr indent="0" lvl="0" marL="0" rtl="0" algn="ctr">
              <a:spcBef>
                <a:spcPts val="0"/>
              </a:spcBef>
              <a:spcAft>
                <a:spcPts val="0"/>
              </a:spcAft>
              <a:buClr>
                <a:schemeClr val="dk1"/>
              </a:buClr>
              <a:buSzPts val="600"/>
              <a:buFont typeface="Arial"/>
              <a:buNone/>
            </a:pPr>
            <a:r>
              <a:rPr lang="en-US" sz="1800">
                <a:solidFill>
                  <a:schemeClr val="dk1"/>
                </a:solidFill>
                <a:latin typeface="Comfortaa"/>
                <a:ea typeface="Comfortaa"/>
                <a:cs typeface="Comfortaa"/>
                <a:sym typeface="Comfortaa"/>
              </a:rPr>
              <a:t>Classification </a:t>
            </a:r>
            <a:endParaRPr sz="1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alibri"/>
              <a:ea typeface="Calibri"/>
              <a:cs typeface="Calibri"/>
              <a:sym typeface="Calibri"/>
            </a:endParaRPr>
          </a:p>
        </p:txBody>
      </p:sp>
      <p:sp>
        <p:nvSpPr>
          <p:cNvPr id="100" name="Google Shape;100;p2"/>
          <p:cNvSpPr/>
          <p:nvPr/>
        </p:nvSpPr>
        <p:spPr>
          <a:xfrm>
            <a:off x="694588" y="3301319"/>
            <a:ext cx="4132800" cy="644400"/>
          </a:xfrm>
          <a:prstGeom prst="flowChartAlternateProcess">
            <a:avLst/>
          </a:prstGeom>
          <a:solidFill>
            <a:srgbClr val="F3F3F3"/>
          </a:solidFill>
          <a:ln>
            <a:noFill/>
          </a:ln>
        </p:spPr>
        <p:txBody>
          <a:bodyPr anchorCtr="0" anchor="ctr" bIns="45725" lIns="45725" spcFirstLastPara="1" rIns="45725" wrap="square" tIns="45725">
            <a:noAutofit/>
          </a:bodyPr>
          <a:lstStyle/>
          <a:p>
            <a:pPr indent="0" lvl="0" marL="0" rtl="0" algn="ctr">
              <a:spcBef>
                <a:spcPts val="0"/>
              </a:spcBef>
              <a:spcAft>
                <a:spcPts val="0"/>
              </a:spcAft>
              <a:buNone/>
            </a:pPr>
            <a:r>
              <a:t/>
            </a:r>
            <a:endParaRPr sz="1100">
              <a:solidFill>
                <a:schemeClr val="dk1"/>
              </a:solidFill>
              <a:latin typeface="Comfortaa"/>
              <a:ea typeface="Comfortaa"/>
              <a:cs typeface="Comfortaa"/>
              <a:sym typeface="Comfortaa"/>
            </a:endParaRPr>
          </a:p>
          <a:p>
            <a:pPr indent="0" lvl="0" marL="0" rtl="0" algn="ctr">
              <a:spcBef>
                <a:spcPts val="0"/>
              </a:spcBef>
              <a:spcAft>
                <a:spcPts val="0"/>
              </a:spcAft>
              <a:buClr>
                <a:schemeClr val="dk1"/>
              </a:buClr>
              <a:buSzPts val="600"/>
              <a:buFont typeface="Arial"/>
              <a:buNone/>
            </a:pPr>
            <a:r>
              <a:rPr lang="en-US" sz="1100">
                <a:solidFill>
                  <a:schemeClr val="dk1"/>
                </a:solidFill>
                <a:latin typeface="Comfortaa"/>
                <a:ea typeface="Comfortaa"/>
                <a:cs typeface="Comfortaa"/>
                <a:sym typeface="Comfortaa"/>
              </a:rPr>
              <a:t>They are classified according to: tissues that lie between the articulating bones</a:t>
            </a:r>
            <a:endParaRPr sz="11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600"/>
              <a:buFont typeface="Arial"/>
              <a:buNone/>
            </a:pPr>
            <a:r>
              <a:t/>
            </a:r>
            <a:endParaRPr sz="700">
              <a:solidFill>
                <a:schemeClr val="dk1"/>
              </a:solidFill>
              <a:latin typeface="Calibri"/>
              <a:ea typeface="Calibri"/>
              <a:cs typeface="Calibri"/>
              <a:sym typeface="Calibri"/>
            </a:endParaRPr>
          </a:p>
          <a:p>
            <a:pPr indent="0" lvl="0" marL="0" rtl="0" algn="l">
              <a:spcBef>
                <a:spcPts val="0"/>
              </a:spcBef>
              <a:spcAft>
                <a:spcPts val="0"/>
              </a:spcAft>
              <a:buNone/>
            </a:pPr>
            <a:r>
              <a:t/>
            </a:r>
            <a:endParaRPr sz="700"/>
          </a:p>
        </p:txBody>
      </p:sp>
      <p:sp>
        <p:nvSpPr>
          <p:cNvPr id="101" name="Google Shape;101;p2"/>
          <p:cNvSpPr/>
          <p:nvPr/>
        </p:nvSpPr>
        <p:spPr>
          <a:xfrm>
            <a:off x="5181519" y="795163"/>
            <a:ext cx="846300" cy="1777500"/>
          </a:xfrm>
          <a:prstGeom prst="bentArrow">
            <a:avLst>
              <a:gd fmla="val 25000" name="adj1"/>
              <a:gd fmla="val 25000" name="adj2"/>
              <a:gd fmla="val 25000" name="adj3"/>
              <a:gd fmla="val 43750" name="adj4"/>
            </a:avLst>
          </a:prstGeom>
          <a:solidFill>
            <a:srgbClr val="FCE5CD"/>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2" name="Google Shape;102;p2"/>
          <p:cNvSpPr/>
          <p:nvPr/>
        </p:nvSpPr>
        <p:spPr>
          <a:xfrm rot="10800000">
            <a:off x="4146850" y="2428425"/>
            <a:ext cx="1963800" cy="477300"/>
          </a:xfrm>
          <a:prstGeom prst="leftArrow">
            <a:avLst>
              <a:gd fmla="val 50000" name="adj1"/>
              <a:gd fmla="val 50000" name="adj2"/>
            </a:avLst>
          </a:prstGeom>
          <a:solidFill>
            <a:srgbClr val="FCE5CD"/>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03" name="Google Shape;103;p2"/>
          <p:cNvSpPr txBox="1"/>
          <p:nvPr/>
        </p:nvSpPr>
        <p:spPr>
          <a:xfrm>
            <a:off x="6141838" y="4132769"/>
            <a:ext cx="1200000" cy="292500"/>
          </a:xfrm>
          <a:prstGeom prst="rect">
            <a:avLst/>
          </a:prstGeom>
          <a:noFill/>
          <a:ln cap="flat" cmpd="sng" w="9525">
            <a:solidFill>
              <a:srgbClr val="FCE5CD"/>
            </a:solidFill>
            <a:prstDash val="solid"/>
            <a:round/>
            <a:headEnd len="sm" w="sm" type="none"/>
            <a:tailEnd len="sm" w="sm" type="none"/>
          </a:ln>
        </p:spPr>
        <p:txBody>
          <a:bodyPr anchorCtr="0" anchor="t" bIns="45725" lIns="45725" spcFirstLastPara="1" rIns="45725" wrap="square" tIns="45725">
            <a:spAutoFit/>
          </a:bodyPr>
          <a:lstStyle/>
          <a:p>
            <a:pPr indent="0" lvl="0" marL="0" rtl="0" algn="ctr">
              <a:spcBef>
                <a:spcPts val="0"/>
              </a:spcBef>
              <a:spcAft>
                <a:spcPts val="0"/>
              </a:spcAft>
              <a:buClr>
                <a:schemeClr val="dk1"/>
              </a:buClr>
              <a:buSzPts val="600"/>
              <a:buFont typeface="Arial"/>
              <a:buNone/>
            </a:pPr>
            <a:r>
              <a:rPr lang="en-US" sz="1300">
                <a:solidFill>
                  <a:schemeClr val="dk1"/>
                </a:solidFill>
                <a:latin typeface="Comfortaa"/>
                <a:ea typeface="Comfortaa"/>
                <a:cs typeface="Comfortaa"/>
                <a:sym typeface="Comfortaa"/>
              </a:rPr>
              <a:t>3-Synovial</a:t>
            </a:r>
            <a:endParaRPr sz="1300">
              <a:latin typeface="Comfortaa"/>
              <a:ea typeface="Comfortaa"/>
              <a:cs typeface="Comfortaa"/>
              <a:sym typeface="Comfortaa"/>
            </a:endParaRPr>
          </a:p>
        </p:txBody>
      </p:sp>
      <p:sp>
        <p:nvSpPr>
          <p:cNvPr id="104" name="Google Shape;104;p2"/>
          <p:cNvSpPr txBox="1"/>
          <p:nvPr/>
        </p:nvSpPr>
        <p:spPr>
          <a:xfrm>
            <a:off x="6239950" y="2520831"/>
            <a:ext cx="1588500" cy="292500"/>
          </a:xfrm>
          <a:prstGeom prst="rect">
            <a:avLst/>
          </a:prstGeom>
          <a:noFill/>
          <a:ln cap="flat" cmpd="sng" w="9525">
            <a:solidFill>
              <a:srgbClr val="FCE5CD"/>
            </a:solidFill>
            <a:prstDash val="solid"/>
            <a:round/>
            <a:headEnd len="sm" w="sm" type="none"/>
            <a:tailEnd len="sm" w="sm" type="none"/>
          </a:ln>
        </p:spPr>
        <p:txBody>
          <a:bodyPr anchorCtr="0" anchor="t" bIns="45725" lIns="45725" spcFirstLastPara="1" rIns="45725" wrap="square" tIns="45725">
            <a:spAutoFit/>
          </a:bodyPr>
          <a:lstStyle/>
          <a:p>
            <a:pPr indent="0" lvl="0" marL="0" rtl="0" algn="ctr">
              <a:spcBef>
                <a:spcPts val="0"/>
              </a:spcBef>
              <a:spcAft>
                <a:spcPts val="0"/>
              </a:spcAft>
              <a:buClr>
                <a:schemeClr val="dk1"/>
              </a:buClr>
              <a:buSzPts val="600"/>
              <a:buFont typeface="Arial"/>
              <a:buNone/>
            </a:pPr>
            <a:r>
              <a:rPr lang="en-US" sz="1300">
                <a:solidFill>
                  <a:schemeClr val="dk1"/>
                </a:solidFill>
                <a:latin typeface="Comfortaa"/>
                <a:ea typeface="Comfortaa"/>
                <a:cs typeface="Comfortaa"/>
                <a:sym typeface="Comfortaa"/>
              </a:rPr>
              <a:t>2-Cartilaginous</a:t>
            </a:r>
            <a:endParaRPr sz="1300">
              <a:latin typeface="Comfortaa"/>
              <a:ea typeface="Comfortaa"/>
              <a:cs typeface="Comfortaa"/>
              <a:sym typeface="Comfortaa"/>
            </a:endParaRPr>
          </a:p>
        </p:txBody>
      </p:sp>
      <p:sp>
        <p:nvSpPr>
          <p:cNvPr id="105" name="Google Shape;105;p2"/>
          <p:cNvSpPr txBox="1"/>
          <p:nvPr/>
        </p:nvSpPr>
        <p:spPr>
          <a:xfrm>
            <a:off x="6175305" y="831963"/>
            <a:ext cx="1133100" cy="292500"/>
          </a:xfrm>
          <a:prstGeom prst="rect">
            <a:avLst/>
          </a:prstGeom>
          <a:noFill/>
          <a:ln cap="flat" cmpd="sng" w="9525">
            <a:solidFill>
              <a:srgbClr val="FCE5CD"/>
            </a:solidFill>
            <a:prstDash val="solid"/>
            <a:round/>
            <a:headEnd len="sm" w="sm" type="none"/>
            <a:tailEnd len="sm" w="sm" type="none"/>
          </a:ln>
        </p:spPr>
        <p:txBody>
          <a:bodyPr anchorCtr="0" anchor="t" bIns="45725" lIns="45725" spcFirstLastPara="1" rIns="45725" wrap="square" tIns="45725">
            <a:spAutoFit/>
          </a:bodyPr>
          <a:lstStyle/>
          <a:p>
            <a:pPr indent="0" lvl="0" marL="0" rtl="0" algn="ctr">
              <a:spcBef>
                <a:spcPts val="0"/>
              </a:spcBef>
              <a:spcAft>
                <a:spcPts val="0"/>
              </a:spcAft>
              <a:buClr>
                <a:schemeClr val="dk1"/>
              </a:buClr>
              <a:buSzPts val="600"/>
              <a:buFont typeface="Arial"/>
              <a:buNone/>
            </a:pPr>
            <a:r>
              <a:rPr lang="en-US" sz="1300">
                <a:solidFill>
                  <a:schemeClr val="dk1"/>
                </a:solidFill>
                <a:latin typeface="Comfortaa"/>
                <a:ea typeface="Comfortaa"/>
                <a:cs typeface="Comfortaa"/>
                <a:sym typeface="Comfortaa"/>
              </a:rPr>
              <a:t>1-Fibrous</a:t>
            </a:r>
            <a:endParaRPr sz="1300">
              <a:latin typeface="Comfortaa"/>
              <a:ea typeface="Comfortaa"/>
              <a:cs typeface="Comfortaa"/>
              <a:sym typeface="Comfortaa"/>
            </a:endParaRPr>
          </a:p>
        </p:txBody>
      </p:sp>
      <p:pic>
        <p:nvPicPr>
          <p:cNvPr id="106" name="Google Shape;106;p2"/>
          <p:cNvPicPr preferRelativeResize="0"/>
          <p:nvPr/>
        </p:nvPicPr>
        <p:blipFill>
          <a:blip r:embed="rId4">
            <a:alphaModFix/>
          </a:blip>
          <a:stretch>
            <a:fillRect/>
          </a:stretch>
        </p:blipFill>
        <p:spPr>
          <a:xfrm>
            <a:off x="7957750" y="2324525"/>
            <a:ext cx="881237" cy="840300"/>
          </a:xfrm>
          <a:prstGeom prst="rect">
            <a:avLst/>
          </a:prstGeom>
          <a:noFill/>
          <a:ln>
            <a:noFill/>
          </a:ln>
        </p:spPr>
      </p:pic>
      <p:pic>
        <p:nvPicPr>
          <p:cNvPr id="107" name="Google Shape;107;p2"/>
          <p:cNvPicPr preferRelativeResize="0"/>
          <p:nvPr/>
        </p:nvPicPr>
        <p:blipFill>
          <a:blip r:embed="rId5">
            <a:alphaModFix/>
          </a:blip>
          <a:stretch>
            <a:fillRect/>
          </a:stretch>
        </p:blipFill>
        <p:spPr>
          <a:xfrm>
            <a:off x="7591175" y="3872563"/>
            <a:ext cx="1133100" cy="1114285"/>
          </a:xfrm>
          <a:prstGeom prst="rect">
            <a:avLst/>
          </a:prstGeom>
          <a:noFill/>
          <a:ln>
            <a:noFill/>
          </a:ln>
        </p:spPr>
      </p:pic>
      <p:pic>
        <p:nvPicPr>
          <p:cNvPr id="108" name="Google Shape;108;p2"/>
          <p:cNvPicPr preferRelativeResize="0"/>
          <p:nvPr/>
        </p:nvPicPr>
        <p:blipFill>
          <a:blip r:embed="rId6">
            <a:alphaModFix/>
          </a:blip>
          <a:stretch>
            <a:fillRect/>
          </a:stretch>
        </p:blipFill>
        <p:spPr>
          <a:xfrm>
            <a:off x="7508850" y="551949"/>
            <a:ext cx="1297750" cy="1064841"/>
          </a:xfrm>
          <a:prstGeom prst="rect">
            <a:avLst/>
          </a:prstGeom>
          <a:noFill/>
          <a:ln>
            <a:noFill/>
          </a:ln>
        </p:spPr>
      </p:pic>
      <p:sp>
        <p:nvSpPr>
          <p:cNvPr id="109" name="Google Shape;109;p2"/>
          <p:cNvSpPr/>
          <p:nvPr/>
        </p:nvSpPr>
        <p:spPr>
          <a:xfrm flipH="1" rot="10800000">
            <a:off x="5181519" y="2734763"/>
            <a:ext cx="846300" cy="1777500"/>
          </a:xfrm>
          <a:prstGeom prst="bentArrow">
            <a:avLst>
              <a:gd fmla="val 25000" name="adj1"/>
              <a:gd fmla="val 25000" name="adj2"/>
              <a:gd fmla="val 25000" name="adj3"/>
              <a:gd fmla="val 43750" name="adj4"/>
            </a:avLst>
          </a:prstGeom>
          <a:solidFill>
            <a:srgbClr val="FCE5CD"/>
          </a:solidFill>
          <a:ln>
            <a:noFill/>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g1069ba0b6cc_0_0"/>
          <p:cNvSpPr txBox="1"/>
          <p:nvPr/>
        </p:nvSpPr>
        <p:spPr>
          <a:xfrm>
            <a:off x="764675" y="340075"/>
            <a:ext cx="1916400" cy="3234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Clr>
                <a:schemeClr val="dk1"/>
              </a:buClr>
              <a:buSzPts val="600"/>
              <a:buFont typeface="Arial"/>
              <a:buNone/>
            </a:pPr>
            <a:r>
              <a:rPr b="1" lang="en-US" sz="1500">
                <a:solidFill>
                  <a:schemeClr val="dk1"/>
                </a:solidFill>
                <a:highlight>
                  <a:srgbClr val="EFEFEF"/>
                </a:highlight>
                <a:latin typeface="Comfortaa"/>
                <a:ea typeface="Comfortaa"/>
                <a:cs typeface="Comfortaa"/>
                <a:sym typeface="Comfortaa"/>
              </a:rPr>
              <a:t>1) Fibrous joints :</a:t>
            </a:r>
            <a:endParaRPr sz="1200">
              <a:solidFill>
                <a:schemeClr val="dk1"/>
              </a:solidFill>
              <a:highlight>
                <a:srgbClr val="EFEFEF"/>
              </a:highlight>
              <a:latin typeface="Comfortaa"/>
              <a:ea typeface="Comfortaa"/>
              <a:cs typeface="Comfortaa"/>
              <a:sym typeface="Comfortaa"/>
            </a:endParaRPr>
          </a:p>
        </p:txBody>
      </p:sp>
      <p:sp>
        <p:nvSpPr>
          <p:cNvPr id="115" name="Google Shape;115;g1069ba0b6cc_0_0"/>
          <p:cNvSpPr txBox="1"/>
          <p:nvPr/>
        </p:nvSpPr>
        <p:spPr>
          <a:xfrm>
            <a:off x="2605700" y="340075"/>
            <a:ext cx="6065700" cy="6465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200">
                <a:solidFill>
                  <a:schemeClr val="dk1"/>
                </a:solidFill>
                <a:latin typeface="Comfortaa"/>
                <a:ea typeface="Comfortaa"/>
                <a:cs typeface="Comfortaa"/>
                <a:sym typeface="Comfortaa"/>
              </a:rPr>
              <a:t>The articulating surfaces are joined by </a:t>
            </a:r>
            <a:r>
              <a:rPr b="1" lang="en-US" sz="1200" u="sng">
                <a:solidFill>
                  <a:schemeClr val="dk1"/>
                </a:solidFill>
                <a:latin typeface="Comfortaa"/>
                <a:ea typeface="Comfortaa"/>
                <a:cs typeface="Comfortaa"/>
                <a:sym typeface="Comfortaa"/>
              </a:rPr>
              <a:t>fibrous connective tissue</a:t>
            </a:r>
            <a:r>
              <a:rPr lang="en-US" sz="1200">
                <a:solidFill>
                  <a:schemeClr val="dk1"/>
                </a:solidFill>
                <a:latin typeface="Comfortaa"/>
                <a:ea typeface="Comfortaa"/>
                <a:cs typeface="Comfortaa"/>
                <a:sym typeface="Comfortaa"/>
              </a:rPr>
              <a:t>, where </a:t>
            </a:r>
            <a:r>
              <a:rPr b="1" lang="en-US" sz="1200" u="sng">
                <a:solidFill>
                  <a:schemeClr val="dk1"/>
                </a:solidFill>
                <a:latin typeface="Comfortaa"/>
                <a:ea typeface="Comfortaa"/>
                <a:cs typeface="Comfortaa"/>
                <a:sym typeface="Comfortaa"/>
              </a:rPr>
              <a:t>No</a:t>
            </a:r>
            <a:r>
              <a:rPr lang="en-US" sz="1200">
                <a:solidFill>
                  <a:schemeClr val="dk1"/>
                </a:solidFill>
                <a:latin typeface="Comfortaa"/>
                <a:ea typeface="Comfortaa"/>
                <a:cs typeface="Comfortaa"/>
                <a:sym typeface="Comfortaa"/>
              </a:rPr>
              <a:t> or </a:t>
            </a:r>
            <a:r>
              <a:rPr b="1" lang="en-US" sz="1200" u="sng">
                <a:solidFill>
                  <a:schemeClr val="dk1"/>
                </a:solidFill>
                <a:latin typeface="Comfortaa"/>
                <a:ea typeface="Comfortaa"/>
                <a:cs typeface="Comfortaa"/>
                <a:sym typeface="Comfortaa"/>
              </a:rPr>
              <a:t>very mild movement( Negligible ) </a:t>
            </a:r>
            <a:r>
              <a:rPr lang="en-US" sz="1200">
                <a:solidFill>
                  <a:schemeClr val="dk1"/>
                </a:solidFill>
                <a:latin typeface="Comfortaa"/>
                <a:ea typeface="Comfortaa"/>
                <a:cs typeface="Comfortaa"/>
                <a:sym typeface="Comfortaa"/>
              </a:rPr>
              <a:t>For </a:t>
            </a:r>
            <a:r>
              <a:rPr lang="en-US" sz="1200">
                <a:solidFill>
                  <a:srgbClr val="CC0000"/>
                </a:solidFill>
                <a:latin typeface="Comfortaa"/>
                <a:ea typeface="Comfortaa"/>
                <a:cs typeface="Comfortaa"/>
                <a:sym typeface="Comfortaa"/>
              </a:rPr>
              <a:t>example</a:t>
            </a:r>
            <a:r>
              <a:rPr lang="en-US" sz="1200">
                <a:solidFill>
                  <a:schemeClr val="dk1"/>
                </a:solidFill>
                <a:latin typeface="Comfortaa"/>
                <a:ea typeface="Comfortaa"/>
                <a:cs typeface="Comfortaa"/>
                <a:sym typeface="Comfortaa"/>
              </a:rPr>
              <a:t> :</a:t>
            </a:r>
            <a:endParaRPr sz="12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600"/>
              <a:buFont typeface="Arial"/>
              <a:buNone/>
            </a:pPr>
            <a:r>
              <a:t/>
            </a:r>
            <a:endParaRPr b="1" sz="1200" u="sng">
              <a:solidFill>
                <a:schemeClr val="dk1"/>
              </a:solidFill>
              <a:latin typeface="Comfortaa"/>
              <a:ea typeface="Comfortaa"/>
              <a:cs typeface="Comfortaa"/>
              <a:sym typeface="Comfortaa"/>
            </a:endParaRPr>
          </a:p>
        </p:txBody>
      </p:sp>
      <p:graphicFrame>
        <p:nvGraphicFramePr>
          <p:cNvPr id="116" name="Google Shape;116;g1069ba0b6cc_0_0"/>
          <p:cNvGraphicFramePr/>
          <p:nvPr/>
        </p:nvGraphicFramePr>
        <p:xfrm>
          <a:off x="830713" y="866116"/>
          <a:ext cx="3000000" cy="3000000"/>
        </p:xfrm>
        <a:graphic>
          <a:graphicData uri="http://schemas.openxmlformats.org/drawingml/2006/table">
            <a:tbl>
              <a:tblPr>
                <a:noFill/>
                <a:tableStyleId>{C61C69CC-2DBC-414B-B16F-6AE3E04DA267}</a:tableStyleId>
              </a:tblPr>
              <a:tblGrid>
                <a:gridCol w="2461300"/>
                <a:gridCol w="2480675"/>
                <a:gridCol w="2726500"/>
              </a:tblGrid>
              <a:tr h="304275">
                <a:tc>
                  <a:txBody>
                    <a:bodyPr/>
                    <a:lstStyle/>
                    <a:p>
                      <a:pPr indent="0" lvl="0" marL="0" rtl="0" algn="ctr">
                        <a:spcBef>
                          <a:spcPts val="0"/>
                        </a:spcBef>
                        <a:spcAft>
                          <a:spcPts val="0"/>
                        </a:spcAft>
                        <a:buNone/>
                      </a:pPr>
                      <a:r>
                        <a:rPr lang="en-US" sz="1000">
                          <a:solidFill>
                            <a:srgbClr val="CC0000"/>
                          </a:solidFill>
                          <a:latin typeface="Comfortaa"/>
                          <a:ea typeface="Comfortaa"/>
                          <a:cs typeface="Comfortaa"/>
                          <a:sym typeface="Comfortaa"/>
                        </a:rPr>
                        <a:t>Skull sutures:</a:t>
                      </a:r>
                      <a:endParaRPr sz="1000">
                        <a:solidFill>
                          <a:srgbClr val="CC0000"/>
                        </a:solidFill>
                        <a:latin typeface="Comfortaa"/>
                        <a:ea typeface="Comfortaa"/>
                        <a:cs typeface="Comfortaa"/>
                        <a:sym typeface="Comfortaa"/>
                      </a:endParaRPr>
                    </a:p>
                  </a:txBody>
                  <a:tcPr marT="45725" marB="45725" marR="45725" marL="45725">
                    <a:solidFill>
                      <a:srgbClr val="FCE5CD"/>
                    </a:solidFill>
                  </a:tcPr>
                </a:tc>
                <a:tc>
                  <a:txBody>
                    <a:bodyPr/>
                    <a:lstStyle/>
                    <a:p>
                      <a:pPr indent="0" lvl="0" marL="0" rtl="0" algn="ctr">
                        <a:spcBef>
                          <a:spcPts val="0"/>
                        </a:spcBef>
                        <a:spcAft>
                          <a:spcPts val="0"/>
                        </a:spcAft>
                        <a:buNone/>
                      </a:pPr>
                      <a:r>
                        <a:rPr lang="en-US" sz="900">
                          <a:latin typeface="Comfortaa"/>
                          <a:ea typeface="Comfortaa"/>
                          <a:cs typeface="Comfortaa"/>
                          <a:sym typeface="Comfortaa"/>
                        </a:rPr>
                        <a:t>Inferior tibiofibular joints (syndesmosis):</a:t>
                      </a:r>
                      <a:endParaRPr sz="900">
                        <a:latin typeface="Comfortaa"/>
                        <a:ea typeface="Comfortaa"/>
                        <a:cs typeface="Comfortaa"/>
                        <a:sym typeface="Comfortaa"/>
                      </a:endParaRPr>
                    </a:p>
                  </a:txBody>
                  <a:tcPr marT="45725" marB="45725" marR="45725" marL="45725">
                    <a:solidFill>
                      <a:srgbClr val="FCE5CD"/>
                    </a:solidFill>
                  </a:tcPr>
                </a:tc>
                <a:tc>
                  <a:txBody>
                    <a:bodyPr/>
                    <a:lstStyle/>
                    <a:p>
                      <a:pPr indent="0" lvl="0" marL="0" rtl="0" algn="ctr">
                        <a:spcBef>
                          <a:spcPts val="0"/>
                        </a:spcBef>
                        <a:spcAft>
                          <a:spcPts val="0"/>
                        </a:spcAft>
                        <a:buNone/>
                      </a:pPr>
                      <a:r>
                        <a:rPr lang="en-US" sz="1000">
                          <a:solidFill>
                            <a:srgbClr val="CC0000"/>
                          </a:solidFill>
                          <a:latin typeface="Comfortaa"/>
                          <a:ea typeface="Comfortaa"/>
                          <a:cs typeface="Comfortaa"/>
                          <a:sym typeface="Comfortaa"/>
                        </a:rPr>
                        <a:t>Gomphosis:</a:t>
                      </a:r>
                      <a:endParaRPr sz="1000">
                        <a:solidFill>
                          <a:srgbClr val="CC0000"/>
                        </a:solidFill>
                        <a:latin typeface="Comfortaa"/>
                        <a:ea typeface="Comfortaa"/>
                        <a:cs typeface="Comfortaa"/>
                        <a:sym typeface="Comfortaa"/>
                      </a:endParaRPr>
                    </a:p>
                  </a:txBody>
                  <a:tcPr marT="45725" marB="45725" marR="45725" marL="45725">
                    <a:solidFill>
                      <a:srgbClr val="FCE5CD"/>
                    </a:solidFill>
                  </a:tcPr>
                </a:tc>
              </a:tr>
              <a:tr h="631375">
                <a:tc>
                  <a:txBody>
                    <a:bodyPr/>
                    <a:lstStyle/>
                    <a:p>
                      <a:pPr indent="0" lvl="0" marL="0" rtl="0" algn="ctr">
                        <a:spcBef>
                          <a:spcPts val="0"/>
                        </a:spcBef>
                        <a:spcAft>
                          <a:spcPts val="0"/>
                        </a:spcAft>
                        <a:buNone/>
                      </a:pPr>
                      <a:r>
                        <a:t/>
                      </a:r>
                      <a:endParaRPr sz="700">
                        <a:latin typeface="Montserrat"/>
                        <a:ea typeface="Montserrat"/>
                        <a:cs typeface="Montserrat"/>
                        <a:sym typeface="Montserrat"/>
                      </a:endParaRPr>
                    </a:p>
                  </a:txBody>
                  <a:tcPr marT="45725" marB="45725" marR="45725" marL="45725">
                    <a:solidFill>
                      <a:srgbClr val="FFFFFF"/>
                    </a:solidFill>
                  </a:tcPr>
                </a:tc>
                <a:tc>
                  <a:txBody>
                    <a:bodyPr/>
                    <a:lstStyle/>
                    <a:p>
                      <a:pPr indent="0" lvl="0" marL="0" rtl="0" algn="ctr">
                        <a:spcBef>
                          <a:spcPts val="0"/>
                        </a:spcBef>
                        <a:spcAft>
                          <a:spcPts val="0"/>
                        </a:spcAft>
                        <a:buNone/>
                      </a:pPr>
                      <a:r>
                        <a:t/>
                      </a:r>
                      <a:endParaRPr sz="700">
                        <a:latin typeface="Montserrat"/>
                        <a:ea typeface="Montserrat"/>
                        <a:cs typeface="Montserrat"/>
                        <a:sym typeface="Montserrat"/>
                      </a:endParaRPr>
                    </a:p>
                  </a:txBody>
                  <a:tcPr marT="45725" marB="45725" marR="45725" marL="45725">
                    <a:solidFill>
                      <a:srgbClr val="FFFFFF"/>
                    </a:solidFill>
                  </a:tcPr>
                </a:tc>
                <a:tc>
                  <a:txBody>
                    <a:bodyPr/>
                    <a:lstStyle/>
                    <a:p>
                      <a:pPr indent="0" lvl="0" marL="0" rtl="0" algn="ctr">
                        <a:spcBef>
                          <a:spcPts val="0"/>
                        </a:spcBef>
                        <a:spcAft>
                          <a:spcPts val="0"/>
                        </a:spcAft>
                        <a:buNone/>
                      </a:pPr>
                      <a:r>
                        <a:t/>
                      </a:r>
                      <a:endParaRPr sz="700">
                        <a:latin typeface="Montserrat"/>
                        <a:ea typeface="Montserrat"/>
                        <a:cs typeface="Montserrat"/>
                        <a:sym typeface="Montserrat"/>
                      </a:endParaRPr>
                    </a:p>
                  </a:txBody>
                  <a:tcPr marT="45725" marB="45725" marR="45725" marL="45725">
                    <a:solidFill>
                      <a:srgbClr val="FFFFFF"/>
                    </a:solidFill>
                  </a:tcPr>
                </a:tc>
              </a:tr>
              <a:tr h="736850">
                <a:tc>
                  <a:txBody>
                    <a:bodyPr/>
                    <a:lstStyle/>
                    <a:p>
                      <a:pPr indent="0" lvl="0" marL="0" rtl="0" algn="l">
                        <a:spcBef>
                          <a:spcPts val="0"/>
                        </a:spcBef>
                        <a:spcAft>
                          <a:spcPts val="0"/>
                        </a:spcAft>
                        <a:buNone/>
                      </a:pPr>
                      <a:r>
                        <a:rPr lang="en-US" sz="800">
                          <a:solidFill>
                            <a:srgbClr val="073763"/>
                          </a:solidFill>
                          <a:latin typeface="Comfortaa"/>
                          <a:ea typeface="Comfortaa"/>
                          <a:cs typeface="Comfortaa"/>
                          <a:sym typeface="Comfortaa"/>
                        </a:rPr>
                        <a:t>●</a:t>
                      </a:r>
                      <a:r>
                        <a:rPr lang="en-US" sz="800">
                          <a:latin typeface="Comfortaa"/>
                          <a:ea typeface="Comfortaa"/>
                          <a:cs typeface="Comfortaa"/>
                          <a:sym typeface="Comfortaa"/>
                        </a:rPr>
                        <a:t>no movement.</a:t>
                      </a:r>
                      <a:endParaRPr sz="800">
                        <a:latin typeface="Comfortaa"/>
                        <a:ea typeface="Comfortaa"/>
                        <a:cs typeface="Comfortaa"/>
                        <a:sym typeface="Comfortaa"/>
                      </a:endParaRPr>
                    </a:p>
                    <a:p>
                      <a:pPr indent="0" lvl="0" marL="0" rtl="0" algn="l">
                        <a:spcBef>
                          <a:spcPts val="0"/>
                        </a:spcBef>
                        <a:spcAft>
                          <a:spcPts val="0"/>
                        </a:spcAft>
                        <a:buNone/>
                      </a:pPr>
                      <a:r>
                        <a:t/>
                      </a:r>
                      <a:endParaRPr sz="800">
                        <a:latin typeface="Comfortaa"/>
                        <a:ea typeface="Comfortaa"/>
                        <a:cs typeface="Comfortaa"/>
                        <a:sym typeface="Comfortaa"/>
                      </a:endParaRPr>
                    </a:p>
                    <a:p>
                      <a:pPr indent="0" lvl="0" marL="0" rtl="0" algn="l">
                        <a:spcBef>
                          <a:spcPts val="0"/>
                        </a:spcBef>
                        <a:spcAft>
                          <a:spcPts val="0"/>
                        </a:spcAft>
                        <a:buNone/>
                      </a:pPr>
                      <a:r>
                        <a:rPr lang="en-US" sz="800">
                          <a:latin typeface="Comfortaa"/>
                          <a:ea typeface="Comfortaa"/>
                          <a:cs typeface="Comfortaa"/>
                          <a:sym typeface="Comfortaa"/>
                        </a:rPr>
                        <a:t> </a:t>
                      </a:r>
                      <a:r>
                        <a:rPr lang="en-US" sz="800">
                          <a:solidFill>
                            <a:srgbClr val="073763"/>
                          </a:solidFill>
                          <a:latin typeface="Comfortaa"/>
                          <a:ea typeface="Comfortaa"/>
                          <a:cs typeface="Comfortaa"/>
                          <a:sym typeface="Comfortaa"/>
                        </a:rPr>
                        <a:t>●</a:t>
                      </a:r>
                      <a:r>
                        <a:rPr lang="en-US" sz="800">
                          <a:latin typeface="Comfortaa"/>
                          <a:ea typeface="Comfortaa"/>
                          <a:cs typeface="Comfortaa"/>
                          <a:sym typeface="Comfortaa"/>
                        </a:rPr>
                        <a:t>temporary (as it ossify later) They will become bones.</a:t>
                      </a:r>
                      <a:r>
                        <a:rPr lang="en-US" sz="700">
                          <a:solidFill>
                            <a:srgbClr val="999999"/>
                          </a:solidFill>
                          <a:latin typeface="Comfortaa"/>
                          <a:ea typeface="Comfortaa"/>
                          <a:cs typeface="Comfortaa"/>
                          <a:sym typeface="Comfortaa"/>
                        </a:rPr>
                        <a:t>They will become bones</a:t>
                      </a:r>
                      <a:endParaRPr sz="700">
                        <a:solidFill>
                          <a:srgbClr val="999999"/>
                        </a:solidFill>
                        <a:latin typeface="Comfortaa"/>
                        <a:ea typeface="Comfortaa"/>
                        <a:cs typeface="Comfortaa"/>
                        <a:sym typeface="Comfortaa"/>
                      </a:endParaRPr>
                    </a:p>
                  </a:txBody>
                  <a:tcPr marT="45725" marB="45725" marR="45725" marL="45725"/>
                </a:tc>
                <a:tc>
                  <a:txBody>
                    <a:bodyPr/>
                    <a:lstStyle/>
                    <a:p>
                      <a:pPr indent="0" lvl="0" marL="0" rtl="0" algn="ctr">
                        <a:spcBef>
                          <a:spcPts val="0"/>
                        </a:spcBef>
                        <a:spcAft>
                          <a:spcPts val="0"/>
                        </a:spcAft>
                        <a:buNone/>
                      </a:pPr>
                      <a:r>
                        <a:rPr lang="en-US" sz="800">
                          <a:solidFill>
                            <a:srgbClr val="073763"/>
                          </a:solidFill>
                          <a:latin typeface="Comfortaa"/>
                          <a:ea typeface="Comfortaa"/>
                          <a:cs typeface="Comfortaa"/>
                          <a:sym typeface="Comfortaa"/>
                        </a:rPr>
                        <a:t>●</a:t>
                      </a:r>
                      <a:r>
                        <a:rPr lang="en-US" sz="800">
                          <a:latin typeface="Comfortaa"/>
                          <a:ea typeface="Comfortaa"/>
                          <a:cs typeface="Comfortaa"/>
                          <a:sym typeface="Comfortaa"/>
                        </a:rPr>
                        <a:t>minimal movement.</a:t>
                      </a:r>
                      <a:endParaRPr sz="800">
                        <a:latin typeface="Comfortaa"/>
                        <a:ea typeface="Comfortaa"/>
                        <a:cs typeface="Comfortaa"/>
                        <a:sym typeface="Comfortaa"/>
                      </a:endParaRPr>
                    </a:p>
                    <a:p>
                      <a:pPr indent="0" lvl="0" marL="0" rtl="0" algn="ctr">
                        <a:spcBef>
                          <a:spcPts val="0"/>
                        </a:spcBef>
                        <a:spcAft>
                          <a:spcPts val="0"/>
                        </a:spcAft>
                        <a:buNone/>
                      </a:pPr>
                      <a:r>
                        <a:t/>
                      </a:r>
                      <a:endParaRPr sz="800">
                        <a:latin typeface="Comfortaa"/>
                        <a:ea typeface="Comfortaa"/>
                        <a:cs typeface="Comfortaa"/>
                        <a:sym typeface="Comfortaa"/>
                      </a:endParaRPr>
                    </a:p>
                    <a:p>
                      <a:pPr indent="0" lvl="0" marL="0" rtl="0" algn="ctr">
                        <a:spcBef>
                          <a:spcPts val="0"/>
                        </a:spcBef>
                        <a:spcAft>
                          <a:spcPts val="0"/>
                        </a:spcAft>
                        <a:buNone/>
                      </a:pPr>
                      <a:r>
                        <a:rPr lang="en-US" sz="800">
                          <a:latin typeface="Comfortaa"/>
                          <a:ea typeface="Comfortaa"/>
                          <a:cs typeface="Comfortaa"/>
                          <a:sym typeface="Comfortaa"/>
                        </a:rPr>
                        <a:t> </a:t>
                      </a:r>
                      <a:r>
                        <a:rPr lang="en-US" sz="800">
                          <a:solidFill>
                            <a:srgbClr val="073763"/>
                          </a:solidFill>
                          <a:latin typeface="Comfortaa"/>
                          <a:ea typeface="Comfortaa"/>
                          <a:cs typeface="Comfortaa"/>
                          <a:sym typeface="Comfortaa"/>
                        </a:rPr>
                        <a:t>●</a:t>
                      </a:r>
                      <a:r>
                        <a:rPr lang="en-US" sz="800">
                          <a:latin typeface="Comfortaa"/>
                          <a:ea typeface="Comfortaa"/>
                          <a:cs typeface="Comfortaa"/>
                          <a:sym typeface="Comfortaa"/>
                        </a:rPr>
                        <a:t>permanent joints.</a:t>
                      </a:r>
                      <a:endParaRPr sz="800">
                        <a:latin typeface="Comfortaa"/>
                        <a:ea typeface="Comfortaa"/>
                        <a:cs typeface="Comfortaa"/>
                        <a:sym typeface="Comfortaa"/>
                      </a:endParaRPr>
                    </a:p>
                  </a:txBody>
                  <a:tcPr marT="45725" marB="45725" marR="45725" marL="45725"/>
                </a:tc>
                <a:tc>
                  <a:txBody>
                    <a:bodyPr/>
                    <a:lstStyle/>
                    <a:p>
                      <a:pPr indent="0" lvl="0" marL="0" rtl="0" algn="ctr">
                        <a:spcBef>
                          <a:spcPts val="0"/>
                        </a:spcBef>
                        <a:spcAft>
                          <a:spcPts val="0"/>
                        </a:spcAft>
                        <a:buNone/>
                      </a:pPr>
                      <a:r>
                        <a:rPr lang="en-US" sz="800">
                          <a:solidFill>
                            <a:srgbClr val="073763"/>
                          </a:solidFill>
                          <a:latin typeface="Comfortaa"/>
                          <a:ea typeface="Comfortaa"/>
                          <a:cs typeface="Comfortaa"/>
                          <a:sym typeface="Comfortaa"/>
                        </a:rPr>
                        <a:t>●</a:t>
                      </a:r>
                      <a:r>
                        <a:rPr lang="en-US" sz="800">
                          <a:latin typeface="Comfortaa"/>
                          <a:ea typeface="Comfortaa"/>
                          <a:cs typeface="Comfortaa"/>
                          <a:sym typeface="Comfortaa"/>
                        </a:rPr>
                        <a:t>dental alveolar joints.</a:t>
                      </a:r>
                      <a:endParaRPr sz="800">
                        <a:latin typeface="Comfortaa"/>
                        <a:ea typeface="Comfortaa"/>
                        <a:cs typeface="Comfortaa"/>
                        <a:sym typeface="Comfortaa"/>
                      </a:endParaRPr>
                    </a:p>
                    <a:p>
                      <a:pPr indent="0" lvl="0" marL="0" rtl="0" algn="ctr">
                        <a:spcBef>
                          <a:spcPts val="0"/>
                        </a:spcBef>
                        <a:spcAft>
                          <a:spcPts val="0"/>
                        </a:spcAft>
                        <a:buNone/>
                      </a:pPr>
                      <a:r>
                        <a:rPr lang="en-US" sz="700">
                          <a:solidFill>
                            <a:srgbClr val="999999"/>
                          </a:solidFill>
                          <a:latin typeface="Comfortaa"/>
                          <a:ea typeface="Comfortaa"/>
                          <a:cs typeface="Comfortaa"/>
                          <a:sym typeface="Comfortaa"/>
                        </a:rPr>
                        <a:t>Articulation between root of the tooth with the mandible (between the teeth &amp; their socket)</a:t>
                      </a:r>
                      <a:endParaRPr sz="700">
                        <a:solidFill>
                          <a:srgbClr val="999999"/>
                        </a:solidFill>
                        <a:latin typeface="Comfortaa"/>
                        <a:ea typeface="Comfortaa"/>
                        <a:cs typeface="Comfortaa"/>
                        <a:sym typeface="Comfortaa"/>
                      </a:endParaRPr>
                    </a:p>
                  </a:txBody>
                  <a:tcPr marT="45725" marB="45725" marR="45725" marL="45725"/>
                </a:tc>
              </a:tr>
            </a:tbl>
          </a:graphicData>
        </a:graphic>
      </p:graphicFrame>
      <p:pic>
        <p:nvPicPr>
          <p:cNvPr id="117" name="Google Shape;117;g1069ba0b6cc_0_0"/>
          <p:cNvPicPr preferRelativeResize="0"/>
          <p:nvPr/>
        </p:nvPicPr>
        <p:blipFill>
          <a:blip r:embed="rId3">
            <a:alphaModFix/>
          </a:blip>
          <a:stretch>
            <a:fillRect/>
          </a:stretch>
        </p:blipFill>
        <p:spPr>
          <a:xfrm>
            <a:off x="6528088" y="1201550"/>
            <a:ext cx="1091775" cy="509525"/>
          </a:xfrm>
          <a:prstGeom prst="rect">
            <a:avLst/>
          </a:prstGeom>
          <a:noFill/>
          <a:ln>
            <a:noFill/>
          </a:ln>
        </p:spPr>
      </p:pic>
      <p:pic>
        <p:nvPicPr>
          <p:cNvPr id="118" name="Google Shape;118;g1069ba0b6cc_0_0"/>
          <p:cNvPicPr preferRelativeResize="0"/>
          <p:nvPr/>
        </p:nvPicPr>
        <p:blipFill>
          <a:blip r:embed="rId4">
            <a:alphaModFix/>
          </a:blip>
          <a:stretch>
            <a:fillRect/>
          </a:stretch>
        </p:blipFill>
        <p:spPr>
          <a:xfrm>
            <a:off x="1427150" y="1147813"/>
            <a:ext cx="998200" cy="533188"/>
          </a:xfrm>
          <a:prstGeom prst="rect">
            <a:avLst/>
          </a:prstGeom>
          <a:noFill/>
          <a:ln>
            <a:noFill/>
          </a:ln>
        </p:spPr>
      </p:pic>
      <p:pic>
        <p:nvPicPr>
          <p:cNvPr id="119" name="Google Shape;119;g1069ba0b6cc_0_0"/>
          <p:cNvPicPr preferRelativeResize="0"/>
          <p:nvPr/>
        </p:nvPicPr>
        <p:blipFill>
          <a:blip r:embed="rId5">
            <a:alphaModFix/>
          </a:blip>
          <a:stretch>
            <a:fillRect/>
          </a:stretch>
        </p:blipFill>
        <p:spPr>
          <a:xfrm>
            <a:off x="3977625" y="1201550"/>
            <a:ext cx="952488" cy="509526"/>
          </a:xfrm>
          <a:prstGeom prst="rect">
            <a:avLst/>
          </a:prstGeom>
          <a:noFill/>
          <a:ln>
            <a:noFill/>
          </a:ln>
        </p:spPr>
      </p:pic>
      <p:pic>
        <p:nvPicPr>
          <p:cNvPr id="120" name="Google Shape;120;g1069ba0b6cc_0_0"/>
          <p:cNvPicPr preferRelativeResize="0"/>
          <p:nvPr/>
        </p:nvPicPr>
        <p:blipFill rotWithShape="1">
          <a:blip r:embed="rId6">
            <a:alphaModFix/>
          </a:blip>
          <a:srcRect b="0" l="0" r="0" t="0"/>
          <a:stretch/>
        </p:blipFill>
        <p:spPr>
          <a:xfrm>
            <a:off x="3075150" y="2639300"/>
            <a:ext cx="5210100" cy="2452250"/>
          </a:xfrm>
          <a:prstGeom prst="rect">
            <a:avLst/>
          </a:prstGeom>
          <a:noFill/>
          <a:ln>
            <a:noFill/>
          </a:ln>
        </p:spPr>
      </p:pic>
      <p:sp>
        <p:nvSpPr>
          <p:cNvPr id="121" name="Google Shape;121;g1069ba0b6cc_0_0"/>
          <p:cNvSpPr txBox="1"/>
          <p:nvPr/>
        </p:nvSpPr>
        <p:spPr>
          <a:xfrm>
            <a:off x="675400" y="3584875"/>
            <a:ext cx="186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rgbClr val="3D85C6"/>
                </a:solidFill>
                <a:latin typeface="Calibri"/>
                <a:ea typeface="Calibri"/>
                <a:cs typeface="Calibri"/>
                <a:sym typeface="Calibri"/>
              </a:rPr>
              <a:t>in boys slides</a:t>
            </a:r>
            <a:r>
              <a:rPr lang="en-US">
                <a:latin typeface="Calibri"/>
                <a:ea typeface="Calibri"/>
                <a:cs typeface="Calibri"/>
                <a:sym typeface="Calibri"/>
              </a:rPr>
              <a:t> </a:t>
            </a:r>
            <a:endParaRPr>
              <a:latin typeface="Calibri"/>
              <a:ea typeface="Calibri"/>
              <a:cs typeface="Calibri"/>
              <a:sym typeface="Calibri"/>
            </a:endParaRPr>
          </a:p>
        </p:txBody>
      </p:sp>
      <p:sp>
        <p:nvSpPr>
          <p:cNvPr id="122" name="Google Shape;122;g1069ba0b6cc_0_0"/>
          <p:cNvSpPr/>
          <p:nvPr/>
        </p:nvSpPr>
        <p:spPr>
          <a:xfrm>
            <a:off x="1787250" y="3673225"/>
            <a:ext cx="1152900" cy="223500"/>
          </a:xfrm>
          <a:prstGeom prst="rightArrow">
            <a:avLst>
              <a:gd fmla="val 50000" name="adj1"/>
              <a:gd fmla="val 50000" name="adj2"/>
            </a:avLst>
          </a:prstGeom>
          <a:solidFill>
            <a:srgbClr val="3D85C6"/>
          </a:solidFill>
          <a:ln cap="flat" cmpd="sng" w="9525">
            <a:solidFill>
              <a:srgbClr val="3D85C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10495a59ac4_0_29"/>
          <p:cNvSpPr txBox="1"/>
          <p:nvPr/>
        </p:nvSpPr>
        <p:spPr>
          <a:xfrm>
            <a:off x="3066100" y="199963"/>
            <a:ext cx="3288300" cy="3387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Clr>
                <a:schemeClr val="dk1"/>
              </a:buClr>
              <a:buSzPts val="600"/>
              <a:buFont typeface="Arial"/>
              <a:buNone/>
            </a:pPr>
            <a:r>
              <a:rPr b="1" lang="en-US" sz="1600">
                <a:solidFill>
                  <a:schemeClr val="dk1"/>
                </a:solidFill>
                <a:highlight>
                  <a:srgbClr val="EFEFEF"/>
                </a:highlight>
                <a:latin typeface="Comfortaa"/>
                <a:ea typeface="Comfortaa"/>
                <a:cs typeface="Comfortaa"/>
                <a:sym typeface="Comfortaa"/>
              </a:rPr>
              <a:t>2) Cartilaginous Joints:</a:t>
            </a:r>
            <a:endParaRPr sz="1600">
              <a:solidFill>
                <a:schemeClr val="dk1"/>
              </a:solidFill>
              <a:highlight>
                <a:srgbClr val="EFEFEF"/>
              </a:highlight>
              <a:latin typeface="Comfortaa"/>
              <a:ea typeface="Comfortaa"/>
              <a:cs typeface="Comfortaa"/>
              <a:sym typeface="Comfortaa"/>
            </a:endParaRPr>
          </a:p>
        </p:txBody>
      </p:sp>
      <p:sp>
        <p:nvSpPr>
          <p:cNvPr id="128" name="Google Shape;128;g10495a59ac4_0_29"/>
          <p:cNvSpPr txBox="1"/>
          <p:nvPr/>
        </p:nvSpPr>
        <p:spPr>
          <a:xfrm>
            <a:off x="2683250" y="4721650"/>
            <a:ext cx="1902900" cy="220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t/>
            </a:r>
            <a:endParaRPr sz="700">
              <a:solidFill>
                <a:srgbClr val="999999"/>
              </a:solidFill>
              <a:latin typeface="Montserrat"/>
              <a:ea typeface="Montserrat"/>
              <a:cs typeface="Montserrat"/>
              <a:sym typeface="Montserrat"/>
            </a:endParaRPr>
          </a:p>
        </p:txBody>
      </p:sp>
      <p:graphicFrame>
        <p:nvGraphicFramePr>
          <p:cNvPr id="129" name="Google Shape;129;g10495a59ac4_0_29"/>
          <p:cNvGraphicFramePr/>
          <p:nvPr/>
        </p:nvGraphicFramePr>
        <p:xfrm>
          <a:off x="1714500" y="1310796"/>
          <a:ext cx="3000000" cy="3000000"/>
        </p:xfrm>
        <a:graphic>
          <a:graphicData uri="http://schemas.openxmlformats.org/drawingml/2006/table">
            <a:tbl>
              <a:tblPr>
                <a:noFill/>
                <a:tableStyleId>{C61C69CC-2DBC-414B-B16F-6AE3E04DA267}</a:tableStyleId>
              </a:tblPr>
              <a:tblGrid>
                <a:gridCol w="2842750"/>
                <a:gridCol w="2842750"/>
              </a:tblGrid>
              <a:tr h="333650">
                <a:tc>
                  <a:txBody>
                    <a:bodyPr/>
                    <a:lstStyle/>
                    <a:p>
                      <a:pPr indent="0" lvl="0" marL="0" rtl="0" algn="ctr">
                        <a:spcBef>
                          <a:spcPts val="0"/>
                        </a:spcBef>
                        <a:spcAft>
                          <a:spcPts val="0"/>
                        </a:spcAft>
                        <a:buNone/>
                      </a:pPr>
                      <a:r>
                        <a:rPr b="1" lang="en-US" sz="900">
                          <a:solidFill>
                            <a:srgbClr val="783F04"/>
                          </a:solidFill>
                          <a:latin typeface="Comfortaa"/>
                          <a:ea typeface="Comfortaa"/>
                          <a:cs typeface="Comfortaa"/>
                          <a:sym typeface="Comfortaa"/>
                        </a:rPr>
                        <a:t>Primary Cartilaginous</a:t>
                      </a:r>
                      <a:r>
                        <a:rPr lang="en-US" sz="900">
                          <a:solidFill>
                            <a:srgbClr val="783F04"/>
                          </a:solidFill>
                          <a:latin typeface="Comfortaa"/>
                          <a:ea typeface="Comfortaa"/>
                          <a:cs typeface="Comfortaa"/>
                          <a:sym typeface="Comfortaa"/>
                        </a:rPr>
                        <a:t> (synchondrosis)</a:t>
                      </a:r>
                      <a:endParaRPr sz="900">
                        <a:solidFill>
                          <a:srgbClr val="783F04"/>
                        </a:solidFill>
                        <a:latin typeface="Comfortaa"/>
                        <a:ea typeface="Comfortaa"/>
                        <a:cs typeface="Comfortaa"/>
                        <a:sym typeface="Comfortaa"/>
                      </a:endParaRPr>
                    </a:p>
                  </a:txBody>
                  <a:tcPr marT="45725" marB="45725" marR="45725" marL="45725">
                    <a:solidFill>
                      <a:srgbClr val="FCE5CD"/>
                    </a:solidFill>
                  </a:tcPr>
                </a:tc>
                <a:tc>
                  <a:txBody>
                    <a:bodyPr/>
                    <a:lstStyle/>
                    <a:p>
                      <a:pPr indent="0" lvl="0" marL="0" rtl="0" algn="ctr">
                        <a:spcBef>
                          <a:spcPts val="0"/>
                        </a:spcBef>
                        <a:spcAft>
                          <a:spcPts val="0"/>
                        </a:spcAft>
                        <a:buNone/>
                      </a:pPr>
                      <a:r>
                        <a:rPr b="1" lang="en-US" sz="900">
                          <a:solidFill>
                            <a:srgbClr val="783F04"/>
                          </a:solidFill>
                          <a:latin typeface="Comfortaa"/>
                          <a:ea typeface="Comfortaa"/>
                          <a:cs typeface="Comfortaa"/>
                          <a:sym typeface="Comfortaa"/>
                        </a:rPr>
                        <a:t>Secondary Cartilaginous</a:t>
                      </a:r>
                      <a:endParaRPr sz="900">
                        <a:solidFill>
                          <a:srgbClr val="783F04"/>
                        </a:solidFill>
                        <a:latin typeface="Comfortaa"/>
                        <a:ea typeface="Comfortaa"/>
                        <a:cs typeface="Comfortaa"/>
                        <a:sym typeface="Comfortaa"/>
                      </a:endParaRPr>
                    </a:p>
                    <a:p>
                      <a:pPr indent="0" lvl="0" marL="0" rtl="0" algn="ctr">
                        <a:spcBef>
                          <a:spcPts val="0"/>
                        </a:spcBef>
                        <a:spcAft>
                          <a:spcPts val="0"/>
                        </a:spcAft>
                        <a:buNone/>
                      </a:pPr>
                      <a:r>
                        <a:rPr lang="en-US" sz="900">
                          <a:solidFill>
                            <a:srgbClr val="783F04"/>
                          </a:solidFill>
                          <a:latin typeface="Comfortaa"/>
                          <a:ea typeface="Comfortaa"/>
                          <a:cs typeface="Comfortaa"/>
                          <a:sym typeface="Comfortaa"/>
                        </a:rPr>
                        <a:t>(midline* or symphysis)</a:t>
                      </a:r>
                      <a:endParaRPr sz="900">
                        <a:solidFill>
                          <a:srgbClr val="783F04"/>
                        </a:solidFill>
                        <a:latin typeface="Comfortaa"/>
                        <a:ea typeface="Comfortaa"/>
                        <a:cs typeface="Comfortaa"/>
                        <a:sym typeface="Comfortaa"/>
                      </a:endParaRPr>
                    </a:p>
                  </a:txBody>
                  <a:tcPr marT="45725" marB="45725" marR="45725" marL="45725">
                    <a:solidFill>
                      <a:srgbClr val="FCE5CD"/>
                    </a:solidFill>
                  </a:tcPr>
                </a:tc>
              </a:tr>
              <a:tr h="217500">
                <a:tc>
                  <a:txBody>
                    <a:bodyPr/>
                    <a:lstStyle/>
                    <a:p>
                      <a:pPr indent="0" lvl="0" marL="0" rtl="0" algn="ctr">
                        <a:spcBef>
                          <a:spcPts val="0"/>
                        </a:spcBef>
                        <a:spcAft>
                          <a:spcPts val="0"/>
                        </a:spcAft>
                        <a:buNone/>
                      </a:pPr>
                      <a:r>
                        <a:rPr lang="en-US" sz="1000">
                          <a:latin typeface="Comfortaa"/>
                          <a:ea typeface="Comfortaa"/>
                          <a:cs typeface="Comfortaa"/>
                          <a:sym typeface="Comfortaa"/>
                        </a:rPr>
                        <a:t>Structure</a:t>
                      </a:r>
                      <a:endParaRPr sz="1000">
                        <a:latin typeface="Comfortaa"/>
                        <a:ea typeface="Comfortaa"/>
                        <a:cs typeface="Comfortaa"/>
                        <a:sym typeface="Comfortaa"/>
                      </a:endParaRPr>
                    </a:p>
                  </a:txBody>
                  <a:tcPr marT="45725" marB="45725" marR="45725" marL="45725">
                    <a:solidFill>
                      <a:srgbClr val="EFF1F3"/>
                    </a:solidFill>
                  </a:tcPr>
                </a:tc>
                <a:tc>
                  <a:txBody>
                    <a:bodyPr/>
                    <a:lstStyle/>
                    <a:p>
                      <a:pPr indent="0" lvl="0" marL="0" rtl="0" algn="ctr">
                        <a:spcBef>
                          <a:spcPts val="0"/>
                        </a:spcBef>
                        <a:spcAft>
                          <a:spcPts val="0"/>
                        </a:spcAft>
                        <a:buNone/>
                      </a:pPr>
                      <a:r>
                        <a:rPr lang="en-US" sz="1000">
                          <a:latin typeface="Comfortaa"/>
                          <a:ea typeface="Comfortaa"/>
                          <a:cs typeface="Comfortaa"/>
                          <a:sym typeface="Comfortaa"/>
                        </a:rPr>
                        <a:t>Structure</a:t>
                      </a:r>
                      <a:endParaRPr sz="1000">
                        <a:latin typeface="Comfortaa"/>
                        <a:ea typeface="Comfortaa"/>
                        <a:cs typeface="Comfortaa"/>
                        <a:sym typeface="Comfortaa"/>
                      </a:endParaRPr>
                    </a:p>
                  </a:txBody>
                  <a:tcPr marT="45725" marB="45725" marR="45725" marL="45725">
                    <a:solidFill>
                      <a:srgbClr val="EFF1F3"/>
                    </a:solidFill>
                  </a:tcPr>
                </a:tc>
              </a:tr>
              <a:tr h="565975">
                <a:tc>
                  <a:txBody>
                    <a:bodyPr/>
                    <a:lstStyle/>
                    <a:p>
                      <a:pPr indent="0" lvl="0" marL="0" rtl="0" algn="l">
                        <a:spcBef>
                          <a:spcPts val="0"/>
                        </a:spcBef>
                        <a:spcAft>
                          <a:spcPts val="0"/>
                        </a:spcAft>
                        <a:buNone/>
                      </a:pPr>
                      <a:r>
                        <a:rPr lang="en-US" sz="800">
                          <a:latin typeface="Comfortaa"/>
                          <a:ea typeface="Comfortaa"/>
                          <a:cs typeface="Comfortaa"/>
                          <a:sym typeface="Comfortaa"/>
                        </a:rPr>
                        <a:t>The bones are united by a </a:t>
                      </a:r>
                      <a:r>
                        <a:rPr b="1" lang="en-US" sz="900" u="sng">
                          <a:latin typeface="Comfortaa"/>
                          <a:ea typeface="Comfortaa"/>
                          <a:cs typeface="Comfortaa"/>
                          <a:sym typeface="Comfortaa"/>
                        </a:rPr>
                        <a:t>plate</a:t>
                      </a:r>
                      <a:r>
                        <a:rPr lang="en-US" sz="800" u="sng">
                          <a:latin typeface="Comfortaa"/>
                          <a:ea typeface="Comfortaa"/>
                          <a:cs typeface="Comfortaa"/>
                          <a:sym typeface="Comfortaa"/>
                        </a:rPr>
                        <a:t> </a:t>
                      </a:r>
                      <a:r>
                        <a:rPr lang="en-US" sz="800">
                          <a:latin typeface="Comfortaa"/>
                          <a:ea typeface="Comfortaa"/>
                          <a:cs typeface="Comfortaa"/>
                          <a:sym typeface="Comfortaa"/>
                        </a:rPr>
                        <a:t>or a bar of </a:t>
                      </a:r>
                      <a:r>
                        <a:rPr b="1" lang="en-US" sz="900" u="sng">
                          <a:latin typeface="Comfortaa"/>
                          <a:ea typeface="Comfortaa"/>
                          <a:cs typeface="Comfortaa"/>
                          <a:sym typeface="Comfortaa"/>
                        </a:rPr>
                        <a:t>hyaline cartilage</a:t>
                      </a:r>
                      <a:r>
                        <a:rPr lang="en-US" sz="800" u="sng">
                          <a:latin typeface="Comfortaa"/>
                          <a:ea typeface="Comfortaa"/>
                          <a:cs typeface="Comfortaa"/>
                          <a:sym typeface="Comfortaa"/>
                        </a:rPr>
                        <a:t>. </a:t>
                      </a:r>
                      <a:r>
                        <a:rPr lang="en-US" sz="800">
                          <a:solidFill>
                            <a:schemeClr val="accent1"/>
                          </a:solidFill>
                          <a:latin typeface="Comfortaa"/>
                          <a:ea typeface="Comfortaa"/>
                          <a:cs typeface="Comfortaa"/>
                          <a:sym typeface="Comfortaa"/>
                        </a:rPr>
                        <a:t>&amp; it's one where bone and cartilage meet. It's a very strong joint and immobile.</a:t>
                      </a:r>
                      <a:endParaRPr sz="800">
                        <a:solidFill>
                          <a:schemeClr val="accent1"/>
                        </a:solidFill>
                        <a:latin typeface="Comfortaa"/>
                        <a:ea typeface="Comfortaa"/>
                        <a:cs typeface="Comfortaa"/>
                        <a:sym typeface="Comfortaa"/>
                      </a:endParaRPr>
                    </a:p>
                  </a:txBody>
                  <a:tcPr marT="45725" marB="45725" marR="45725" marL="45725"/>
                </a:tc>
                <a:tc>
                  <a:txBody>
                    <a:bodyPr/>
                    <a:lstStyle/>
                    <a:p>
                      <a:pPr indent="0" lvl="0" marL="0" rtl="0" algn="l">
                        <a:spcBef>
                          <a:spcPts val="0"/>
                        </a:spcBef>
                        <a:spcAft>
                          <a:spcPts val="0"/>
                        </a:spcAft>
                        <a:buNone/>
                      </a:pPr>
                      <a:r>
                        <a:rPr lang="en-US" sz="800">
                          <a:latin typeface="Comfortaa"/>
                          <a:ea typeface="Comfortaa"/>
                          <a:cs typeface="Comfortaa"/>
                          <a:sym typeface="Comfortaa"/>
                        </a:rPr>
                        <a:t>The bones are united by a plate of </a:t>
                      </a:r>
                      <a:r>
                        <a:rPr b="1" lang="en-US" sz="900" u="sng">
                          <a:latin typeface="Comfortaa"/>
                          <a:ea typeface="Comfortaa"/>
                          <a:cs typeface="Comfortaa"/>
                          <a:sym typeface="Comfortaa"/>
                        </a:rPr>
                        <a:t>fibrocartilage</a:t>
                      </a:r>
                      <a:r>
                        <a:rPr lang="en-US" sz="900">
                          <a:latin typeface="Comfortaa"/>
                          <a:ea typeface="Comfortaa"/>
                          <a:cs typeface="Comfortaa"/>
                          <a:sym typeface="Comfortaa"/>
                        </a:rPr>
                        <a:t>. </a:t>
                      </a:r>
                      <a:r>
                        <a:rPr lang="en-US" sz="800">
                          <a:latin typeface="Comfortaa"/>
                          <a:ea typeface="Comfortaa"/>
                          <a:cs typeface="Comfortaa"/>
                          <a:sym typeface="Comfortaa"/>
                        </a:rPr>
                        <a:t>Their articulating surfaces are covered by a thin plate of </a:t>
                      </a:r>
                      <a:r>
                        <a:rPr b="1" lang="en-US" sz="900" u="sng">
                          <a:latin typeface="Comfortaa"/>
                          <a:ea typeface="Comfortaa"/>
                          <a:cs typeface="Comfortaa"/>
                          <a:sym typeface="Comfortaa"/>
                        </a:rPr>
                        <a:t>hyaline cartilage</a:t>
                      </a:r>
                      <a:r>
                        <a:rPr lang="en-US" sz="800" u="sng">
                          <a:latin typeface="Comfortaa"/>
                          <a:ea typeface="Comfortaa"/>
                          <a:cs typeface="Comfortaa"/>
                          <a:sym typeface="Comfortaa"/>
                        </a:rPr>
                        <a:t>.</a:t>
                      </a:r>
                      <a:endParaRPr sz="800" u="sng">
                        <a:latin typeface="Comfortaa"/>
                        <a:ea typeface="Comfortaa"/>
                        <a:cs typeface="Comfortaa"/>
                        <a:sym typeface="Comfortaa"/>
                      </a:endParaRPr>
                    </a:p>
                  </a:txBody>
                  <a:tcPr marT="45725" marB="45725" marR="45725" marL="45725"/>
                </a:tc>
              </a:tr>
              <a:tr h="217500">
                <a:tc>
                  <a:txBody>
                    <a:bodyPr/>
                    <a:lstStyle/>
                    <a:p>
                      <a:pPr indent="0" lvl="0" marL="0" rtl="0" algn="ctr">
                        <a:spcBef>
                          <a:spcPts val="0"/>
                        </a:spcBef>
                        <a:spcAft>
                          <a:spcPts val="0"/>
                        </a:spcAft>
                        <a:buNone/>
                      </a:pPr>
                      <a:r>
                        <a:rPr lang="en-US" sz="1000">
                          <a:latin typeface="Comfortaa"/>
                          <a:ea typeface="Comfortaa"/>
                          <a:cs typeface="Comfortaa"/>
                          <a:sym typeface="Comfortaa"/>
                        </a:rPr>
                        <a:t>Movement</a:t>
                      </a:r>
                      <a:endParaRPr sz="1000">
                        <a:latin typeface="Comfortaa"/>
                        <a:ea typeface="Comfortaa"/>
                        <a:cs typeface="Comfortaa"/>
                        <a:sym typeface="Comfortaa"/>
                      </a:endParaRPr>
                    </a:p>
                  </a:txBody>
                  <a:tcPr marT="45725" marB="45725" marR="45725" marL="45725">
                    <a:solidFill>
                      <a:srgbClr val="EFF1F3"/>
                    </a:solidFill>
                  </a:tcPr>
                </a:tc>
                <a:tc>
                  <a:txBody>
                    <a:bodyPr/>
                    <a:lstStyle/>
                    <a:p>
                      <a:pPr indent="0" lvl="0" marL="0" rtl="0" algn="ctr">
                        <a:spcBef>
                          <a:spcPts val="0"/>
                        </a:spcBef>
                        <a:spcAft>
                          <a:spcPts val="0"/>
                        </a:spcAft>
                        <a:buNone/>
                      </a:pPr>
                      <a:r>
                        <a:rPr lang="en-US" sz="1000">
                          <a:latin typeface="Comfortaa"/>
                          <a:ea typeface="Comfortaa"/>
                          <a:cs typeface="Comfortaa"/>
                          <a:sym typeface="Comfortaa"/>
                        </a:rPr>
                        <a:t>Movement</a:t>
                      </a:r>
                      <a:endParaRPr sz="1000">
                        <a:latin typeface="Comfortaa"/>
                        <a:ea typeface="Comfortaa"/>
                        <a:cs typeface="Comfortaa"/>
                        <a:sym typeface="Comfortaa"/>
                      </a:endParaRPr>
                    </a:p>
                  </a:txBody>
                  <a:tcPr marT="45725" marB="45725" marR="45725" marL="45725">
                    <a:solidFill>
                      <a:srgbClr val="EFF1F3"/>
                    </a:solidFill>
                  </a:tcPr>
                </a:tc>
              </a:tr>
              <a:tr h="333650">
                <a:tc>
                  <a:txBody>
                    <a:bodyPr/>
                    <a:lstStyle/>
                    <a:p>
                      <a:pPr indent="0" lvl="0" marL="0" rtl="0" algn="l">
                        <a:spcBef>
                          <a:spcPts val="0"/>
                        </a:spcBef>
                        <a:spcAft>
                          <a:spcPts val="0"/>
                        </a:spcAft>
                        <a:buNone/>
                      </a:pPr>
                      <a:r>
                        <a:rPr b="1" lang="en-US" sz="900" u="sng">
                          <a:latin typeface="Comfortaa"/>
                          <a:ea typeface="Comfortaa"/>
                          <a:cs typeface="Comfortaa"/>
                          <a:sym typeface="Comfortaa"/>
                        </a:rPr>
                        <a:t>No</a:t>
                      </a:r>
                      <a:r>
                        <a:rPr lang="en-US" sz="800">
                          <a:latin typeface="Comfortaa"/>
                          <a:ea typeface="Comfortaa"/>
                          <a:cs typeface="Comfortaa"/>
                          <a:sym typeface="Comfortaa"/>
                        </a:rPr>
                        <a:t> movement, </a:t>
                      </a:r>
                      <a:endParaRPr sz="800">
                        <a:latin typeface="Comfortaa"/>
                        <a:ea typeface="Comfortaa"/>
                        <a:cs typeface="Comfortaa"/>
                        <a:sym typeface="Comfortaa"/>
                      </a:endParaRPr>
                    </a:p>
                    <a:p>
                      <a:pPr indent="0" lvl="0" marL="0" rtl="0" algn="l">
                        <a:spcBef>
                          <a:spcPts val="0"/>
                        </a:spcBef>
                        <a:spcAft>
                          <a:spcPts val="0"/>
                        </a:spcAft>
                        <a:buNone/>
                      </a:pPr>
                      <a:r>
                        <a:rPr b="1" lang="en-US" sz="900" u="sng">
                          <a:latin typeface="Comfortaa"/>
                          <a:ea typeface="Comfortaa"/>
                          <a:cs typeface="Comfortaa"/>
                          <a:sym typeface="Comfortaa"/>
                        </a:rPr>
                        <a:t>temporary</a:t>
                      </a:r>
                      <a:r>
                        <a:rPr lang="en-US" sz="900" u="sng">
                          <a:latin typeface="Comfortaa"/>
                          <a:ea typeface="Comfortaa"/>
                          <a:cs typeface="Comfortaa"/>
                          <a:sym typeface="Comfortaa"/>
                        </a:rPr>
                        <a:t> </a:t>
                      </a:r>
                      <a:r>
                        <a:rPr lang="en-US" sz="800">
                          <a:latin typeface="Comfortaa"/>
                          <a:ea typeface="Comfortaa"/>
                          <a:cs typeface="Comfortaa"/>
                          <a:sym typeface="Comfortaa"/>
                        </a:rPr>
                        <a:t>joints (ossify later).</a:t>
                      </a:r>
                      <a:endParaRPr sz="800">
                        <a:latin typeface="Comfortaa"/>
                        <a:ea typeface="Comfortaa"/>
                        <a:cs typeface="Comfortaa"/>
                        <a:sym typeface="Comfortaa"/>
                      </a:endParaRPr>
                    </a:p>
                  </a:txBody>
                  <a:tcPr marT="45725" marB="45725" marR="45725" marL="45725"/>
                </a:tc>
                <a:tc>
                  <a:txBody>
                    <a:bodyPr/>
                    <a:lstStyle/>
                    <a:p>
                      <a:pPr indent="0" lvl="0" marL="0" rtl="0" algn="l">
                        <a:spcBef>
                          <a:spcPts val="0"/>
                        </a:spcBef>
                        <a:spcAft>
                          <a:spcPts val="0"/>
                        </a:spcAft>
                        <a:buNone/>
                      </a:pPr>
                      <a:r>
                        <a:rPr b="1" lang="en-US" sz="900" u="sng">
                          <a:latin typeface="Comfortaa"/>
                          <a:ea typeface="Comfortaa"/>
                          <a:cs typeface="Comfortaa"/>
                          <a:sym typeface="Comfortaa"/>
                        </a:rPr>
                        <a:t>Little</a:t>
                      </a:r>
                      <a:r>
                        <a:rPr lang="en-US" sz="800">
                          <a:latin typeface="Comfortaa"/>
                          <a:ea typeface="Comfortaa"/>
                          <a:cs typeface="Comfortaa"/>
                          <a:sym typeface="Comfortaa"/>
                        </a:rPr>
                        <a:t> movement, </a:t>
                      </a:r>
                      <a:endParaRPr sz="800">
                        <a:latin typeface="Comfortaa"/>
                        <a:ea typeface="Comfortaa"/>
                        <a:cs typeface="Comfortaa"/>
                        <a:sym typeface="Comfortaa"/>
                      </a:endParaRPr>
                    </a:p>
                    <a:p>
                      <a:pPr indent="0" lvl="0" marL="0" rtl="0" algn="l">
                        <a:spcBef>
                          <a:spcPts val="0"/>
                        </a:spcBef>
                        <a:spcAft>
                          <a:spcPts val="0"/>
                        </a:spcAft>
                        <a:buNone/>
                      </a:pPr>
                      <a:r>
                        <a:rPr b="1" lang="en-US" sz="900" u="sng">
                          <a:latin typeface="Comfortaa"/>
                          <a:ea typeface="Comfortaa"/>
                          <a:cs typeface="Comfortaa"/>
                          <a:sym typeface="Comfortaa"/>
                        </a:rPr>
                        <a:t>permanen</a:t>
                      </a:r>
                      <a:r>
                        <a:rPr b="1" lang="en-US" sz="800">
                          <a:latin typeface="Comfortaa"/>
                          <a:ea typeface="Comfortaa"/>
                          <a:cs typeface="Comfortaa"/>
                          <a:sym typeface="Comfortaa"/>
                        </a:rPr>
                        <a:t>t</a:t>
                      </a:r>
                      <a:r>
                        <a:rPr lang="en-US" sz="800">
                          <a:latin typeface="Comfortaa"/>
                          <a:ea typeface="Comfortaa"/>
                          <a:cs typeface="Comfortaa"/>
                          <a:sym typeface="Comfortaa"/>
                        </a:rPr>
                        <a:t> joints.</a:t>
                      </a:r>
                      <a:endParaRPr sz="800">
                        <a:latin typeface="Comfortaa"/>
                        <a:ea typeface="Comfortaa"/>
                        <a:cs typeface="Comfortaa"/>
                        <a:sym typeface="Comfortaa"/>
                      </a:endParaRPr>
                    </a:p>
                  </a:txBody>
                  <a:tcPr marT="45725" marB="45725" marR="45725" marL="45725"/>
                </a:tc>
              </a:tr>
              <a:tr h="1030575">
                <a:tc>
                  <a:txBody>
                    <a:bodyPr/>
                    <a:lstStyle/>
                    <a:p>
                      <a:pPr indent="0" lvl="0" marL="0" rtl="0" algn="l">
                        <a:spcBef>
                          <a:spcPts val="0"/>
                        </a:spcBef>
                        <a:spcAft>
                          <a:spcPts val="0"/>
                        </a:spcAft>
                        <a:buNone/>
                      </a:pPr>
                      <a:r>
                        <a:rPr lang="en-US" sz="800">
                          <a:latin typeface="Comfortaa"/>
                          <a:ea typeface="Comfortaa"/>
                          <a:cs typeface="Comfortaa"/>
                          <a:sym typeface="Comfortaa"/>
                        </a:rPr>
                        <a:t>-Between the Epiphysis and the Diaphysis of a growing bone. note: (epiphyseal plate).</a:t>
                      </a:r>
                      <a:endParaRPr sz="800">
                        <a:latin typeface="Comfortaa"/>
                        <a:ea typeface="Comfortaa"/>
                        <a:cs typeface="Comfortaa"/>
                        <a:sym typeface="Comfortaa"/>
                      </a:endParaRPr>
                    </a:p>
                    <a:p>
                      <a:pPr indent="0" lvl="0" marL="0" rtl="0" algn="l">
                        <a:spcBef>
                          <a:spcPts val="0"/>
                        </a:spcBef>
                        <a:spcAft>
                          <a:spcPts val="0"/>
                        </a:spcAft>
                        <a:buNone/>
                      </a:pPr>
                      <a:r>
                        <a:t/>
                      </a:r>
                      <a:endParaRPr sz="800">
                        <a:latin typeface="Comfortaa"/>
                        <a:ea typeface="Comfortaa"/>
                        <a:cs typeface="Comfortaa"/>
                        <a:sym typeface="Comfortaa"/>
                      </a:endParaRPr>
                    </a:p>
                    <a:p>
                      <a:pPr indent="0" lvl="0" marL="0" rtl="0" algn="l">
                        <a:spcBef>
                          <a:spcPts val="0"/>
                        </a:spcBef>
                        <a:spcAft>
                          <a:spcPts val="0"/>
                        </a:spcAft>
                        <a:buNone/>
                      </a:pPr>
                      <a:r>
                        <a:rPr lang="en-US" sz="800">
                          <a:latin typeface="Comfortaa"/>
                          <a:ea typeface="Comfortaa"/>
                          <a:cs typeface="Comfortaa"/>
                          <a:sym typeface="Comfortaa"/>
                        </a:rPr>
                        <a:t>--Between the First Rib and the Sternum (1st sternocostal joint). </a:t>
                      </a:r>
                      <a:r>
                        <a:rPr lang="en-US" sz="800">
                          <a:solidFill>
                            <a:schemeClr val="accent1"/>
                          </a:solidFill>
                          <a:latin typeface="Comfortaa"/>
                          <a:ea typeface="Comfortaa"/>
                          <a:cs typeface="Comfortaa"/>
                          <a:sym typeface="Comfortaa"/>
                        </a:rPr>
                        <a:t>→ junctions of ribs with their costal cartilage.</a:t>
                      </a:r>
                      <a:endParaRPr sz="800">
                        <a:solidFill>
                          <a:schemeClr val="accent1"/>
                        </a:solidFill>
                        <a:latin typeface="Comfortaa"/>
                        <a:ea typeface="Comfortaa"/>
                        <a:cs typeface="Comfortaa"/>
                        <a:sym typeface="Comfortaa"/>
                      </a:endParaRPr>
                    </a:p>
                  </a:txBody>
                  <a:tcPr marT="45725" marB="45725" marR="45725" marL="45725"/>
                </a:tc>
                <a:tc>
                  <a:txBody>
                    <a:bodyPr/>
                    <a:lstStyle/>
                    <a:p>
                      <a:pPr indent="0" lvl="0" marL="0" rtl="0" algn="l">
                        <a:spcBef>
                          <a:spcPts val="0"/>
                        </a:spcBef>
                        <a:spcAft>
                          <a:spcPts val="0"/>
                        </a:spcAft>
                        <a:buNone/>
                      </a:pPr>
                      <a:r>
                        <a:rPr lang="en-US" sz="800">
                          <a:latin typeface="Comfortaa"/>
                          <a:ea typeface="Comfortaa"/>
                          <a:cs typeface="Comfortaa"/>
                          <a:sym typeface="Comfortaa"/>
                        </a:rPr>
                        <a:t>Example:</a:t>
                      </a:r>
                      <a:endParaRPr sz="800">
                        <a:latin typeface="Comfortaa"/>
                        <a:ea typeface="Comfortaa"/>
                        <a:cs typeface="Comfortaa"/>
                        <a:sym typeface="Comfortaa"/>
                      </a:endParaRPr>
                    </a:p>
                    <a:p>
                      <a:pPr indent="0" lvl="0" marL="0" rtl="0" algn="l">
                        <a:spcBef>
                          <a:spcPts val="0"/>
                        </a:spcBef>
                        <a:spcAft>
                          <a:spcPts val="0"/>
                        </a:spcAft>
                        <a:buNone/>
                      </a:pPr>
                      <a:r>
                        <a:rPr lang="en-US" sz="800">
                          <a:latin typeface="Comfortaa"/>
                          <a:ea typeface="Comfortaa"/>
                          <a:cs typeface="Comfortaa"/>
                          <a:sym typeface="Comfortaa"/>
                        </a:rPr>
                        <a:t> -Joints between the Vertebral Bodies (intervertebral discs).</a:t>
                      </a:r>
                      <a:endParaRPr sz="800">
                        <a:latin typeface="Comfortaa"/>
                        <a:ea typeface="Comfortaa"/>
                        <a:cs typeface="Comfortaa"/>
                        <a:sym typeface="Comfortaa"/>
                      </a:endParaRPr>
                    </a:p>
                    <a:p>
                      <a:pPr indent="0" lvl="0" marL="0" rtl="0" algn="l">
                        <a:spcBef>
                          <a:spcPts val="0"/>
                        </a:spcBef>
                        <a:spcAft>
                          <a:spcPts val="0"/>
                        </a:spcAft>
                        <a:buNone/>
                      </a:pPr>
                      <a:r>
                        <a:rPr lang="en-US" sz="800">
                          <a:latin typeface="Comfortaa"/>
                          <a:ea typeface="Comfortaa"/>
                          <a:cs typeface="Comfortaa"/>
                          <a:sym typeface="Comfortaa"/>
                        </a:rPr>
                        <a:t> -Symphysis Pubis. </a:t>
                      </a:r>
                      <a:endParaRPr sz="800">
                        <a:latin typeface="Comfortaa"/>
                        <a:ea typeface="Comfortaa"/>
                        <a:cs typeface="Comfortaa"/>
                        <a:sym typeface="Comfortaa"/>
                      </a:endParaRPr>
                    </a:p>
                    <a:p>
                      <a:pPr indent="0" lvl="0" marL="0" rtl="0" algn="l">
                        <a:spcBef>
                          <a:spcPts val="0"/>
                        </a:spcBef>
                        <a:spcAft>
                          <a:spcPts val="0"/>
                        </a:spcAft>
                        <a:buNone/>
                      </a:pPr>
                      <a:r>
                        <a:rPr lang="en-US" sz="800">
                          <a:solidFill>
                            <a:srgbClr val="999999"/>
                          </a:solidFill>
                          <a:latin typeface="Comfortaa"/>
                          <a:ea typeface="Comfortaa"/>
                          <a:cs typeface="Comfortaa"/>
                          <a:sym typeface="Comfortaa"/>
                        </a:rPr>
                        <a:t>between the two hip bones</a:t>
                      </a:r>
                      <a:endParaRPr sz="800">
                        <a:solidFill>
                          <a:srgbClr val="999999"/>
                        </a:solidFill>
                        <a:latin typeface="Comfortaa"/>
                        <a:ea typeface="Comfortaa"/>
                        <a:cs typeface="Comfortaa"/>
                        <a:sym typeface="Comfortaa"/>
                      </a:endParaRPr>
                    </a:p>
                  </a:txBody>
                  <a:tcPr marT="45725" marB="45725" marR="45725" marL="45725"/>
                </a:tc>
              </a:tr>
            </a:tbl>
          </a:graphicData>
        </a:graphic>
      </p:graphicFrame>
      <p:pic>
        <p:nvPicPr>
          <p:cNvPr id="130" name="Google Shape;130;g10495a59ac4_0_29"/>
          <p:cNvPicPr preferRelativeResize="0"/>
          <p:nvPr/>
        </p:nvPicPr>
        <p:blipFill>
          <a:blip r:embed="rId3">
            <a:alphaModFix/>
          </a:blip>
          <a:stretch>
            <a:fillRect/>
          </a:stretch>
        </p:blipFill>
        <p:spPr>
          <a:xfrm>
            <a:off x="4640088" y="4079575"/>
            <a:ext cx="1588788" cy="515525"/>
          </a:xfrm>
          <a:prstGeom prst="rect">
            <a:avLst/>
          </a:prstGeom>
          <a:noFill/>
          <a:ln>
            <a:noFill/>
          </a:ln>
        </p:spPr>
      </p:pic>
      <p:graphicFrame>
        <p:nvGraphicFramePr>
          <p:cNvPr id="131" name="Google Shape;131;g10495a59ac4_0_29"/>
          <p:cNvGraphicFramePr/>
          <p:nvPr/>
        </p:nvGraphicFramePr>
        <p:xfrm>
          <a:off x="1714500" y="4079575"/>
          <a:ext cx="3000000" cy="3000000"/>
        </p:xfrm>
        <a:graphic>
          <a:graphicData uri="http://schemas.openxmlformats.org/drawingml/2006/table">
            <a:tbl>
              <a:tblPr>
                <a:noFill/>
                <a:tableStyleId>{C61C69CC-2DBC-414B-B16F-6AE3E04DA267}</a:tableStyleId>
              </a:tblPr>
              <a:tblGrid>
                <a:gridCol w="2842750"/>
                <a:gridCol w="2842750"/>
              </a:tblGrid>
              <a:tr h="936475">
                <a:tc>
                  <a:txBody>
                    <a:bodyPr/>
                    <a:lstStyle/>
                    <a:p>
                      <a:pPr indent="0" lvl="0" marL="0" rtl="0" algn="l">
                        <a:spcBef>
                          <a:spcPts val="0"/>
                        </a:spcBef>
                        <a:spcAft>
                          <a:spcPts val="0"/>
                        </a:spcAft>
                        <a:buNone/>
                      </a:pPr>
                      <a:r>
                        <a:t/>
                      </a:r>
                      <a:endParaRPr/>
                    </a:p>
                  </a:txBody>
                  <a:tcPr marT="45725" marB="45725" marR="45725" marL="45725"/>
                </a:tc>
                <a:tc>
                  <a:txBody>
                    <a:bodyPr/>
                    <a:lstStyle/>
                    <a:p>
                      <a:pPr indent="0" lvl="0" marL="0" rtl="0" algn="l">
                        <a:spcBef>
                          <a:spcPts val="0"/>
                        </a:spcBef>
                        <a:spcAft>
                          <a:spcPts val="0"/>
                        </a:spcAft>
                        <a:buNone/>
                      </a:pPr>
                      <a:r>
                        <a:t/>
                      </a:r>
                      <a:endParaRPr/>
                    </a:p>
                  </a:txBody>
                  <a:tcPr marT="45725" marB="45725" marR="45725" marL="45725"/>
                </a:tc>
              </a:tr>
            </a:tbl>
          </a:graphicData>
        </a:graphic>
      </p:graphicFrame>
      <p:pic>
        <p:nvPicPr>
          <p:cNvPr id="132" name="Google Shape;132;g10495a59ac4_0_29"/>
          <p:cNvPicPr preferRelativeResize="0"/>
          <p:nvPr/>
        </p:nvPicPr>
        <p:blipFill>
          <a:blip r:embed="rId4">
            <a:alphaModFix/>
          </a:blip>
          <a:stretch>
            <a:fillRect/>
          </a:stretch>
        </p:blipFill>
        <p:spPr>
          <a:xfrm>
            <a:off x="1810775" y="4079575"/>
            <a:ext cx="2610638" cy="898288"/>
          </a:xfrm>
          <a:prstGeom prst="rect">
            <a:avLst/>
          </a:prstGeom>
          <a:noFill/>
          <a:ln>
            <a:noFill/>
          </a:ln>
        </p:spPr>
      </p:pic>
      <p:sp>
        <p:nvSpPr>
          <p:cNvPr id="133" name="Google Shape;133;g10495a59ac4_0_29"/>
          <p:cNvSpPr/>
          <p:nvPr/>
        </p:nvSpPr>
        <p:spPr>
          <a:xfrm>
            <a:off x="2621738" y="663056"/>
            <a:ext cx="4399200" cy="515700"/>
          </a:xfrm>
          <a:prstGeom prst="flowChartAlternateProcess">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spcBef>
                <a:spcPts val="0"/>
              </a:spcBef>
              <a:spcAft>
                <a:spcPts val="0"/>
              </a:spcAft>
              <a:buClr>
                <a:schemeClr val="dk1"/>
              </a:buClr>
              <a:buSzPts val="600"/>
              <a:buFont typeface="Arial"/>
              <a:buNone/>
            </a:pPr>
            <a:r>
              <a:rPr lang="en-US" sz="1100">
                <a:solidFill>
                  <a:schemeClr val="dk1"/>
                </a:solidFill>
                <a:latin typeface="Comfortaa"/>
                <a:ea typeface="Comfortaa"/>
                <a:cs typeface="Comfortaa"/>
                <a:sym typeface="Comfortaa"/>
              </a:rPr>
              <a:t>Happens when two bones are joined by </a:t>
            </a:r>
            <a:r>
              <a:rPr b="1" lang="en-US" sz="1100" u="sng">
                <a:solidFill>
                  <a:schemeClr val="dk1"/>
                </a:solidFill>
                <a:latin typeface="Comfortaa"/>
                <a:ea typeface="Comfortaa"/>
                <a:cs typeface="Comfortaa"/>
                <a:sym typeface="Comfortaa"/>
              </a:rPr>
              <a:t>cartilage</a:t>
            </a:r>
            <a:r>
              <a:rPr b="1" lang="en-US" sz="1100">
                <a:solidFill>
                  <a:schemeClr val="dk1"/>
                </a:solidFill>
                <a:latin typeface="Comfortaa"/>
                <a:ea typeface="Comfortaa"/>
                <a:cs typeface="Comfortaa"/>
                <a:sym typeface="Comfortaa"/>
              </a:rPr>
              <a:t>. </a:t>
            </a:r>
            <a:r>
              <a:rPr lang="en-US" sz="1100">
                <a:solidFill>
                  <a:schemeClr val="dk1"/>
                </a:solidFill>
                <a:latin typeface="Comfortaa"/>
                <a:ea typeface="Comfortaa"/>
                <a:cs typeface="Comfortaa"/>
                <a:sym typeface="Comfortaa"/>
              </a:rPr>
              <a:t>They are classified into 2 types:</a:t>
            </a:r>
            <a:endParaRPr sz="11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p>
        </p:txBody>
      </p:sp>
      <p:pic>
        <p:nvPicPr>
          <p:cNvPr id="134" name="Google Shape;134;g10495a59ac4_0_29"/>
          <p:cNvPicPr preferRelativeResize="0"/>
          <p:nvPr/>
        </p:nvPicPr>
        <p:blipFill>
          <a:blip r:embed="rId5">
            <a:alphaModFix/>
          </a:blip>
          <a:stretch>
            <a:fillRect/>
          </a:stretch>
        </p:blipFill>
        <p:spPr>
          <a:xfrm>
            <a:off x="4640088" y="4075781"/>
            <a:ext cx="2691901" cy="898282"/>
          </a:xfrm>
          <a:prstGeom prst="rect">
            <a:avLst/>
          </a:prstGeom>
          <a:noFill/>
          <a:ln>
            <a:noFill/>
          </a:ln>
        </p:spPr>
      </p:pic>
      <p:sp>
        <p:nvSpPr>
          <p:cNvPr id="135" name="Google Shape;135;g10495a59ac4_0_29"/>
          <p:cNvSpPr txBox="1"/>
          <p:nvPr/>
        </p:nvSpPr>
        <p:spPr>
          <a:xfrm>
            <a:off x="222188" y="3454925"/>
            <a:ext cx="1370100" cy="645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Clr>
                <a:schemeClr val="dk1"/>
              </a:buClr>
              <a:buSzPts val="600"/>
              <a:buFont typeface="Arial"/>
              <a:buNone/>
            </a:pPr>
            <a:r>
              <a:rPr b="1" lang="en-US" sz="1300">
                <a:solidFill>
                  <a:srgbClr val="999999"/>
                </a:solidFill>
                <a:latin typeface="Comfortaa"/>
                <a:ea typeface="Comfortaa"/>
                <a:cs typeface="Comfortaa"/>
                <a:sym typeface="Comfortaa"/>
              </a:rPr>
              <a:t>*</a:t>
            </a:r>
            <a:r>
              <a:rPr lang="en-US" sz="1100">
                <a:solidFill>
                  <a:srgbClr val="999999"/>
                </a:solidFill>
                <a:latin typeface="Comfortaa"/>
                <a:ea typeface="Comfortaa"/>
                <a:cs typeface="Comfortaa"/>
                <a:sym typeface="Comfortaa"/>
              </a:rPr>
              <a:t>Syn- is</a:t>
            </a:r>
            <a:r>
              <a:rPr lang="en-US" sz="1200">
                <a:solidFill>
                  <a:srgbClr val="999999"/>
                </a:solidFill>
                <a:latin typeface="Comfortaa"/>
                <a:ea typeface="Comfortaa"/>
                <a:cs typeface="Comfortaa"/>
                <a:sym typeface="Comfortaa"/>
              </a:rPr>
              <a:t> </a:t>
            </a:r>
            <a:r>
              <a:rPr b="1" lang="en-US" sz="1100">
                <a:solidFill>
                  <a:srgbClr val="999999"/>
                </a:solidFill>
                <a:highlight>
                  <a:schemeClr val="lt1"/>
                </a:highlight>
                <a:latin typeface="Comfortaa"/>
                <a:ea typeface="Comfortaa"/>
                <a:cs typeface="Comfortaa"/>
                <a:sym typeface="Comfortaa"/>
              </a:rPr>
              <a:t>a prefix </a:t>
            </a:r>
            <a:r>
              <a:rPr lang="en-US" sz="1100">
                <a:solidFill>
                  <a:srgbClr val="999999"/>
                </a:solidFill>
                <a:highlight>
                  <a:schemeClr val="lt1"/>
                </a:highlight>
                <a:latin typeface="Comfortaa"/>
                <a:ea typeface="Comfortaa"/>
                <a:cs typeface="Comfortaa"/>
                <a:sym typeface="Comfortaa"/>
              </a:rPr>
              <a:t>with the meaning “with,” “together,”</a:t>
            </a:r>
            <a:endParaRPr sz="1200">
              <a:latin typeface="Comfortaa"/>
              <a:ea typeface="Comfortaa"/>
              <a:cs typeface="Comfortaa"/>
              <a:sym typeface="Comfortaa"/>
            </a:endParaRPr>
          </a:p>
        </p:txBody>
      </p:sp>
      <p:sp>
        <p:nvSpPr>
          <p:cNvPr id="136" name="Google Shape;136;g10495a59ac4_0_29"/>
          <p:cNvSpPr txBox="1"/>
          <p:nvPr/>
        </p:nvSpPr>
        <p:spPr>
          <a:xfrm>
            <a:off x="7676363" y="2132938"/>
            <a:ext cx="1266600" cy="10008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400">
                <a:solidFill>
                  <a:srgbClr val="CC0000"/>
                </a:solidFill>
                <a:latin typeface="Comfortaa"/>
                <a:ea typeface="Comfortaa"/>
                <a:cs typeface="Comfortaa"/>
                <a:sym typeface="Comfortaa"/>
              </a:rPr>
              <a:t>*</a:t>
            </a:r>
            <a:r>
              <a:rPr lang="en-US" sz="1100">
                <a:solidFill>
                  <a:srgbClr val="CC0000"/>
                </a:solidFill>
                <a:latin typeface="Comfortaa"/>
                <a:ea typeface="Comfortaa"/>
                <a:cs typeface="Comfortaa"/>
                <a:sym typeface="Comfortaa"/>
              </a:rPr>
              <a:t>the rest of the sternocostal joints are synovial plane joints</a:t>
            </a:r>
            <a:endParaRPr sz="1100">
              <a:solidFill>
                <a:srgbClr val="CC0000"/>
              </a:solidFill>
              <a:latin typeface="Comfortaa"/>
              <a:ea typeface="Comfortaa"/>
              <a:cs typeface="Comfortaa"/>
              <a:sym typeface="Comfortaa"/>
            </a:endParaRPr>
          </a:p>
        </p:txBody>
      </p:sp>
      <p:sp>
        <p:nvSpPr>
          <p:cNvPr id="137" name="Google Shape;137;g10495a59ac4_0_29"/>
          <p:cNvSpPr/>
          <p:nvPr/>
        </p:nvSpPr>
        <p:spPr>
          <a:xfrm>
            <a:off x="7598600" y="2110725"/>
            <a:ext cx="1266600" cy="10665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38" name="Google Shape;138;g10495a59ac4_0_29"/>
          <p:cNvSpPr/>
          <p:nvPr/>
        </p:nvSpPr>
        <p:spPr>
          <a:xfrm>
            <a:off x="273938" y="3454925"/>
            <a:ext cx="1266600" cy="7665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39" name="Google Shape;139;g10495a59ac4_0_29"/>
          <p:cNvSpPr txBox="1"/>
          <p:nvPr/>
        </p:nvSpPr>
        <p:spPr>
          <a:xfrm>
            <a:off x="7643038" y="4776900"/>
            <a:ext cx="1044300" cy="2367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900">
                <a:solidFill>
                  <a:srgbClr val="999999"/>
                </a:solidFill>
                <a:latin typeface="Calibri"/>
                <a:ea typeface="Calibri"/>
                <a:cs typeface="Calibri"/>
                <a:sym typeface="Calibri"/>
              </a:rPr>
              <a:t>thanks</a:t>
            </a:r>
            <a:r>
              <a:rPr lang="en-US" sz="900">
                <a:solidFill>
                  <a:srgbClr val="999999"/>
                </a:solidFill>
                <a:latin typeface="Calibri"/>
                <a:ea typeface="Calibri"/>
                <a:cs typeface="Calibri"/>
                <a:sym typeface="Calibri"/>
              </a:rPr>
              <a:t> team 441!</a:t>
            </a:r>
            <a:endParaRPr sz="900">
              <a:solidFill>
                <a:srgbClr val="999999"/>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10495a59ac4_0_49"/>
          <p:cNvSpPr txBox="1"/>
          <p:nvPr/>
        </p:nvSpPr>
        <p:spPr>
          <a:xfrm>
            <a:off x="732013" y="367075"/>
            <a:ext cx="2330700" cy="3540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Clr>
                <a:schemeClr val="dk1"/>
              </a:buClr>
              <a:buSzPts val="600"/>
              <a:buFont typeface="Arial"/>
              <a:buNone/>
            </a:pPr>
            <a:r>
              <a:rPr b="1" lang="en-US" sz="1700">
                <a:solidFill>
                  <a:schemeClr val="dk1"/>
                </a:solidFill>
                <a:highlight>
                  <a:srgbClr val="EFEFEF"/>
                </a:highlight>
                <a:latin typeface="Comfortaa"/>
                <a:ea typeface="Comfortaa"/>
                <a:cs typeface="Comfortaa"/>
                <a:sym typeface="Comfortaa"/>
              </a:rPr>
              <a:t>3) Synovial Joints:</a:t>
            </a:r>
            <a:endParaRPr sz="1700">
              <a:solidFill>
                <a:schemeClr val="dk1"/>
              </a:solidFill>
              <a:highlight>
                <a:srgbClr val="EFEFEF"/>
              </a:highlight>
              <a:latin typeface="Comfortaa"/>
              <a:ea typeface="Comfortaa"/>
              <a:cs typeface="Comfortaa"/>
              <a:sym typeface="Comfortaa"/>
            </a:endParaRPr>
          </a:p>
        </p:txBody>
      </p:sp>
      <p:pic>
        <p:nvPicPr>
          <p:cNvPr id="145" name="Google Shape;145;g10495a59ac4_0_49"/>
          <p:cNvPicPr preferRelativeResize="0"/>
          <p:nvPr/>
        </p:nvPicPr>
        <p:blipFill>
          <a:blip r:embed="rId3">
            <a:alphaModFix/>
          </a:blip>
          <a:stretch>
            <a:fillRect/>
          </a:stretch>
        </p:blipFill>
        <p:spPr>
          <a:xfrm>
            <a:off x="6383450" y="198825"/>
            <a:ext cx="2559000" cy="2900277"/>
          </a:xfrm>
          <a:prstGeom prst="rect">
            <a:avLst/>
          </a:prstGeom>
          <a:noFill/>
          <a:ln>
            <a:noFill/>
          </a:ln>
        </p:spPr>
      </p:pic>
      <p:grpSp>
        <p:nvGrpSpPr>
          <p:cNvPr id="146" name="Google Shape;146;g10495a59ac4_0_49"/>
          <p:cNvGrpSpPr/>
          <p:nvPr/>
        </p:nvGrpSpPr>
        <p:grpSpPr>
          <a:xfrm>
            <a:off x="188464" y="886812"/>
            <a:ext cx="5864452" cy="2900261"/>
            <a:chOff x="238125" y="1188750"/>
            <a:chExt cx="7140450" cy="3335550"/>
          </a:xfrm>
        </p:grpSpPr>
        <p:sp>
          <p:nvSpPr>
            <p:cNvPr id="147" name="Google Shape;147;g10495a59ac4_0_49"/>
            <p:cNvSpPr/>
            <p:nvPr/>
          </p:nvSpPr>
          <p:spPr>
            <a:xfrm>
              <a:off x="238125" y="1188750"/>
              <a:ext cx="3507025" cy="1584000"/>
            </a:xfrm>
            <a:custGeom>
              <a:rect b="b" l="l" r="r" t="t"/>
              <a:pathLst>
                <a:path extrusionOk="0" h="63360" w="140281">
                  <a:moveTo>
                    <a:pt x="4021" y="0"/>
                  </a:moveTo>
                  <a:cubicBezTo>
                    <a:pt x="1801" y="6"/>
                    <a:pt x="6" y="1801"/>
                    <a:pt x="0" y="4021"/>
                  </a:cubicBezTo>
                  <a:lnTo>
                    <a:pt x="0" y="59338"/>
                  </a:lnTo>
                  <a:cubicBezTo>
                    <a:pt x="6" y="61552"/>
                    <a:pt x="1801" y="63354"/>
                    <a:pt x="4021" y="63359"/>
                  </a:cubicBezTo>
                  <a:lnTo>
                    <a:pt x="98272" y="63359"/>
                  </a:lnTo>
                  <a:cubicBezTo>
                    <a:pt x="99963" y="41512"/>
                    <a:pt x="118098" y="24204"/>
                    <a:pt x="140280" y="23813"/>
                  </a:cubicBezTo>
                  <a:lnTo>
                    <a:pt x="140280" y="4021"/>
                  </a:lnTo>
                  <a:cubicBezTo>
                    <a:pt x="140275" y="1801"/>
                    <a:pt x="138474" y="6"/>
                    <a:pt x="136259" y="0"/>
                  </a:cubicBezTo>
                  <a:close/>
                </a:path>
              </a:pathLst>
            </a:custGeom>
            <a:solidFill>
              <a:srgbClr val="FFFFFF"/>
            </a:solidFill>
            <a:ln cap="flat" cmpd="sng" w="38100">
              <a:solidFill>
                <a:srgbClr val="FCE5C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600"/>
                <a:buFont typeface="Arial"/>
                <a:buNone/>
              </a:pPr>
              <a:r>
                <a:rPr b="1" lang="en-US" sz="1100">
                  <a:solidFill>
                    <a:schemeClr val="dk1"/>
                  </a:solidFill>
                  <a:latin typeface="Comfortaa"/>
                  <a:ea typeface="Comfortaa"/>
                  <a:cs typeface="Comfortaa"/>
                  <a:sym typeface="Comfortaa"/>
                </a:rPr>
                <a:t>Freely movable</a:t>
              </a:r>
              <a:r>
                <a:rPr lang="en-US" sz="1100">
                  <a:solidFill>
                    <a:schemeClr val="dk1"/>
                  </a:solidFill>
                  <a:latin typeface="Comfortaa"/>
                  <a:ea typeface="Comfortaa"/>
                  <a:cs typeface="Comfortaa"/>
                  <a:sym typeface="Comfortaa"/>
                </a:rPr>
                <a:t> joints.</a:t>
              </a:r>
              <a:r>
                <a:rPr lang="en-US" sz="1100">
                  <a:solidFill>
                    <a:srgbClr val="999999"/>
                  </a:solidFill>
                  <a:latin typeface="Comfortaa"/>
                  <a:ea typeface="Comfortaa"/>
                  <a:cs typeface="Comfortaa"/>
                  <a:sym typeface="Comfortaa"/>
                </a:rPr>
                <a:t>because of the synovial cavity and fluid</a:t>
              </a:r>
              <a:endParaRPr sz="1100">
                <a:solidFill>
                  <a:srgbClr val="999999"/>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700"/>
                <a:buFont typeface="Arial"/>
                <a:buNone/>
              </a:pPr>
              <a:r>
                <a:t/>
              </a:r>
              <a:endParaRPr sz="700">
                <a:solidFill>
                  <a:srgbClr val="999999"/>
                </a:solidFill>
              </a:endParaRPr>
            </a:p>
            <a:p>
              <a:pPr indent="0" lvl="0" marL="0" marR="0" rtl="0" algn="l">
                <a:lnSpc>
                  <a:spcPct val="100000"/>
                </a:lnSpc>
                <a:spcBef>
                  <a:spcPts val="0"/>
                </a:spcBef>
                <a:spcAft>
                  <a:spcPts val="0"/>
                </a:spcAft>
                <a:buClr>
                  <a:srgbClr val="000000"/>
                </a:buClr>
                <a:buSzPts val="700"/>
                <a:buFont typeface="Arial"/>
                <a:buNone/>
              </a:pPr>
              <a:r>
                <a:t/>
              </a:r>
              <a:endParaRPr sz="700"/>
            </a:p>
            <a:p>
              <a:pPr indent="0" lvl="0" marL="0" marR="0" rtl="0" algn="l">
                <a:lnSpc>
                  <a:spcPct val="100000"/>
                </a:lnSpc>
                <a:spcBef>
                  <a:spcPts val="0"/>
                </a:spcBef>
                <a:spcAft>
                  <a:spcPts val="0"/>
                </a:spcAft>
                <a:buClr>
                  <a:srgbClr val="000000"/>
                </a:buClr>
                <a:buSzPts val="700"/>
                <a:buFont typeface="Arial"/>
                <a:buNone/>
              </a:pPr>
              <a:r>
                <a:t/>
              </a:r>
              <a:endParaRPr sz="700"/>
            </a:p>
            <a:p>
              <a:pPr indent="0" lvl="0" marL="0" marR="0" rtl="0" algn="l">
                <a:lnSpc>
                  <a:spcPct val="100000"/>
                </a:lnSpc>
                <a:spcBef>
                  <a:spcPts val="0"/>
                </a:spcBef>
                <a:spcAft>
                  <a:spcPts val="0"/>
                </a:spcAft>
                <a:buClr>
                  <a:srgbClr val="000000"/>
                </a:buClr>
                <a:buSzPts val="700"/>
                <a:buFont typeface="Arial"/>
                <a:buNone/>
              </a:pPr>
              <a:r>
                <a:t/>
              </a:r>
              <a:endParaRPr sz="700"/>
            </a:p>
            <a:p>
              <a:pPr indent="0" lvl="0" marL="0" marR="0" rtl="0" algn="l">
                <a:lnSpc>
                  <a:spcPct val="100000"/>
                </a:lnSpc>
                <a:spcBef>
                  <a:spcPts val="0"/>
                </a:spcBef>
                <a:spcAft>
                  <a:spcPts val="0"/>
                </a:spcAft>
                <a:buClr>
                  <a:srgbClr val="000000"/>
                </a:buClr>
                <a:buSzPts val="700"/>
                <a:buFont typeface="Arial"/>
                <a:buNone/>
              </a:pPr>
              <a:r>
                <a:t/>
              </a:r>
              <a:endParaRPr sz="700"/>
            </a:p>
            <a:p>
              <a:pPr indent="0" lvl="0" marL="0" marR="0" rtl="0" algn="l">
                <a:lnSpc>
                  <a:spcPct val="100000"/>
                </a:lnSpc>
                <a:spcBef>
                  <a:spcPts val="0"/>
                </a:spcBef>
                <a:spcAft>
                  <a:spcPts val="0"/>
                </a:spcAft>
                <a:buClr>
                  <a:srgbClr val="000000"/>
                </a:buClr>
                <a:buSzPts val="700"/>
                <a:buFont typeface="Arial"/>
                <a:buNone/>
              </a:pPr>
              <a:r>
                <a:t/>
              </a:r>
              <a:endParaRPr sz="700"/>
            </a:p>
          </p:txBody>
        </p:sp>
        <p:sp>
          <p:nvSpPr>
            <p:cNvPr id="148" name="Google Shape;148;g10495a59ac4_0_49"/>
            <p:cNvSpPr/>
            <p:nvPr/>
          </p:nvSpPr>
          <p:spPr>
            <a:xfrm>
              <a:off x="238125" y="2940300"/>
              <a:ext cx="3507025" cy="1584000"/>
            </a:xfrm>
            <a:custGeom>
              <a:rect b="b" l="l" r="r" t="t"/>
              <a:pathLst>
                <a:path extrusionOk="0" h="63360" w="140281">
                  <a:moveTo>
                    <a:pt x="4021" y="1"/>
                  </a:moveTo>
                  <a:cubicBezTo>
                    <a:pt x="1801" y="6"/>
                    <a:pt x="6" y="1808"/>
                    <a:pt x="0" y="4022"/>
                  </a:cubicBezTo>
                  <a:lnTo>
                    <a:pt x="0" y="59339"/>
                  </a:lnTo>
                  <a:cubicBezTo>
                    <a:pt x="6" y="61559"/>
                    <a:pt x="1801" y="63354"/>
                    <a:pt x="4021" y="63360"/>
                  </a:cubicBezTo>
                  <a:lnTo>
                    <a:pt x="136259" y="63360"/>
                  </a:lnTo>
                  <a:cubicBezTo>
                    <a:pt x="138474" y="63354"/>
                    <a:pt x="140275" y="61559"/>
                    <a:pt x="140280" y="59339"/>
                  </a:cubicBezTo>
                  <a:lnTo>
                    <a:pt x="140280" y="39547"/>
                  </a:lnTo>
                  <a:cubicBezTo>
                    <a:pt x="118098" y="39155"/>
                    <a:pt x="99963" y="21848"/>
                    <a:pt x="98272" y="1"/>
                  </a:cubicBezTo>
                  <a:close/>
                </a:path>
              </a:pathLst>
            </a:custGeom>
            <a:solidFill>
              <a:srgbClr val="FFFFFF"/>
            </a:solidFill>
            <a:ln cap="flat" cmpd="sng" w="38100">
              <a:solidFill>
                <a:srgbClr val="FCE5C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600"/>
                <a:buFont typeface="Arial"/>
                <a:buNone/>
              </a:pPr>
              <a:r>
                <a:rPr lang="en-US" sz="1200">
                  <a:solidFill>
                    <a:schemeClr val="dk1"/>
                  </a:solidFill>
                  <a:latin typeface="Comfortaa"/>
                  <a:ea typeface="Comfortaa"/>
                  <a:cs typeface="Comfortaa"/>
                  <a:sym typeface="Comfortaa"/>
                </a:rPr>
                <a:t>The 2 bones</a:t>
              </a:r>
              <a:endParaRPr sz="12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600"/>
                <a:buFont typeface="Arial"/>
                <a:buNone/>
              </a:pPr>
              <a:r>
                <a:rPr lang="en-US" sz="1200">
                  <a:solidFill>
                    <a:schemeClr val="dk1"/>
                  </a:solidFill>
                  <a:latin typeface="Comfortaa"/>
                  <a:ea typeface="Comfortaa"/>
                  <a:cs typeface="Comfortaa"/>
                  <a:sym typeface="Comfortaa"/>
                </a:rPr>
                <a:t>(articulating bones) </a:t>
              </a:r>
              <a:endParaRPr sz="12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600"/>
                <a:buFont typeface="Arial"/>
                <a:buNone/>
              </a:pPr>
              <a:r>
                <a:rPr lang="en-US" sz="1200">
                  <a:solidFill>
                    <a:schemeClr val="dk1"/>
                  </a:solidFill>
                  <a:latin typeface="Comfortaa"/>
                  <a:ea typeface="Comfortaa"/>
                  <a:cs typeface="Comfortaa"/>
                  <a:sym typeface="Comfortaa"/>
                </a:rPr>
                <a:t>are joined by </a:t>
              </a:r>
              <a:r>
                <a:rPr b="1" lang="en-US" sz="1200">
                  <a:solidFill>
                    <a:schemeClr val="dk1"/>
                  </a:solidFill>
                  <a:latin typeface="Comfortaa"/>
                  <a:ea typeface="Comfortaa"/>
                  <a:cs typeface="Comfortaa"/>
                  <a:sym typeface="Comfortaa"/>
                </a:rPr>
                <a:t>a </a:t>
              </a:r>
              <a:r>
                <a:rPr b="1" lang="en-US" sz="1300" u="sng">
                  <a:solidFill>
                    <a:schemeClr val="dk1"/>
                  </a:solidFill>
                  <a:latin typeface="Comfortaa"/>
                  <a:ea typeface="Comfortaa"/>
                  <a:cs typeface="Comfortaa"/>
                  <a:sym typeface="Comfortaa"/>
                </a:rPr>
                <a:t>fibrous</a:t>
              </a:r>
              <a:endParaRPr b="1" sz="1300" u="sng">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600"/>
                <a:buFont typeface="Arial"/>
                <a:buNone/>
              </a:pPr>
              <a:r>
                <a:rPr b="1" lang="en-US" sz="1300" u="sng">
                  <a:solidFill>
                    <a:schemeClr val="dk1"/>
                  </a:solidFill>
                  <a:latin typeface="Comfortaa"/>
                  <a:ea typeface="Comfortaa"/>
                  <a:cs typeface="Comfortaa"/>
                  <a:sym typeface="Comfortaa"/>
                </a:rPr>
                <a:t>capsule</a:t>
              </a:r>
              <a:r>
                <a:rPr lang="en-US" sz="1300" u="sng">
                  <a:solidFill>
                    <a:schemeClr val="dk1"/>
                  </a:solidFill>
                  <a:latin typeface="Comfortaa"/>
                  <a:ea typeface="Comfortaa"/>
                  <a:cs typeface="Comfortaa"/>
                  <a:sym typeface="Comfortaa"/>
                </a:rPr>
                <a:t>, </a:t>
              </a:r>
              <a:endParaRPr sz="1300" u="sng">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600"/>
                <a:buFont typeface="Arial"/>
                <a:buNone/>
              </a:pPr>
              <a:r>
                <a:rPr lang="en-US" sz="1200">
                  <a:solidFill>
                    <a:schemeClr val="dk1"/>
                  </a:solidFill>
                  <a:latin typeface="Comfortaa"/>
                  <a:ea typeface="Comfortaa"/>
                  <a:cs typeface="Comfortaa"/>
                  <a:sym typeface="Comfortaa"/>
                </a:rPr>
                <a:t>which is attached the margins of articular surfaces &amp; enclosing the joint.</a:t>
              </a:r>
              <a:endParaRPr sz="1200">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700"/>
                <a:buFont typeface="Arial"/>
                <a:buNone/>
              </a:pPr>
              <a:r>
                <a:t/>
              </a:r>
              <a:endParaRPr sz="700"/>
            </a:p>
          </p:txBody>
        </p:sp>
        <p:sp>
          <p:nvSpPr>
            <p:cNvPr id="149" name="Google Shape;149;g10495a59ac4_0_49"/>
            <p:cNvSpPr/>
            <p:nvPr/>
          </p:nvSpPr>
          <p:spPr>
            <a:xfrm>
              <a:off x="3871550" y="1188750"/>
              <a:ext cx="3507025" cy="1584000"/>
            </a:xfrm>
            <a:custGeom>
              <a:rect b="b" l="l" r="r" t="t"/>
              <a:pathLst>
                <a:path extrusionOk="0" h="63360" w="140281">
                  <a:moveTo>
                    <a:pt x="4022" y="0"/>
                  </a:moveTo>
                  <a:cubicBezTo>
                    <a:pt x="1807" y="6"/>
                    <a:pt x="6" y="1801"/>
                    <a:pt x="0" y="4021"/>
                  </a:cubicBezTo>
                  <a:lnTo>
                    <a:pt x="0" y="24017"/>
                  </a:lnTo>
                  <a:cubicBezTo>
                    <a:pt x="20553" y="26066"/>
                    <a:pt x="36886" y="42675"/>
                    <a:pt x="38494" y="63359"/>
                  </a:cubicBezTo>
                  <a:lnTo>
                    <a:pt x="136260" y="63359"/>
                  </a:lnTo>
                  <a:cubicBezTo>
                    <a:pt x="138480" y="63354"/>
                    <a:pt x="140275" y="61552"/>
                    <a:pt x="140281" y="59338"/>
                  </a:cubicBezTo>
                  <a:lnTo>
                    <a:pt x="140281" y="4021"/>
                  </a:lnTo>
                  <a:cubicBezTo>
                    <a:pt x="140275" y="1801"/>
                    <a:pt x="138480" y="6"/>
                    <a:pt x="136260" y="0"/>
                  </a:cubicBezTo>
                  <a:close/>
                </a:path>
              </a:pathLst>
            </a:custGeom>
            <a:solidFill>
              <a:srgbClr val="FFFFFF"/>
            </a:solidFill>
            <a:ln cap="flat" cmpd="sng" w="38100">
              <a:solidFill>
                <a:srgbClr val="FCE5C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600"/>
                <a:buFont typeface="Arial"/>
                <a:buNone/>
              </a:pPr>
              <a:r>
                <a:rPr lang="en-US" sz="1100">
                  <a:solidFill>
                    <a:schemeClr val="dk1"/>
                  </a:solidFill>
                  <a:latin typeface="Comfortaa"/>
                  <a:ea typeface="Comfortaa"/>
                  <a:cs typeface="Comfortaa"/>
                  <a:sym typeface="Comfortaa"/>
                </a:rPr>
                <a:t>The articular surfaces are covered by a </a:t>
              </a:r>
              <a:r>
                <a:rPr lang="en-US" sz="1100" u="sng">
                  <a:solidFill>
                    <a:schemeClr val="dk1"/>
                  </a:solidFill>
                  <a:latin typeface="Comfortaa"/>
                  <a:ea typeface="Comfortaa"/>
                  <a:cs typeface="Comfortaa"/>
                  <a:sym typeface="Comfortaa"/>
                </a:rPr>
                <a:t>thin layer of hyaline</a:t>
              </a:r>
              <a:r>
                <a:rPr lang="en-US" sz="1100">
                  <a:solidFill>
                    <a:schemeClr val="dk1"/>
                  </a:solidFill>
                  <a:latin typeface="Comfortaa"/>
                  <a:ea typeface="Comfortaa"/>
                  <a:cs typeface="Comfortaa"/>
                  <a:sym typeface="Comfortaa"/>
                </a:rPr>
                <a:t> cartilage </a:t>
              </a:r>
              <a:r>
                <a:rPr b="1" lang="en-US" sz="1100">
                  <a:solidFill>
                    <a:schemeClr val="dk1"/>
                  </a:solidFill>
                  <a:latin typeface="Comfortaa"/>
                  <a:ea typeface="Comfortaa"/>
                  <a:cs typeface="Comfortaa"/>
                  <a:sym typeface="Comfortaa"/>
                </a:rPr>
                <a:t>(articular cartilage)</a:t>
              </a:r>
              <a:r>
                <a:rPr lang="en-US" sz="1100">
                  <a:solidFill>
                    <a:schemeClr val="dk1"/>
                  </a:solidFill>
                  <a:latin typeface="Comfortaa"/>
                  <a:ea typeface="Comfortaa"/>
                  <a:cs typeface="Comfortaa"/>
                  <a:sym typeface="Comfortaa"/>
                </a:rPr>
                <a:t>.</a:t>
              </a:r>
              <a:r>
                <a:rPr lang="en-US" sz="700">
                  <a:solidFill>
                    <a:schemeClr val="dk1"/>
                  </a:solidFill>
                  <a:latin typeface="Montserrat"/>
                  <a:ea typeface="Montserrat"/>
                  <a:cs typeface="Montserrat"/>
                  <a:sym typeface="Montserrat"/>
                </a:rPr>
                <a:t>  </a:t>
              </a:r>
              <a:endParaRPr sz="700">
                <a:solidFill>
                  <a:schemeClr val="dk1"/>
                </a:solidFill>
                <a:latin typeface="Montserrat"/>
                <a:ea typeface="Montserrat"/>
                <a:cs typeface="Montserrat"/>
                <a:sym typeface="Montserrat"/>
              </a:endParaRPr>
            </a:p>
            <a:p>
              <a:pPr indent="0" lvl="0" marL="0" rtl="0" algn="ctr">
                <a:spcBef>
                  <a:spcPts val="0"/>
                </a:spcBef>
                <a:spcAft>
                  <a:spcPts val="0"/>
                </a:spcAft>
                <a:buClr>
                  <a:schemeClr val="dk1"/>
                </a:buClr>
                <a:buSzPts val="600"/>
                <a:buFont typeface="Arial"/>
                <a:buNone/>
              </a:pPr>
              <a:r>
                <a:rPr lang="en-US" sz="800">
                  <a:solidFill>
                    <a:srgbClr val="999999"/>
                  </a:solidFill>
                  <a:latin typeface="Montserrat"/>
                  <a:ea typeface="Montserrat"/>
                  <a:cs typeface="Montserrat"/>
                  <a:sym typeface="Montserrat"/>
                </a:rPr>
                <a:t>This can also decrease friction </a:t>
              </a:r>
              <a:endParaRPr sz="800">
                <a:solidFill>
                  <a:srgbClr val="999999"/>
                </a:solidFill>
                <a:latin typeface="Montserrat"/>
                <a:ea typeface="Montserrat"/>
                <a:cs typeface="Montserrat"/>
                <a:sym typeface="Montserrat"/>
              </a:endParaRPr>
            </a:p>
            <a:p>
              <a:pPr indent="0" lvl="0" marL="0" rtl="0" algn="ctr">
                <a:spcBef>
                  <a:spcPts val="0"/>
                </a:spcBef>
                <a:spcAft>
                  <a:spcPts val="0"/>
                </a:spcAft>
                <a:buClr>
                  <a:schemeClr val="dk1"/>
                </a:buClr>
                <a:buSzPts val="600"/>
                <a:buFont typeface="Arial"/>
                <a:buNone/>
              </a:pPr>
              <a:r>
                <a:rPr lang="en-US" sz="800">
                  <a:solidFill>
                    <a:srgbClr val="999999"/>
                  </a:solidFill>
                  <a:latin typeface="Montserrat"/>
                  <a:ea typeface="Montserrat"/>
                  <a:cs typeface="Montserrat"/>
                  <a:sym typeface="Montserrat"/>
                </a:rPr>
                <a:t>along with the synovial fluid</a:t>
              </a:r>
              <a:endParaRPr sz="800">
                <a:solidFill>
                  <a:srgbClr val="999999"/>
                </a:solidFill>
                <a:latin typeface="Montserrat"/>
                <a:ea typeface="Montserrat"/>
                <a:cs typeface="Montserrat"/>
                <a:sym typeface="Montserrat"/>
              </a:endParaRPr>
            </a:p>
            <a:p>
              <a:pPr indent="0" lvl="0" marL="0" rtl="0" algn="l">
                <a:spcBef>
                  <a:spcPts val="0"/>
                </a:spcBef>
                <a:spcAft>
                  <a:spcPts val="0"/>
                </a:spcAft>
                <a:buClr>
                  <a:schemeClr val="dk1"/>
                </a:buClr>
                <a:buSzPts val="600"/>
                <a:buFont typeface="Arial"/>
                <a:buNone/>
              </a:pPr>
              <a:r>
                <a:t/>
              </a:r>
              <a:endParaRPr sz="800">
                <a:solidFill>
                  <a:srgbClr val="999999"/>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700"/>
                <a:buFont typeface="Arial"/>
                <a:buNone/>
              </a:pPr>
              <a:r>
                <a:t/>
              </a:r>
              <a:endParaRPr sz="800">
                <a:solidFill>
                  <a:srgbClr val="CCCCCC"/>
                </a:solidFill>
              </a:endParaRPr>
            </a:p>
          </p:txBody>
        </p:sp>
        <p:sp>
          <p:nvSpPr>
            <p:cNvPr id="150" name="Google Shape;150;g10495a59ac4_0_49"/>
            <p:cNvSpPr/>
            <p:nvPr/>
          </p:nvSpPr>
          <p:spPr>
            <a:xfrm>
              <a:off x="3871550" y="2940300"/>
              <a:ext cx="3507025" cy="1584000"/>
            </a:xfrm>
            <a:custGeom>
              <a:rect b="b" l="l" r="r" t="t"/>
              <a:pathLst>
                <a:path extrusionOk="0" h="63360" w="140281">
                  <a:moveTo>
                    <a:pt x="38494" y="1"/>
                  </a:moveTo>
                  <a:cubicBezTo>
                    <a:pt x="36886" y="20680"/>
                    <a:pt x="20553" y="37294"/>
                    <a:pt x="0" y="39343"/>
                  </a:cubicBezTo>
                  <a:lnTo>
                    <a:pt x="0" y="59339"/>
                  </a:lnTo>
                  <a:cubicBezTo>
                    <a:pt x="6" y="61559"/>
                    <a:pt x="1807" y="63354"/>
                    <a:pt x="4022" y="63360"/>
                  </a:cubicBezTo>
                  <a:lnTo>
                    <a:pt x="136260" y="63360"/>
                  </a:lnTo>
                  <a:cubicBezTo>
                    <a:pt x="138480" y="63354"/>
                    <a:pt x="140275" y="61559"/>
                    <a:pt x="140281" y="59339"/>
                  </a:cubicBezTo>
                  <a:lnTo>
                    <a:pt x="140281" y="4022"/>
                  </a:lnTo>
                  <a:cubicBezTo>
                    <a:pt x="140275" y="1808"/>
                    <a:pt x="138480" y="6"/>
                    <a:pt x="136260" y="1"/>
                  </a:cubicBezTo>
                  <a:close/>
                </a:path>
              </a:pathLst>
            </a:custGeom>
            <a:solidFill>
              <a:srgbClr val="FFFFFF"/>
            </a:solidFill>
            <a:ln cap="flat" cmpd="sng" w="38100">
              <a:solidFill>
                <a:srgbClr val="FCE5C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600"/>
                <a:buFont typeface="Arial"/>
                <a:buNone/>
              </a:pPr>
              <a:r>
                <a:rPr lang="en-US" sz="1100">
                  <a:solidFill>
                    <a:schemeClr val="accent1"/>
                  </a:solidFill>
                  <a:latin typeface="Montserrat"/>
                  <a:ea typeface="Montserrat"/>
                  <a:cs typeface="Montserrat"/>
                  <a:sym typeface="Montserrat"/>
                </a:rPr>
                <a:t>      The capsule reinforced</a:t>
              </a:r>
              <a:endParaRPr sz="1100">
                <a:solidFill>
                  <a:schemeClr val="accent1"/>
                </a:solidFill>
                <a:latin typeface="Montserrat"/>
                <a:ea typeface="Montserrat"/>
                <a:cs typeface="Montserrat"/>
                <a:sym typeface="Montserrat"/>
              </a:endParaRPr>
            </a:p>
            <a:p>
              <a:pPr indent="0" lvl="0" marL="0" rtl="0" algn="ctr">
                <a:spcBef>
                  <a:spcPts val="0"/>
                </a:spcBef>
                <a:spcAft>
                  <a:spcPts val="0"/>
                </a:spcAft>
                <a:buClr>
                  <a:schemeClr val="dk1"/>
                </a:buClr>
                <a:buSzPts val="600"/>
                <a:buFont typeface="Arial"/>
                <a:buNone/>
              </a:pPr>
              <a:r>
                <a:rPr lang="en-US" sz="1100">
                  <a:solidFill>
                    <a:schemeClr val="accent1"/>
                  </a:solidFill>
                  <a:latin typeface="Montserrat"/>
                  <a:ea typeface="Montserrat"/>
                  <a:cs typeface="Montserrat"/>
                  <a:sym typeface="Montserrat"/>
                </a:rPr>
                <a:t>     </a:t>
              </a:r>
              <a:r>
                <a:rPr b="1" lang="en-US" sz="1100">
                  <a:solidFill>
                    <a:schemeClr val="accent1"/>
                  </a:solidFill>
                  <a:latin typeface="Montserrat"/>
                  <a:ea typeface="Montserrat"/>
                  <a:cs typeface="Montserrat"/>
                  <a:sym typeface="Montserrat"/>
                </a:rPr>
                <a:t>ligaments</a:t>
              </a:r>
              <a:r>
                <a:rPr lang="en-US" sz="1100">
                  <a:solidFill>
                    <a:schemeClr val="accent1"/>
                  </a:solidFill>
                  <a:latin typeface="Montserrat"/>
                  <a:ea typeface="Montserrat"/>
                  <a:cs typeface="Montserrat"/>
                  <a:sym typeface="Montserrat"/>
                </a:rPr>
                <a:t> both internally and externally.</a:t>
              </a:r>
              <a:endParaRPr b="0" i="0" sz="1100" u="none" cap="none" strike="noStrike">
                <a:solidFill>
                  <a:schemeClr val="accent1"/>
                </a:solidFill>
                <a:latin typeface="Arial"/>
                <a:ea typeface="Arial"/>
                <a:cs typeface="Arial"/>
                <a:sym typeface="Arial"/>
              </a:endParaRPr>
            </a:p>
          </p:txBody>
        </p:sp>
        <p:sp>
          <p:nvSpPr>
            <p:cNvPr id="151" name="Google Shape;151;g10495a59ac4_0_49"/>
            <p:cNvSpPr/>
            <p:nvPr/>
          </p:nvSpPr>
          <p:spPr>
            <a:xfrm>
              <a:off x="2842425" y="1934600"/>
              <a:ext cx="1843850" cy="1843850"/>
            </a:xfrm>
            <a:custGeom>
              <a:rect b="b" l="l" r="r" t="t"/>
              <a:pathLst>
                <a:path extrusionOk="0" h="73754" w="73754">
                  <a:moveTo>
                    <a:pt x="36880" y="0"/>
                  </a:moveTo>
                  <a:cubicBezTo>
                    <a:pt x="36621" y="0"/>
                    <a:pt x="36362" y="6"/>
                    <a:pt x="36108" y="11"/>
                  </a:cubicBezTo>
                  <a:cubicBezTo>
                    <a:pt x="17253" y="397"/>
                    <a:pt x="1834" y="15011"/>
                    <a:pt x="154" y="33525"/>
                  </a:cubicBezTo>
                  <a:cubicBezTo>
                    <a:pt x="55" y="34627"/>
                    <a:pt x="0" y="35745"/>
                    <a:pt x="0" y="36874"/>
                  </a:cubicBezTo>
                  <a:cubicBezTo>
                    <a:pt x="0" y="38009"/>
                    <a:pt x="55" y="39122"/>
                    <a:pt x="154" y="40229"/>
                  </a:cubicBezTo>
                  <a:cubicBezTo>
                    <a:pt x="1834" y="58749"/>
                    <a:pt x="17253" y="73357"/>
                    <a:pt x="36108" y="73743"/>
                  </a:cubicBezTo>
                  <a:cubicBezTo>
                    <a:pt x="36362" y="73748"/>
                    <a:pt x="36621" y="73754"/>
                    <a:pt x="36880" y="73754"/>
                  </a:cubicBezTo>
                  <a:cubicBezTo>
                    <a:pt x="38312" y="73754"/>
                    <a:pt x="39744" y="73666"/>
                    <a:pt x="41165" y="73500"/>
                  </a:cubicBezTo>
                  <a:cubicBezTo>
                    <a:pt x="58391" y="71495"/>
                    <a:pt x="72030" y="57581"/>
                    <a:pt x="73600" y="40229"/>
                  </a:cubicBezTo>
                  <a:cubicBezTo>
                    <a:pt x="73699" y="39127"/>
                    <a:pt x="73754" y="38009"/>
                    <a:pt x="73754" y="36874"/>
                  </a:cubicBezTo>
                  <a:cubicBezTo>
                    <a:pt x="73754" y="35745"/>
                    <a:pt x="73699" y="34632"/>
                    <a:pt x="73600" y="33525"/>
                  </a:cubicBezTo>
                  <a:cubicBezTo>
                    <a:pt x="72024" y="16173"/>
                    <a:pt x="58391" y="2259"/>
                    <a:pt x="41165" y="254"/>
                  </a:cubicBezTo>
                  <a:cubicBezTo>
                    <a:pt x="39744" y="88"/>
                    <a:pt x="38312" y="0"/>
                    <a:pt x="36880" y="0"/>
                  </a:cubicBezTo>
                  <a:close/>
                </a:path>
              </a:pathLst>
            </a:custGeom>
            <a:solidFill>
              <a:srgbClr val="FFFFFF"/>
            </a:solidFill>
            <a:ln cap="flat" cmpd="sng" w="38100">
              <a:solidFill>
                <a:srgbClr val="FCE5C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600"/>
                <a:buFont typeface="Arial"/>
                <a:buNone/>
              </a:pPr>
              <a:r>
                <a:rPr lang="en-US" sz="1000">
                  <a:solidFill>
                    <a:schemeClr val="dk1"/>
                  </a:solidFill>
                  <a:latin typeface="Comfortaa"/>
                  <a:ea typeface="Comfortaa"/>
                  <a:cs typeface="Comfortaa"/>
                  <a:sym typeface="Comfortaa"/>
                </a:rPr>
                <a:t>A </a:t>
              </a:r>
              <a:r>
                <a:rPr b="1" lang="en-US" sz="1100" u="sng">
                  <a:solidFill>
                    <a:schemeClr val="dk1"/>
                  </a:solidFill>
                  <a:latin typeface="Comfortaa"/>
                  <a:ea typeface="Comfortaa"/>
                  <a:cs typeface="Comfortaa"/>
                  <a:sym typeface="Comfortaa"/>
                </a:rPr>
                <a:t>joint cavity</a:t>
              </a:r>
              <a:r>
                <a:rPr lang="en-US" sz="1100" u="sng">
                  <a:solidFill>
                    <a:schemeClr val="dk1"/>
                  </a:solidFill>
                  <a:latin typeface="Comfortaa"/>
                  <a:ea typeface="Comfortaa"/>
                  <a:cs typeface="Comfortaa"/>
                  <a:sym typeface="Comfortaa"/>
                </a:rPr>
                <a:t> </a:t>
              </a:r>
              <a:r>
                <a:rPr lang="en-US" sz="1000">
                  <a:solidFill>
                    <a:schemeClr val="dk1"/>
                  </a:solidFill>
                  <a:latin typeface="Comfortaa"/>
                  <a:ea typeface="Comfortaa"/>
                  <a:cs typeface="Comfortaa"/>
                  <a:sym typeface="Comfortaa"/>
                </a:rPr>
                <a:t>enclosed within the capsule.</a:t>
              </a:r>
              <a:endParaRPr sz="1000">
                <a:solidFill>
                  <a:schemeClr val="dk1"/>
                </a:solidFill>
                <a:latin typeface="Comfortaa"/>
                <a:ea typeface="Comfortaa"/>
                <a:cs typeface="Comfortaa"/>
                <a:sym typeface="Comfortaa"/>
              </a:endParaRPr>
            </a:p>
            <a:p>
              <a:pPr indent="0" lvl="0" marL="0" marR="0" rtl="0" algn="l">
                <a:lnSpc>
                  <a:spcPct val="100000"/>
                </a:lnSpc>
                <a:spcBef>
                  <a:spcPts val="0"/>
                </a:spcBef>
                <a:spcAft>
                  <a:spcPts val="0"/>
                </a:spcAft>
                <a:buClr>
                  <a:srgbClr val="000000"/>
                </a:buClr>
                <a:buSzPts val="700"/>
                <a:buFont typeface="Arial"/>
                <a:buNone/>
              </a:pPr>
              <a:r>
                <a:t/>
              </a:r>
              <a:endParaRPr sz="1000">
                <a:latin typeface="Comfortaa"/>
                <a:ea typeface="Comfortaa"/>
                <a:cs typeface="Comfortaa"/>
                <a:sym typeface="Comfortaa"/>
              </a:endParaRPr>
            </a:p>
          </p:txBody>
        </p:sp>
      </p:grpSp>
      <p:sp>
        <p:nvSpPr>
          <p:cNvPr id="152" name="Google Shape;152;g10495a59ac4_0_49"/>
          <p:cNvSpPr/>
          <p:nvPr/>
        </p:nvSpPr>
        <p:spPr>
          <a:xfrm>
            <a:off x="2948675" y="2970813"/>
            <a:ext cx="343800" cy="1075200"/>
          </a:xfrm>
          <a:prstGeom prst="downArrow">
            <a:avLst>
              <a:gd fmla="val 50000" name="adj1"/>
              <a:gd fmla="val 50000" name="adj2"/>
            </a:avLst>
          </a:prstGeom>
          <a:solidFill>
            <a:srgbClr val="FCE5CD"/>
          </a:solidFill>
          <a:ln cap="flat" cmpd="sng" w="9525">
            <a:solidFill>
              <a:srgbClr val="FFFFFF"/>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53" name="Google Shape;153;g10495a59ac4_0_49"/>
          <p:cNvSpPr txBox="1"/>
          <p:nvPr/>
        </p:nvSpPr>
        <p:spPr>
          <a:xfrm>
            <a:off x="2616088" y="4179100"/>
            <a:ext cx="1219500" cy="11709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Clr>
                <a:schemeClr val="dk1"/>
              </a:buClr>
              <a:buSzPts val="600"/>
              <a:buFont typeface="Arial"/>
              <a:buNone/>
            </a:pPr>
            <a:r>
              <a:rPr lang="en-US" sz="1000">
                <a:solidFill>
                  <a:srgbClr val="6AA84F"/>
                </a:solidFill>
                <a:latin typeface="Comfortaa"/>
                <a:ea typeface="Comfortaa"/>
                <a:cs typeface="Comfortaa"/>
                <a:sym typeface="Comfortaa"/>
              </a:rPr>
              <a:t>Note: The joint cavity | contain the synovial fluid which is secreted from the synovial membrane</a:t>
            </a:r>
            <a:endParaRPr sz="1200">
              <a:latin typeface="Comfortaa"/>
              <a:ea typeface="Comfortaa"/>
              <a:cs typeface="Comfortaa"/>
              <a:sym typeface="Comfortaa"/>
            </a:endParaRPr>
          </a:p>
        </p:txBody>
      </p:sp>
      <p:sp>
        <p:nvSpPr>
          <p:cNvPr id="154" name="Google Shape;154;g10495a59ac4_0_49"/>
          <p:cNvSpPr/>
          <p:nvPr/>
        </p:nvSpPr>
        <p:spPr>
          <a:xfrm>
            <a:off x="2549575" y="4057175"/>
            <a:ext cx="1536300" cy="1075200"/>
          </a:xfrm>
          <a:prstGeom prst="roundRect">
            <a:avLst>
              <a:gd fmla="val 16667" name="adj"/>
            </a:avLst>
          </a:prstGeom>
          <a:noFill/>
          <a:ln cap="flat" cmpd="sng" w="9525">
            <a:solidFill>
              <a:schemeClr val="lt2"/>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55" name="Google Shape;155;g10495a59ac4_0_49"/>
          <p:cNvSpPr txBox="1"/>
          <p:nvPr/>
        </p:nvSpPr>
        <p:spPr>
          <a:xfrm>
            <a:off x="2975700" y="516175"/>
            <a:ext cx="3513900" cy="3360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Clr>
                <a:schemeClr val="dk1"/>
              </a:buClr>
              <a:buSzPts val="600"/>
              <a:buFont typeface="Arial"/>
              <a:buNone/>
            </a:pPr>
            <a:r>
              <a:rPr lang="en-US" sz="900">
                <a:solidFill>
                  <a:srgbClr val="6AA84F"/>
                </a:solidFill>
                <a:latin typeface="Comfortaa"/>
                <a:ea typeface="Comfortaa"/>
                <a:cs typeface="Comfortaa"/>
                <a:sym typeface="Comfortaa"/>
              </a:rPr>
              <a:t>All joints in appendicular skeleton are synovial joint</a:t>
            </a:r>
            <a:endParaRPr sz="900">
              <a:solidFill>
                <a:srgbClr val="6AA84F"/>
              </a:solidFill>
              <a:latin typeface="Comfortaa"/>
              <a:ea typeface="Comfortaa"/>
              <a:cs typeface="Comfortaa"/>
              <a:sym typeface="Comfortaa"/>
            </a:endParaRPr>
          </a:p>
          <a:p>
            <a:pPr indent="0" lvl="0" marL="0" rtl="0" algn="l">
              <a:spcBef>
                <a:spcPts val="0"/>
              </a:spcBef>
              <a:spcAft>
                <a:spcPts val="0"/>
              </a:spcAft>
              <a:buNone/>
            </a:pPr>
            <a:r>
              <a:t/>
            </a:r>
            <a:endParaRPr sz="700">
              <a:latin typeface="Calibri"/>
              <a:ea typeface="Calibri"/>
              <a:cs typeface="Calibri"/>
              <a:sym typeface="Calibri"/>
            </a:endParaRPr>
          </a:p>
        </p:txBody>
      </p:sp>
      <p:sp>
        <p:nvSpPr>
          <p:cNvPr id="156" name="Google Shape;156;g10495a59ac4_0_49"/>
          <p:cNvSpPr/>
          <p:nvPr/>
        </p:nvSpPr>
        <p:spPr>
          <a:xfrm>
            <a:off x="2975700" y="552400"/>
            <a:ext cx="3192600" cy="266100"/>
          </a:xfrm>
          <a:prstGeom prst="roundRect">
            <a:avLst>
              <a:gd fmla="val 16667" name="adj"/>
            </a:avLst>
          </a:prstGeom>
          <a:noFill/>
          <a:ln cap="flat" cmpd="sng" w="9525">
            <a:solidFill>
              <a:schemeClr val="lt2"/>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57" name="Google Shape;157;g10495a59ac4_0_49"/>
          <p:cNvSpPr txBox="1"/>
          <p:nvPr/>
        </p:nvSpPr>
        <p:spPr>
          <a:xfrm>
            <a:off x="6161525" y="3099100"/>
            <a:ext cx="3003000" cy="8652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solidFill>
                  <a:srgbClr val="783F04"/>
                </a:solidFill>
                <a:latin typeface="Comfortaa"/>
                <a:ea typeface="Comfortaa"/>
                <a:cs typeface="Comfortaa"/>
                <a:sym typeface="Comfortaa"/>
              </a:rPr>
              <a:t>synovial membrane :</a:t>
            </a:r>
            <a:endParaRPr sz="1500">
              <a:solidFill>
                <a:srgbClr val="783F04"/>
              </a:solidFill>
              <a:latin typeface="Comfortaa"/>
              <a:ea typeface="Comfortaa"/>
              <a:cs typeface="Comfortaa"/>
              <a:sym typeface="Comfortaa"/>
            </a:endParaRPr>
          </a:p>
          <a:p>
            <a:pPr indent="0" lvl="0" marL="0" rtl="0" algn="l">
              <a:spcBef>
                <a:spcPts val="0"/>
              </a:spcBef>
              <a:spcAft>
                <a:spcPts val="0"/>
              </a:spcAft>
              <a:buNone/>
            </a:pPr>
            <a:r>
              <a:rPr lang="en-US" sz="1000">
                <a:latin typeface="Comfortaa"/>
                <a:ea typeface="Comfortaa"/>
                <a:cs typeface="Comfortaa"/>
                <a:sym typeface="Comfortaa"/>
              </a:rPr>
              <a:t>a thin </a:t>
            </a:r>
            <a:r>
              <a:rPr lang="en-US" sz="1000">
                <a:solidFill>
                  <a:srgbClr val="CC0000"/>
                </a:solidFill>
                <a:latin typeface="Comfortaa"/>
                <a:ea typeface="Comfortaa"/>
                <a:cs typeface="Comfortaa"/>
                <a:sym typeface="Comfortaa"/>
              </a:rPr>
              <a:t>vascular</a:t>
            </a:r>
            <a:r>
              <a:rPr lang="en-US" sz="1000">
                <a:latin typeface="Comfortaa"/>
                <a:ea typeface="Comfortaa"/>
                <a:cs typeface="Comfortaa"/>
                <a:sym typeface="Comfortaa"/>
              </a:rPr>
              <a:t> membrane lining the inner surface of the capsule. It</a:t>
            </a:r>
            <a:r>
              <a:rPr lang="en-US" sz="700">
                <a:latin typeface="Comfortaa"/>
                <a:ea typeface="Comfortaa"/>
                <a:cs typeface="Comfortaa"/>
                <a:sym typeface="Comfortaa"/>
              </a:rPr>
              <a:t> </a:t>
            </a:r>
            <a:r>
              <a:rPr lang="en-US" sz="800">
                <a:solidFill>
                  <a:srgbClr val="999999"/>
                </a:solidFill>
                <a:latin typeface="Comfortaa"/>
                <a:ea typeface="Comfortaa"/>
                <a:cs typeface="Comfortaa"/>
                <a:sym typeface="Comfortaa"/>
              </a:rPr>
              <a:t>produces the synovial fluid.</a:t>
            </a:r>
            <a:endParaRPr sz="800">
              <a:solidFill>
                <a:srgbClr val="999999"/>
              </a:solidFill>
              <a:latin typeface="Comfortaa"/>
              <a:ea typeface="Comfortaa"/>
              <a:cs typeface="Comfortaa"/>
              <a:sym typeface="Comfortaa"/>
            </a:endParaRPr>
          </a:p>
          <a:p>
            <a:pPr indent="0" lvl="0" marL="0" rtl="0" algn="l">
              <a:spcBef>
                <a:spcPts val="0"/>
              </a:spcBef>
              <a:spcAft>
                <a:spcPts val="0"/>
              </a:spcAft>
              <a:buNone/>
            </a:pPr>
            <a:r>
              <a:t/>
            </a:r>
            <a:endParaRPr sz="700">
              <a:solidFill>
                <a:srgbClr val="999999"/>
              </a:solidFill>
              <a:latin typeface="Calibri"/>
              <a:ea typeface="Calibri"/>
              <a:cs typeface="Calibri"/>
              <a:sym typeface="Calibri"/>
            </a:endParaRPr>
          </a:p>
        </p:txBody>
      </p:sp>
      <p:sp>
        <p:nvSpPr>
          <p:cNvPr id="158" name="Google Shape;158;g10495a59ac4_0_49"/>
          <p:cNvSpPr txBox="1"/>
          <p:nvPr/>
        </p:nvSpPr>
        <p:spPr>
          <a:xfrm>
            <a:off x="6161525" y="3945700"/>
            <a:ext cx="2804700" cy="10479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500">
                <a:solidFill>
                  <a:srgbClr val="783F04"/>
                </a:solidFill>
                <a:latin typeface="Comfortaa"/>
                <a:ea typeface="Comfortaa"/>
                <a:cs typeface="Comfortaa"/>
                <a:sym typeface="Comfortaa"/>
              </a:rPr>
              <a:t>synovial fluid:</a:t>
            </a:r>
            <a:endParaRPr sz="1500">
              <a:solidFill>
                <a:srgbClr val="783F04"/>
              </a:solidFill>
              <a:latin typeface="Comfortaa"/>
              <a:ea typeface="Comfortaa"/>
              <a:cs typeface="Comfortaa"/>
              <a:sym typeface="Comfortaa"/>
            </a:endParaRPr>
          </a:p>
          <a:p>
            <a:pPr indent="0" lvl="0" marL="0" rtl="0" algn="l">
              <a:spcBef>
                <a:spcPts val="0"/>
              </a:spcBef>
              <a:spcAft>
                <a:spcPts val="0"/>
              </a:spcAft>
              <a:buClr>
                <a:schemeClr val="dk1"/>
              </a:buClr>
              <a:buSzPts val="600"/>
              <a:buFont typeface="Arial"/>
              <a:buNone/>
            </a:pPr>
            <a:r>
              <a:rPr lang="en-US" sz="1000">
                <a:solidFill>
                  <a:schemeClr val="dk1"/>
                </a:solidFill>
                <a:latin typeface="Comfortaa"/>
                <a:ea typeface="Comfortaa"/>
                <a:cs typeface="Comfortaa"/>
                <a:sym typeface="Comfortaa"/>
              </a:rPr>
              <a:t>a lubricating fluid produced by the synovial membrane in the joint cavity. The fluid minimizes the friction between the articular surfaces.</a:t>
            </a:r>
            <a:endParaRPr sz="10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g10495a59ac4_0_68"/>
          <p:cNvSpPr txBox="1"/>
          <p:nvPr/>
        </p:nvSpPr>
        <p:spPr>
          <a:xfrm>
            <a:off x="-99762" y="587500"/>
            <a:ext cx="3968700" cy="461700"/>
          </a:xfrm>
          <a:prstGeom prst="rect">
            <a:avLst/>
          </a:prstGeom>
          <a:noFill/>
          <a:ln>
            <a:noFill/>
          </a:ln>
        </p:spPr>
        <p:txBody>
          <a:bodyPr anchorCtr="0" anchor="t" bIns="45725" lIns="45725" spcFirstLastPara="1" rIns="45725" wrap="square" tIns="45725">
            <a:spAutoFit/>
          </a:bodyPr>
          <a:lstStyle/>
          <a:p>
            <a:pPr indent="0" lvl="0" marL="0" rtl="0" algn="ctr">
              <a:spcBef>
                <a:spcPts val="0"/>
              </a:spcBef>
              <a:spcAft>
                <a:spcPts val="0"/>
              </a:spcAft>
              <a:buClr>
                <a:schemeClr val="dk1"/>
              </a:buClr>
              <a:buSzPts val="600"/>
              <a:buFont typeface="Arial"/>
              <a:buNone/>
            </a:pPr>
            <a:r>
              <a:rPr b="1" lang="en-US" sz="1700">
                <a:solidFill>
                  <a:schemeClr val="dk1"/>
                </a:solidFill>
                <a:highlight>
                  <a:srgbClr val="EFEFEF"/>
                </a:highlight>
                <a:latin typeface="Comfortaa"/>
                <a:ea typeface="Comfortaa"/>
                <a:cs typeface="Comfortaa"/>
                <a:sym typeface="Comfortaa"/>
              </a:rPr>
              <a:t>Classiﬁcation of Synovial joints:</a:t>
            </a:r>
            <a:endParaRPr b="1" sz="1700">
              <a:solidFill>
                <a:schemeClr val="dk1"/>
              </a:solidFill>
              <a:highlight>
                <a:srgbClr val="EFEFEF"/>
              </a:highlight>
              <a:latin typeface="Comfortaa"/>
              <a:ea typeface="Comfortaa"/>
              <a:cs typeface="Comfortaa"/>
              <a:sym typeface="Comfortaa"/>
            </a:endParaRPr>
          </a:p>
          <a:p>
            <a:pPr indent="0" lvl="0" marL="0" rtl="0" algn="l">
              <a:spcBef>
                <a:spcPts val="0"/>
              </a:spcBef>
              <a:spcAft>
                <a:spcPts val="0"/>
              </a:spcAft>
              <a:buNone/>
            </a:pPr>
            <a:r>
              <a:t/>
            </a:r>
            <a:endParaRPr sz="700">
              <a:latin typeface="Calibri"/>
              <a:ea typeface="Calibri"/>
              <a:cs typeface="Calibri"/>
              <a:sym typeface="Calibri"/>
            </a:endParaRPr>
          </a:p>
        </p:txBody>
      </p:sp>
      <p:sp>
        <p:nvSpPr>
          <p:cNvPr id="164" name="Google Shape;164;g10495a59ac4_0_68"/>
          <p:cNvSpPr txBox="1"/>
          <p:nvPr/>
        </p:nvSpPr>
        <p:spPr>
          <a:xfrm>
            <a:off x="33275" y="1326250"/>
            <a:ext cx="3957300" cy="10074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Clr>
                <a:schemeClr val="dk1"/>
              </a:buClr>
              <a:buSzPts val="600"/>
              <a:buFont typeface="Arial"/>
              <a:buNone/>
            </a:pPr>
            <a:r>
              <a:t/>
            </a:r>
            <a:endParaRPr sz="700">
              <a:solidFill>
                <a:schemeClr val="dk1"/>
              </a:solidFill>
              <a:latin typeface="Montserrat"/>
              <a:ea typeface="Montserrat"/>
              <a:cs typeface="Montserrat"/>
              <a:sym typeface="Montserrat"/>
            </a:endParaRPr>
          </a:p>
          <a:p>
            <a:pPr indent="0" lvl="0" marL="0" rtl="0" algn="l">
              <a:spcBef>
                <a:spcPts val="0"/>
              </a:spcBef>
              <a:spcAft>
                <a:spcPts val="0"/>
              </a:spcAft>
              <a:buClr>
                <a:schemeClr val="dk1"/>
              </a:buClr>
              <a:buSzPts val="600"/>
              <a:buFont typeface="Arial"/>
              <a:buNone/>
            </a:pPr>
            <a:r>
              <a:t/>
            </a:r>
            <a:endParaRPr sz="700">
              <a:solidFill>
                <a:schemeClr val="dk1"/>
              </a:solidFill>
              <a:latin typeface="Montserrat"/>
              <a:ea typeface="Montserrat"/>
              <a:cs typeface="Montserrat"/>
              <a:sym typeface="Montserrat"/>
            </a:endParaRPr>
          </a:p>
          <a:p>
            <a:pPr indent="0" lvl="0" marL="0" rtl="0" algn="ctr">
              <a:spcBef>
                <a:spcPts val="0"/>
              </a:spcBef>
              <a:spcAft>
                <a:spcPts val="0"/>
              </a:spcAft>
              <a:buClr>
                <a:schemeClr val="dk1"/>
              </a:buClr>
              <a:buSzPts val="600"/>
              <a:buFont typeface="Arial"/>
              <a:buNone/>
            </a:pPr>
            <a:r>
              <a:rPr lang="en-US" sz="700">
                <a:solidFill>
                  <a:schemeClr val="dk1"/>
                </a:solidFill>
                <a:latin typeface="Montserrat"/>
                <a:ea typeface="Montserrat"/>
                <a:cs typeface="Montserrat"/>
                <a:sym typeface="Montserrat"/>
              </a:rPr>
              <a:t>  </a:t>
            </a:r>
            <a:r>
              <a:rPr lang="en-US" sz="1200">
                <a:solidFill>
                  <a:schemeClr val="dk1"/>
                </a:solidFill>
                <a:latin typeface="Comfortaa"/>
                <a:ea typeface="Comfortaa"/>
                <a:cs typeface="Comfortaa"/>
                <a:sym typeface="Comfortaa"/>
              </a:rPr>
              <a:t> </a:t>
            </a:r>
            <a:r>
              <a:rPr lang="en-US" sz="1200">
                <a:solidFill>
                  <a:schemeClr val="dk2"/>
                </a:solidFill>
                <a:latin typeface="Comfortaa"/>
                <a:ea typeface="Comfortaa"/>
                <a:cs typeface="Comfortaa"/>
                <a:sym typeface="Comfortaa"/>
              </a:rPr>
              <a:t>1-</a:t>
            </a:r>
            <a:r>
              <a:rPr lang="en-US" sz="1200">
                <a:solidFill>
                  <a:schemeClr val="dk1"/>
                </a:solidFill>
                <a:latin typeface="Comfortaa"/>
                <a:ea typeface="Comfortaa"/>
                <a:cs typeface="Comfortaa"/>
                <a:sym typeface="Comfortaa"/>
              </a:rPr>
              <a:t> The arrangement (shape)  of the articular surfaces.</a:t>
            </a:r>
            <a:endParaRPr sz="1200">
              <a:solidFill>
                <a:schemeClr val="dk1"/>
              </a:solidFill>
              <a:latin typeface="Comfortaa"/>
              <a:ea typeface="Comfortaa"/>
              <a:cs typeface="Comfortaa"/>
              <a:sym typeface="Comfortaa"/>
            </a:endParaRPr>
          </a:p>
          <a:p>
            <a:pPr indent="0" lvl="0" marL="0" rtl="0" algn="ctr">
              <a:spcBef>
                <a:spcPts val="0"/>
              </a:spcBef>
              <a:spcAft>
                <a:spcPts val="0"/>
              </a:spcAft>
              <a:buClr>
                <a:schemeClr val="dk1"/>
              </a:buClr>
              <a:buSzPts val="600"/>
              <a:buFont typeface="Arial"/>
              <a:buNone/>
            </a:pPr>
            <a:r>
              <a:rPr lang="en-US" sz="1200">
                <a:solidFill>
                  <a:schemeClr val="dk1"/>
                </a:solidFill>
                <a:latin typeface="Comfortaa"/>
                <a:ea typeface="Comfortaa"/>
                <a:cs typeface="Comfortaa"/>
                <a:sym typeface="Comfortaa"/>
              </a:rPr>
              <a:t>  </a:t>
            </a:r>
            <a:r>
              <a:rPr lang="en-US" sz="1200">
                <a:solidFill>
                  <a:schemeClr val="dk2"/>
                </a:solidFill>
                <a:latin typeface="Comfortaa"/>
                <a:ea typeface="Comfortaa"/>
                <a:cs typeface="Comfortaa"/>
                <a:sym typeface="Comfortaa"/>
              </a:rPr>
              <a:t>2-</a:t>
            </a:r>
            <a:r>
              <a:rPr lang="en-US" sz="1200">
                <a:solidFill>
                  <a:schemeClr val="dk1"/>
                </a:solidFill>
                <a:latin typeface="Comfortaa"/>
                <a:ea typeface="Comfortaa"/>
                <a:cs typeface="Comfortaa"/>
                <a:sym typeface="Comfortaa"/>
              </a:rPr>
              <a:t> The range of movement that are possible</a:t>
            </a:r>
            <a:endParaRPr sz="12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600"/>
              <a:buFont typeface="Arial"/>
              <a:buNone/>
            </a:pPr>
            <a:r>
              <a:rPr lang="en-US" sz="1000">
                <a:solidFill>
                  <a:schemeClr val="dk1"/>
                </a:solidFill>
                <a:latin typeface="Comfortaa"/>
                <a:ea typeface="Comfortaa"/>
                <a:cs typeface="Comfortaa"/>
                <a:sym typeface="Comfortaa"/>
              </a:rPr>
              <a:t>  </a:t>
            </a:r>
            <a:endParaRPr sz="1000">
              <a:latin typeface="Comfortaa"/>
              <a:ea typeface="Comfortaa"/>
              <a:cs typeface="Comfortaa"/>
              <a:sym typeface="Comfortaa"/>
            </a:endParaRPr>
          </a:p>
        </p:txBody>
      </p:sp>
      <p:sp>
        <p:nvSpPr>
          <p:cNvPr id="165" name="Google Shape;165;g10495a59ac4_0_68"/>
          <p:cNvSpPr txBox="1"/>
          <p:nvPr/>
        </p:nvSpPr>
        <p:spPr>
          <a:xfrm>
            <a:off x="110825" y="1049200"/>
            <a:ext cx="3802200" cy="2751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Clr>
                <a:schemeClr val="dk1"/>
              </a:buClr>
              <a:buSzPts val="600"/>
              <a:buFont typeface="Arial"/>
              <a:buNone/>
            </a:pPr>
            <a:r>
              <a:rPr lang="en-US" sz="1200">
                <a:solidFill>
                  <a:schemeClr val="dk1"/>
                </a:solidFill>
                <a:latin typeface="Comfortaa"/>
                <a:ea typeface="Comfortaa"/>
                <a:cs typeface="Comfortaa"/>
                <a:sym typeface="Comfortaa"/>
              </a:rPr>
              <a:t>Synovial joints can be classiﬁed according to:</a:t>
            </a:r>
            <a:endParaRPr sz="1200">
              <a:latin typeface="Comfortaa"/>
              <a:ea typeface="Comfortaa"/>
              <a:cs typeface="Comfortaa"/>
              <a:sym typeface="Comfortaa"/>
            </a:endParaRPr>
          </a:p>
        </p:txBody>
      </p:sp>
      <p:sp>
        <p:nvSpPr>
          <p:cNvPr id="166" name="Google Shape;166;g10495a59ac4_0_68"/>
          <p:cNvSpPr/>
          <p:nvPr/>
        </p:nvSpPr>
        <p:spPr>
          <a:xfrm>
            <a:off x="199475" y="1537213"/>
            <a:ext cx="3624900" cy="6897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67" name="Google Shape;167;g10495a59ac4_0_68"/>
          <p:cNvSpPr/>
          <p:nvPr/>
        </p:nvSpPr>
        <p:spPr>
          <a:xfrm>
            <a:off x="4899575" y="2684625"/>
            <a:ext cx="3525300" cy="2261400"/>
          </a:xfrm>
          <a:prstGeom prst="roundRect">
            <a:avLst>
              <a:gd fmla="val 16667" name="adj"/>
            </a:avLst>
          </a:prstGeom>
          <a:solidFill>
            <a:srgbClr val="F3F3F3"/>
          </a:solidFill>
          <a:ln cap="flat" cmpd="sng" w="9525">
            <a:solidFill>
              <a:srgbClr val="F9CB9C"/>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spcBef>
                <a:spcPts val="0"/>
              </a:spcBef>
              <a:spcAft>
                <a:spcPts val="0"/>
              </a:spcAft>
              <a:buNone/>
            </a:pPr>
            <a:r>
              <a:rPr b="1" lang="en-US" sz="1600" u="sng">
                <a:solidFill>
                  <a:srgbClr val="783F04"/>
                </a:solidFill>
                <a:latin typeface="Comfortaa"/>
                <a:ea typeface="Comfortaa"/>
                <a:cs typeface="Comfortaa"/>
                <a:sym typeface="Comfortaa"/>
              </a:rPr>
              <a:t>Axia</a:t>
            </a:r>
            <a:r>
              <a:rPr b="1" lang="en-US" sz="1600" u="sng">
                <a:solidFill>
                  <a:srgbClr val="783F04"/>
                </a:solidFill>
                <a:latin typeface="Comfortaa"/>
                <a:ea typeface="Comfortaa"/>
                <a:cs typeface="Comfortaa"/>
                <a:sym typeface="Comfortaa"/>
              </a:rPr>
              <a:t>l</a:t>
            </a:r>
            <a:endParaRPr b="1" sz="1600" u="sng">
              <a:solidFill>
                <a:srgbClr val="783F04"/>
              </a:solidFill>
              <a:latin typeface="Comfortaa"/>
              <a:ea typeface="Comfortaa"/>
              <a:cs typeface="Comfortaa"/>
              <a:sym typeface="Comfortaa"/>
            </a:endParaRPr>
          </a:p>
          <a:p>
            <a:pPr indent="0" lvl="0" marL="0" rtl="0" algn="ctr">
              <a:spcBef>
                <a:spcPts val="0"/>
              </a:spcBef>
              <a:spcAft>
                <a:spcPts val="0"/>
              </a:spcAft>
              <a:buNone/>
            </a:pPr>
            <a:r>
              <a:rPr b="1" lang="en-US" sz="900">
                <a:solidFill>
                  <a:srgbClr val="4D4D4D"/>
                </a:solidFill>
                <a:latin typeface="Comfortaa"/>
                <a:ea typeface="Comfortaa"/>
                <a:cs typeface="Comfortaa"/>
                <a:sym typeface="Comfortaa"/>
              </a:rPr>
              <a:t>synovial joints</a:t>
            </a:r>
            <a:endParaRPr b="1" sz="900">
              <a:solidFill>
                <a:srgbClr val="4D4D4D"/>
              </a:solidFill>
              <a:latin typeface="Comfortaa"/>
              <a:ea typeface="Comfortaa"/>
              <a:cs typeface="Comfortaa"/>
              <a:sym typeface="Comfortaa"/>
            </a:endParaRPr>
          </a:p>
          <a:p>
            <a:pPr indent="0" lvl="0" marL="0" rtl="0" algn="ctr">
              <a:spcBef>
                <a:spcPts val="0"/>
              </a:spcBef>
              <a:spcAft>
                <a:spcPts val="0"/>
              </a:spcAft>
              <a:buNone/>
            </a:pPr>
            <a:r>
              <a:t/>
            </a:r>
            <a:endParaRPr b="1" sz="900">
              <a:solidFill>
                <a:srgbClr val="4D4D4D"/>
              </a:solidFill>
              <a:latin typeface="Comfortaa"/>
              <a:ea typeface="Comfortaa"/>
              <a:cs typeface="Comfortaa"/>
              <a:sym typeface="Comfortaa"/>
            </a:endParaRPr>
          </a:p>
          <a:p>
            <a:pPr indent="0" lvl="0" marL="0" rtl="0" algn="ctr">
              <a:spcBef>
                <a:spcPts val="0"/>
              </a:spcBef>
              <a:spcAft>
                <a:spcPts val="0"/>
              </a:spcAft>
              <a:buNone/>
            </a:pPr>
            <a:r>
              <a:rPr b="1" lang="en-US" sz="1200">
                <a:solidFill>
                  <a:srgbClr val="783F04"/>
                </a:solidFill>
                <a:latin typeface="Comfortaa"/>
                <a:ea typeface="Comfortaa"/>
                <a:cs typeface="Comfortaa"/>
                <a:sym typeface="Comfortaa"/>
              </a:rPr>
              <a:t>Movement </a:t>
            </a:r>
            <a:endParaRPr b="1" sz="1200">
              <a:solidFill>
                <a:srgbClr val="783F04"/>
              </a:solidFill>
              <a:latin typeface="Comfortaa"/>
              <a:ea typeface="Comfortaa"/>
              <a:cs typeface="Comfortaa"/>
              <a:sym typeface="Comfortaa"/>
            </a:endParaRPr>
          </a:p>
          <a:p>
            <a:pPr indent="0" lvl="0" marL="0" rtl="0" algn="ctr">
              <a:spcBef>
                <a:spcPts val="0"/>
              </a:spcBef>
              <a:spcAft>
                <a:spcPts val="0"/>
              </a:spcAft>
              <a:buNone/>
            </a:pPr>
            <a:r>
              <a:rPr b="1" lang="en-US" sz="900">
                <a:solidFill>
                  <a:srgbClr val="4D4D4D"/>
                </a:solidFill>
                <a:latin typeface="Comfortaa"/>
                <a:ea typeface="Comfortaa"/>
                <a:cs typeface="Comfortaa"/>
                <a:sym typeface="Comfortaa"/>
              </a:rPr>
              <a:t>-Transverse (x-axis):</a:t>
            </a:r>
            <a:r>
              <a:rPr lang="en-US" sz="900">
                <a:solidFill>
                  <a:srgbClr val="4D4D4D"/>
                </a:solidFill>
                <a:latin typeface="Comfortaa"/>
                <a:ea typeface="Comfortaa"/>
                <a:cs typeface="Comfortaa"/>
                <a:sym typeface="Comfortaa"/>
              </a:rPr>
              <a:t> flexion and extension.</a:t>
            </a:r>
            <a:endParaRPr sz="900">
              <a:solidFill>
                <a:srgbClr val="4D4D4D"/>
              </a:solidFill>
              <a:latin typeface="Comfortaa"/>
              <a:ea typeface="Comfortaa"/>
              <a:cs typeface="Comfortaa"/>
              <a:sym typeface="Comfortaa"/>
            </a:endParaRPr>
          </a:p>
          <a:p>
            <a:pPr indent="0" lvl="0" marL="0" rtl="0" algn="ctr">
              <a:spcBef>
                <a:spcPts val="0"/>
              </a:spcBef>
              <a:spcAft>
                <a:spcPts val="0"/>
              </a:spcAft>
              <a:buNone/>
            </a:pPr>
            <a:r>
              <a:rPr b="1" lang="en-US" sz="900">
                <a:solidFill>
                  <a:srgbClr val="4D4D4D"/>
                </a:solidFill>
                <a:latin typeface="Comfortaa"/>
                <a:ea typeface="Comfortaa"/>
                <a:cs typeface="Comfortaa"/>
                <a:sym typeface="Comfortaa"/>
              </a:rPr>
              <a:t>-Longitudinal (y-axis): </a:t>
            </a:r>
            <a:r>
              <a:rPr lang="en-US" sz="900">
                <a:solidFill>
                  <a:srgbClr val="4D4D4D"/>
                </a:solidFill>
                <a:latin typeface="Comfortaa"/>
                <a:ea typeface="Comfortaa"/>
                <a:cs typeface="Comfortaa"/>
                <a:sym typeface="Comfortaa"/>
              </a:rPr>
              <a:t>rotation.</a:t>
            </a:r>
            <a:endParaRPr sz="900">
              <a:solidFill>
                <a:srgbClr val="4D4D4D"/>
              </a:solidFill>
              <a:latin typeface="Comfortaa"/>
              <a:ea typeface="Comfortaa"/>
              <a:cs typeface="Comfortaa"/>
              <a:sym typeface="Comfortaa"/>
            </a:endParaRPr>
          </a:p>
          <a:p>
            <a:pPr indent="0" lvl="0" marL="0" rtl="0" algn="ctr">
              <a:spcBef>
                <a:spcPts val="0"/>
              </a:spcBef>
              <a:spcAft>
                <a:spcPts val="0"/>
              </a:spcAft>
              <a:buNone/>
            </a:pPr>
            <a:r>
              <a:rPr b="1" lang="en-US" sz="900">
                <a:solidFill>
                  <a:srgbClr val="4D4D4D"/>
                </a:solidFill>
                <a:latin typeface="Comfortaa"/>
                <a:ea typeface="Comfortaa"/>
                <a:cs typeface="Comfortaa"/>
                <a:sym typeface="Comfortaa"/>
              </a:rPr>
              <a:t>-Antero-posterior (z-axis): </a:t>
            </a:r>
            <a:r>
              <a:rPr lang="en-US" sz="900">
                <a:solidFill>
                  <a:srgbClr val="4D4D4D"/>
                </a:solidFill>
                <a:latin typeface="Comfortaa"/>
                <a:ea typeface="Comfortaa"/>
                <a:cs typeface="Comfortaa"/>
                <a:sym typeface="Comfortaa"/>
              </a:rPr>
              <a:t>abduction and adduction</a:t>
            </a:r>
            <a:endParaRPr sz="900">
              <a:solidFill>
                <a:srgbClr val="4D4D4D"/>
              </a:solidFill>
              <a:latin typeface="Comfortaa"/>
              <a:ea typeface="Comfortaa"/>
              <a:cs typeface="Comfortaa"/>
              <a:sym typeface="Comfortaa"/>
            </a:endParaRPr>
          </a:p>
          <a:p>
            <a:pPr indent="0" lvl="0" marL="0" rtl="0" algn="ctr">
              <a:spcBef>
                <a:spcPts val="0"/>
              </a:spcBef>
              <a:spcAft>
                <a:spcPts val="0"/>
              </a:spcAft>
              <a:buNone/>
            </a:pPr>
            <a:r>
              <a:t/>
            </a:r>
            <a:endParaRPr b="1" sz="900">
              <a:solidFill>
                <a:srgbClr val="4D4D4D"/>
              </a:solidFill>
              <a:latin typeface="Comfortaa"/>
              <a:ea typeface="Comfortaa"/>
              <a:cs typeface="Comfortaa"/>
              <a:sym typeface="Comfortaa"/>
            </a:endParaRPr>
          </a:p>
          <a:p>
            <a:pPr indent="0" lvl="0" marL="0" rtl="0" algn="ctr">
              <a:spcBef>
                <a:spcPts val="0"/>
              </a:spcBef>
              <a:spcAft>
                <a:spcPts val="0"/>
              </a:spcAft>
              <a:buNone/>
            </a:pPr>
            <a:r>
              <a:rPr b="1" lang="en-US" sz="1200">
                <a:solidFill>
                  <a:srgbClr val="783F04"/>
                </a:solidFill>
                <a:latin typeface="Comfortaa"/>
                <a:ea typeface="Comfortaa"/>
                <a:cs typeface="Comfortaa"/>
                <a:sym typeface="Comfortaa"/>
              </a:rPr>
              <a:t>Arrangement</a:t>
            </a:r>
            <a:endParaRPr b="1" sz="1200">
              <a:solidFill>
                <a:srgbClr val="783F04"/>
              </a:solidFill>
              <a:latin typeface="Comfortaa"/>
              <a:ea typeface="Comfortaa"/>
              <a:cs typeface="Comfortaa"/>
              <a:sym typeface="Comfortaa"/>
            </a:endParaRPr>
          </a:p>
          <a:p>
            <a:pPr indent="0" lvl="0" marL="0" rtl="0" algn="ctr">
              <a:spcBef>
                <a:spcPts val="0"/>
              </a:spcBef>
              <a:spcAft>
                <a:spcPts val="0"/>
              </a:spcAft>
              <a:buNone/>
            </a:pPr>
            <a:r>
              <a:rPr lang="en-US" sz="900">
                <a:solidFill>
                  <a:srgbClr val="4D4D4D"/>
                </a:solidFill>
                <a:latin typeface="Comfortaa"/>
                <a:ea typeface="Comfortaa"/>
                <a:cs typeface="Comfortaa"/>
                <a:sym typeface="Comfortaa"/>
              </a:rPr>
              <a:t>The articulating surfaces occur along axis.</a:t>
            </a:r>
            <a:endParaRPr sz="900">
              <a:solidFill>
                <a:srgbClr val="4D4D4D"/>
              </a:solidFill>
              <a:latin typeface="Comfortaa"/>
              <a:ea typeface="Comfortaa"/>
              <a:cs typeface="Comfortaa"/>
              <a:sym typeface="Comfortaa"/>
            </a:endParaRPr>
          </a:p>
          <a:p>
            <a:pPr indent="0" lvl="0" marL="0" rtl="0" algn="ctr">
              <a:spcBef>
                <a:spcPts val="0"/>
              </a:spcBef>
              <a:spcAft>
                <a:spcPts val="0"/>
              </a:spcAft>
              <a:buNone/>
            </a:pPr>
            <a:r>
              <a:rPr b="1" lang="en-US" sz="1200">
                <a:solidFill>
                  <a:srgbClr val="783F04"/>
                </a:solidFill>
                <a:latin typeface="Comfortaa"/>
                <a:ea typeface="Comfortaa"/>
                <a:cs typeface="Comfortaa"/>
                <a:sym typeface="Comfortaa"/>
              </a:rPr>
              <a:t>Examples</a:t>
            </a:r>
            <a:endParaRPr b="1" sz="1200">
              <a:solidFill>
                <a:srgbClr val="783F04"/>
              </a:solidFill>
              <a:latin typeface="Comfortaa"/>
              <a:ea typeface="Comfortaa"/>
              <a:cs typeface="Comfortaa"/>
              <a:sym typeface="Comfortaa"/>
            </a:endParaRPr>
          </a:p>
          <a:p>
            <a:pPr indent="-171450" lvl="0" marL="228600" rtl="0" algn="l">
              <a:spcBef>
                <a:spcPts val="0"/>
              </a:spcBef>
              <a:spcAft>
                <a:spcPts val="0"/>
              </a:spcAft>
              <a:buClr>
                <a:srgbClr val="4D4D4D"/>
              </a:buClr>
              <a:buSzPts val="900"/>
              <a:buFont typeface="Comfortaa"/>
              <a:buChar char="-"/>
            </a:pPr>
            <a:r>
              <a:rPr lang="en-US" sz="900">
                <a:solidFill>
                  <a:srgbClr val="4D4D4D"/>
                </a:solidFill>
                <a:latin typeface="Comfortaa"/>
                <a:ea typeface="Comfortaa"/>
                <a:cs typeface="Comfortaa"/>
                <a:sym typeface="Comfortaa"/>
              </a:rPr>
              <a:t>Elbow joint</a:t>
            </a:r>
            <a:endParaRPr sz="900">
              <a:solidFill>
                <a:srgbClr val="4D4D4D"/>
              </a:solidFill>
              <a:latin typeface="Comfortaa"/>
              <a:ea typeface="Comfortaa"/>
              <a:cs typeface="Comfortaa"/>
              <a:sym typeface="Comfortaa"/>
            </a:endParaRPr>
          </a:p>
          <a:p>
            <a:pPr indent="-171450" lvl="0" marL="228600" rtl="0" algn="l">
              <a:spcBef>
                <a:spcPts val="0"/>
              </a:spcBef>
              <a:spcAft>
                <a:spcPts val="0"/>
              </a:spcAft>
              <a:buClr>
                <a:srgbClr val="4D4D4D"/>
              </a:buClr>
              <a:buSzPts val="900"/>
              <a:buFont typeface="Comfortaa"/>
              <a:buChar char="-"/>
            </a:pPr>
            <a:r>
              <a:rPr lang="en-US" sz="900">
                <a:solidFill>
                  <a:srgbClr val="4D4D4D"/>
                </a:solidFill>
                <a:latin typeface="Comfortaa"/>
                <a:ea typeface="Comfortaa"/>
                <a:cs typeface="Comfortaa"/>
                <a:sym typeface="Comfortaa"/>
              </a:rPr>
              <a:t>Shoulder joint</a:t>
            </a:r>
            <a:endParaRPr sz="900">
              <a:solidFill>
                <a:srgbClr val="4D4D4D"/>
              </a:solidFill>
              <a:latin typeface="Comfortaa"/>
              <a:ea typeface="Comfortaa"/>
              <a:cs typeface="Comfortaa"/>
              <a:sym typeface="Comfortaa"/>
            </a:endParaRPr>
          </a:p>
          <a:p>
            <a:pPr indent="-171450" lvl="0" marL="228600" rtl="0" algn="l">
              <a:spcBef>
                <a:spcPts val="0"/>
              </a:spcBef>
              <a:spcAft>
                <a:spcPts val="0"/>
              </a:spcAft>
              <a:buClr>
                <a:srgbClr val="4D4D4D"/>
              </a:buClr>
              <a:buSzPts val="900"/>
              <a:buFont typeface="Comfortaa"/>
              <a:buChar char="-"/>
            </a:pPr>
            <a:r>
              <a:rPr lang="en-US" sz="900">
                <a:solidFill>
                  <a:srgbClr val="4D4D4D"/>
                </a:solidFill>
                <a:latin typeface="Comfortaa"/>
                <a:ea typeface="Comfortaa"/>
                <a:cs typeface="Comfortaa"/>
                <a:sym typeface="Comfortaa"/>
              </a:rPr>
              <a:t>Radio-ulnar joint</a:t>
            </a:r>
            <a:endParaRPr b="1" sz="700">
              <a:solidFill>
                <a:srgbClr val="4D4D4D"/>
              </a:solidFill>
              <a:latin typeface="Exo"/>
              <a:ea typeface="Exo"/>
              <a:cs typeface="Exo"/>
              <a:sym typeface="Exo"/>
            </a:endParaRPr>
          </a:p>
          <a:p>
            <a:pPr indent="0" lvl="0" marL="0" rtl="0" algn="l">
              <a:spcBef>
                <a:spcPts val="0"/>
              </a:spcBef>
              <a:spcAft>
                <a:spcPts val="0"/>
              </a:spcAft>
              <a:buNone/>
            </a:pPr>
            <a:r>
              <a:t/>
            </a:r>
            <a:endParaRPr sz="700"/>
          </a:p>
        </p:txBody>
      </p:sp>
      <p:sp>
        <p:nvSpPr>
          <p:cNvPr id="168" name="Google Shape;168;g10495a59ac4_0_68"/>
          <p:cNvSpPr/>
          <p:nvPr/>
        </p:nvSpPr>
        <p:spPr>
          <a:xfrm>
            <a:off x="4899575" y="113384"/>
            <a:ext cx="3525300" cy="2483100"/>
          </a:xfrm>
          <a:prstGeom prst="roundRect">
            <a:avLst>
              <a:gd fmla="val 16667" name="adj"/>
            </a:avLst>
          </a:prstGeom>
          <a:solidFill>
            <a:srgbClr val="F3F3F3"/>
          </a:solidFill>
          <a:ln cap="flat" cmpd="sng" w="9525">
            <a:solidFill>
              <a:srgbClr val="F9CB9C"/>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spcBef>
                <a:spcPts val="0"/>
              </a:spcBef>
              <a:spcAft>
                <a:spcPts val="0"/>
              </a:spcAft>
              <a:buClr>
                <a:schemeClr val="dk1"/>
              </a:buClr>
              <a:buSzPts val="600"/>
              <a:buFont typeface="Arial"/>
              <a:buNone/>
            </a:pPr>
            <a:r>
              <a:rPr b="1" lang="en-US" sz="1600" u="sng">
                <a:solidFill>
                  <a:srgbClr val="783F04"/>
                </a:solidFill>
                <a:latin typeface="Comfortaa"/>
                <a:ea typeface="Comfortaa"/>
                <a:cs typeface="Comfortaa"/>
                <a:sym typeface="Comfortaa"/>
              </a:rPr>
              <a:t>Plane</a:t>
            </a:r>
            <a:endParaRPr b="1" sz="1600" u="sng">
              <a:solidFill>
                <a:srgbClr val="783F04"/>
              </a:solidFill>
              <a:latin typeface="Comfortaa"/>
              <a:ea typeface="Comfortaa"/>
              <a:cs typeface="Comfortaa"/>
              <a:sym typeface="Comfortaa"/>
            </a:endParaRPr>
          </a:p>
          <a:p>
            <a:pPr indent="0" lvl="0" marL="0" rtl="0" algn="ctr">
              <a:spcBef>
                <a:spcPts val="0"/>
              </a:spcBef>
              <a:spcAft>
                <a:spcPts val="0"/>
              </a:spcAft>
              <a:buClr>
                <a:schemeClr val="dk1"/>
              </a:buClr>
              <a:buSzPts val="600"/>
              <a:buFont typeface="Arial"/>
              <a:buNone/>
            </a:pPr>
            <a:r>
              <a:rPr b="1" lang="en-US" sz="900">
                <a:solidFill>
                  <a:srgbClr val="4D4D4D"/>
                </a:solidFill>
                <a:latin typeface="Comfortaa"/>
                <a:ea typeface="Comfortaa"/>
                <a:cs typeface="Comfortaa"/>
                <a:sym typeface="Comfortaa"/>
              </a:rPr>
              <a:t>synovial joints</a:t>
            </a:r>
            <a:r>
              <a:rPr b="1" lang="en-US" sz="900">
                <a:solidFill>
                  <a:srgbClr val="FC6D78"/>
                </a:solidFill>
                <a:latin typeface="Comfortaa"/>
                <a:ea typeface="Comfortaa"/>
                <a:cs typeface="Comfortaa"/>
                <a:sym typeface="Comfortaa"/>
              </a:rPr>
              <a:t> </a:t>
            </a:r>
            <a:endParaRPr b="1" sz="900">
              <a:solidFill>
                <a:srgbClr val="FC6D78"/>
              </a:solidFill>
              <a:latin typeface="Comfortaa"/>
              <a:ea typeface="Comfortaa"/>
              <a:cs typeface="Comfortaa"/>
              <a:sym typeface="Comfortaa"/>
            </a:endParaRPr>
          </a:p>
          <a:p>
            <a:pPr indent="0" lvl="0" marL="0" rtl="0" algn="ctr">
              <a:spcBef>
                <a:spcPts val="0"/>
              </a:spcBef>
              <a:spcAft>
                <a:spcPts val="0"/>
              </a:spcAft>
              <a:buClr>
                <a:schemeClr val="dk1"/>
              </a:buClr>
              <a:buSzPts val="600"/>
              <a:buFont typeface="Arial"/>
              <a:buNone/>
            </a:pPr>
            <a:r>
              <a:t/>
            </a:r>
            <a:endParaRPr b="1" sz="700">
              <a:solidFill>
                <a:srgbClr val="FC6D78"/>
              </a:solidFill>
              <a:latin typeface="Comfortaa"/>
              <a:ea typeface="Comfortaa"/>
              <a:cs typeface="Comfortaa"/>
              <a:sym typeface="Comfortaa"/>
            </a:endParaRPr>
          </a:p>
          <a:p>
            <a:pPr indent="0" lvl="0" marL="0" rtl="0" algn="ctr">
              <a:spcBef>
                <a:spcPts val="0"/>
              </a:spcBef>
              <a:spcAft>
                <a:spcPts val="0"/>
              </a:spcAft>
              <a:buClr>
                <a:schemeClr val="dk1"/>
              </a:buClr>
              <a:buSzPts val="600"/>
              <a:buFont typeface="Arial"/>
              <a:buNone/>
            </a:pPr>
            <a:r>
              <a:rPr b="1" lang="en-US" sz="1200">
                <a:solidFill>
                  <a:srgbClr val="783F04"/>
                </a:solidFill>
                <a:latin typeface="Comfortaa"/>
                <a:ea typeface="Comfortaa"/>
                <a:cs typeface="Comfortaa"/>
                <a:sym typeface="Comfortaa"/>
              </a:rPr>
              <a:t>Movement</a:t>
            </a:r>
            <a:endParaRPr b="1" sz="1200">
              <a:solidFill>
                <a:srgbClr val="783F04"/>
              </a:solidFill>
              <a:latin typeface="Comfortaa"/>
              <a:ea typeface="Comfortaa"/>
              <a:cs typeface="Comfortaa"/>
              <a:sym typeface="Comfortaa"/>
            </a:endParaRPr>
          </a:p>
          <a:p>
            <a:pPr indent="0" lvl="0" marL="0" rtl="0" algn="ctr">
              <a:spcBef>
                <a:spcPts val="0"/>
              </a:spcBef>
              <a:spcAft>
                <a:spcPts val="0"/>
              </a:spcAft>
              <a:buClr>
                <a:schemeClr val="dk1"/>
              </a:buClr>
              <a:buSzPts val="600"/>
              <a:buFont typeface="Arial"/>
              <a:buNone/>
            </a:pPr>
            <a:r>
              <a:rPr b="1" lang="en-US" sz="900">
                <a:solidFill>
                  <a:srgbClr val="4D4D4D"/>
                </a:solidFill>
                <a:latin typeface="Comfortaa"/>
                <a:ea typeface="Comfortaa"/>
                <a:cs typeface="Comfortaa"/>
                <a:sym typeface="Comfortaa"/>
              </a:rPr>
              <a:t>Gliding </a:t>
            </a:r>
            <a:r>
              <a:rPr lang="en-US" sz="900">
                <a:solidFill>
                  <a:srgbClr val="4D4D4D"/>
                </a:solidFill>
                <a:latin typeface="Comfortaa"/>
                <a:ea typeface="Comfortaa"/>
                <a:cs typeface="Comfortaa"/>
                <a:sym typeface="Comfortaa"/>
              </a:rPr>
              <a:t>Movement (minimal)</a:t>
            </a:r>
            <a:endParaRPr sz="900">
              <a:solidFill>
                <a:srgbClr val="4D4D4D"/>
              </a:solidFill>
              <a:latin typeface="Comfortaa"/>
              <a:ea typeface="Comfortaa"/>
              <a:cs typeface="Comfortaa"/>
              <a:sym typeface="Comfortaa"/>
            </a:endParaRPr>
          </a:p>
          <a:p>
            <a:pPr indent="0" lvl="0" marL="0" rtl="0" algn="ctr">
              <a:spcBef>
                <a:spcPts val="0"/>
              </a:spcBef>
              <a:spcAft>
                <a:spcPts val="0"/>
              </a:spcAft>
              <a:buClr>
                <a:schemeClr val="dk1"/>
              </a:buClr>
              <a:buSzPts val="600"/>
              <a:buFont typeface="Arial"/>
              <a:buNone/>
            </a:pPr>
            <a:r>
              <a:t/>
            </a:r>
            <a:endParaRPr sz="1200">
              <a:solidFill>
                <a:schemeClr val="dk2"/>
              </a:solidFill>
              <a:latin typeface="Comfortaa"/>
              <a:ea typeface="Comfortaa"/>
              <a:cs typeface="Comfortaa"/>
              <a:sym typeface="Comfortaa"/>
            </a:endParaRPr>
          </a:p>
          <a:p>
            <a:pPr indent="0" lvl="0" marL="0" rtl="0" algn="ctr">
              <a:spcBef>
                <a:spcPts val="0"/>
              </a:spcBef>
              <a:spcAft>
                <a:spcPts val="0"/>
              </a:spcAft>
              <a:buClr>
                <a:schemeClr val="dk1"/>
              </a:buClr>
              <a:buSzPts val="600"/>
              <a:buFont typeface="Arial"/>
              <a:buNone/>
            </a:pPr>
            <a:r>
              <a:rPr b="1" lang="en-US" sz="1200">
                <a:solidFill>
                  <a:srgbClr val="783F04"/>
                </a:solidFill>
                <a:latin typeface="Comfortaa"/>
                <a:ea typeface="Comfortaa"/>
                <a:cs typeface="Comfortaa"/>
                <a:sym typeface="Comfortaa"/>
              </a:rPr>
              <a:t>Arrangement</a:t>
            </a:r>
            <a:endParaRPr b="1" sz="1200">
              <a:solidFill>
                <a:srgbClr val="783F04"/>
              </a:solidFill>
              <a:latin typeface="Comfortaa"/>
              <a:ea typeface="Comfortaa"/>
              <a:cs typeface="Comfortaa"/>
              <a:sym typeface="Comfortaa"/>
            </a:endParaRPr>
          </a:p>
          <a:p>
            <a:pPr indent="0" lvl="0" marL="0" rtl="0" algn="ctr">
              <a:spcBef>
                <a:spcPts val="0"/>
              </a:spcBef>
              <a:spcAft>
                <a:spcPts val="0"/>
              </a:spcAft>
              <a:buClr>
                <a:schemeClr val="dk1"/>
              </a:buClr>
              <a:buSzPts val="600"/>
              <a:buFont typeface="Arial"/>
              <a:buNone/>
            </a:pPr>
            <a:r>
              <a:rPr b="1" lang="en-US" sz="900">
                <a:solidFill>
                  <a:srgbClr val="4D4D4D"/>
                </a:solidFill>
                <a:latin typeface="Comfortaa"/>
                <a:ea typeface="Comfortaa"/>
                <a:cs typeface="Comfortaa"/>
                <a:sym typeface="Comfortaa"/>
              </a:rPr>
              <a:t> </a:t>
            </a:r>
            <a:r>
              <a:rPr lang="en-US" sz="900">
                <a:solidFill>
                  <a:srgbClr val="4D4D4D"/>
                </a:solidFill>
                <a:latin typeface="Comfortaa"/>
                <a:ea typeface="Comfortaa"/>
                <a:cs typeface="Comfortaa"/>
                <a:sym typeface="Comfortaa"/>
              </a:rPr>
              <a:t>The articulating surfaces are flat and the bones slide on one another.</a:t>
            </a:r>
            <a:endParaRPr sz="900">
              <a:solidFill>
                <a:srgbClr val="4D4D4D"/>
              </a:solidFill>
              <a:latin typeface="Comfortaa"/>
              <a:ea typeface="Comfortaa"/>
              <a:cs typeface="Comfortaa"/>
              <a:sym typeface="Comfortaa"/>
            </a:endParaRPr>
          </a:p>
          <a:p>
            <a:pPr indent="0" lvl="0" marL="0" rtl="0" algn="ctr">
              <a:spcBef>
                <a:spcPts val="0"/>
              </a:spcBef>
              <a:spcAft>
                <a:spcPts val="0"/>
              </a:spcAft>
              <a:buClr>
                <a:schemeClr val="dk1"/>
              </a:buClr>
              <a:buSzPts val="600"/>
              <a:buFont typeface="Arial"/>
              <a:buNone/>
            </a:pPr>
            <a:r>
              <a:t/>
            </a:r>
            <a:endParaRPr sz="700">
              <a:solidFill>
                <a:srgbClr val="4D4D4D"/>
              </a:solidFill>
              <a:latin typeface="Comfortaa"/>
              <a:ea typeface="Comfortaa"/>
              <a:cs typeface="Comfortaa"/>
              <a:sym typeface="Comfortaa"/>
            </a:endParaRPr>
          </a:p>
          <a:p>
            <a:pPr indent="0" lvl="0" marL="0" rtl="0" algn="ctr">
              <a:spcBef>
                <a:spcPts val="0"/>
              </a:spcBef>
              <a:spcAft>
                <a:spcPts val="0"/>
              </a:spcAft>
              <a:buClr>
                <a:schemeClr val="dk1"/>
              </a:buClr>
              <a:buSzPts val="600"/>
              <a:buFont typeface="Arial"/>
              <a:buNone/>
            </a:pPr>
            <a:r>
              <a:rPr b="1" lang="en-US" sz="1200">
                <a:solidFill>
                  <a:srgbClr val="783F04"/>
                </a:solidFill>
                <a:latin typeface="Comfortaa"/>
                <a:ea typeface="Comfortaa"/>
                <a:cs typeface="Comfortaa"/>
                <a:sym typeface="Comfortaa"/>
              </a:rPr>
              <a:t>Examples</a:t>
            </a:r>
            <a:endParaRPr b="1" sz="1200">
              <a:solidFill>
                <a:srgbClr val="783F04"/>
              </a:solidFill>
              <a:latin typeface="Comfortaa"/>
              <a:ea typeface="Comfortaa"/>
              <a:cs typeface="Comfortaa"/>
              <a:sym typeface="Comfortaa"/>
            </a:endParaRPr>
          </a:p>
          <a:p>
            <a:pPr indent="-171450" lvl="0" marL="228600" rtl="0" algn="l">
              <a:spcBef>
                <a:spcPts val="0"/>
              </a:spcBef>
              <a:spcAft>
                <a:spcPts val="0"/>
              </a:spcAft>
              <a:buClr>
                <a:srgbClr val="4D4D4D"/>
              </a:buClr>
              <a:buSzPts val="900"/>
              <a:buFont typeface="Comfortaa"/>
              <a:buChar char="-"/>
            </a:pPr>
            <a:r>
              <a:rPr b="1" lang="en-US" sz="900">
                <a:solidFill>
                  <a:srgbClr val="4D4D4D"/>
                </a:solidFill>
                <a:latin typeface="Comfortaa"/>
                <a:ea typeface="Comfortaa"/>
                <a:cs typeface="Comfortaa"/>
                <a:sym typeface="Comfortaa"/>
              </a:rPr>
              <a:t>Intercarpal &amp; intertarsal joints</a:t>
            </a:r>
            <a:endParaRPr b="1" sz="900">
              <a:solidFill>
                <a:srgbClr val="4D4D4D"/>
              </a:solidFill>
              <a:latin typeface="Comfortaa"/>
              <a:ea typeface="Comfortaa"/>
              <a:cs typeface="Comfortaa"/>
              <a:sym typeface="Comfortaa"/>
            </a:endParaRPr>
          </a:p>
          <a:p>
            <a:pPr indent="-171450" lvl="0" marL="228600" rtl="0" algn="l">
              <a:spcBef>
                <a:spcPts val="0"/>
              </a:spcBef>
              <a:spcAft>
                <a:spcPts val="0"/>
              </a:spcAft>
              <a:buClr>
                <a:srgbClr val="4D4D4D"/>
              </a:buClr>
              <a:buSzPts val="900"/>
              <a:buFont typeface="Comfortaa"/>
              <a:buChar char="-"/>
            </a:pPr>
            <a:r>
              <a:rPr lang="en-US" sz="900">
                <a:solidFill>
                  <a:srgbClr val="4D4D4D"/>
                </a:solidFill>
                <a:latin typeface="Comfortaa"/>
                <a:ea typeface="Comfortaa"/>
                <a:cs typeface="Comfortaa"/>
                <a:sym typeface="Comfortaa"/>
              </a:rPr>
              <a:t>Sternoclavicular joint</a:t>
            </a:r>
            <a:endParaRPr sz="900">
              <a:solidFill>
                <a:srgbClr val="4D4D4D"/>
              </a:solidFill>
              <a:latin typeface="Comfortaa"/>
              <a:ea typeface="Comfortaa"/>
              <a:cs typeface="Comfortaa"/>
              <a:sym typeface="Comfortaa"/>
            </a:endParaRPr>
          </a:p>
          <a:p>
            <a:pPr indent="-171450" lvl="0" marL="228600" rtl="0" algn="l">
              <a:spcBef>
                <a:spcPts val="0"/>
              </a:spcBef>
              <a:spcAft>
                <a:spcPts val="0"/>
              </a:spcAft>
              <a:buClr>
                <a:srgbClr val="4D4D4D"/>
              </a:buClr>
              <a:buSzPts val="900"/>
              <a:buFont typeface="Comfortaa"/>
              <a:buChar char="-"/>
            </a:pPr>
            <a:r>
              <a:rPr lang="en-US" sz="900">
                <a:solidFill>
                  <a:srgbClr val="4D4D4D"/>
                </a:solidFill>
                <a:latin typeface="Comfortaa"/>
                <a:ea typeface="Comfortaa"/>
                <a:cs typeface="Comfortaa"/>
                <a:sym typeface="Comfortaa"/>
              </a:rPr>
              <a:t>Acromioclavicular joint </a:t>
            </a:r>
            <a:endParaRPr sz="900">
              <a:solidFill>
                <a:srgbClr val="4D4D4D"/>
              </a:solidFill>
              <a:latin typeface="Comfortaa"/>
              <a:ea typeface="Comfortaa"/>
              <a:cs typeface="Comfortaa"/>
              <a:sym typeface="Comfortaa"/>
            </a:endParaRPr>
          </a:p>
          <a:p>
            <a:pPr indent="-171450" lvl="0" marL="228600" rtl="0" algn="l">
              <a:spcBef>
                <a:spcPts val="0"/>
              </a:spcBef>
              <a:spcAft>
                <a:spcPts val="0"/>
              </a:spcAft>
              <a:buClr>
                <a:srgbClr val="FF00FF"/>
              </a:buClr>
              <a:buSzPts val="900"/>
              <a:buFont typeface="Comfortaa"/>
              <a:buChar char="-"/>
            </a:pPr>
            <a:r>
              <a:rPr lang="en-US" sz="900">
                <a:solidFill>
                  <a:srgbClr val="C27BA0"/>
                </a:solidFill>
                <a:latin typeface="Comfortaa"/>
                <a:ea typeface="Comfortaa"/>
                <a:cs typeface="Comfortaa"/>
                <a:sym typeface="Comfortaa"/>
              </a:rPr>
              <a:t>Between the 2nd and 7th sternocostals</a:t>
            </a:r>
            <a:r>
              <a:rPr lang="en-US" sz="900">
                <a:solidFill>
                  <a:srgbClr val="FF00FF"/>
                </a:solidFill>
                <a:latin typeface="Comfortaa"/>
                <a:ea typeface="Comfortaa"/>
                <a:cs typeface="Comfortaa"/>
                <a:sym typeface="Comfortaa"/>
              </a:rPr>
              <a:t> </a:t>
            </a:r>
            <a:r>
              <a:rPr lang="en-US" sz="900">
                <a:solidFill>
                  <a:srgbClr val="666666"/>
                </a:solidFill>
                <a:latin typeface="Comfortaa"/>
                <a:ea typeface="Comfortaa"/>
                <a:cs typeface="Comfortaa"/>
                <a:sym typeface="Comfortaa"/>
              </a:rPr>
              <a:t>(</a:t>
            </a:r>
            <a:r>
              <a:rPr lang="en-US" sz="900">
                <a:solidFill>
                  <a:srgbClr val="666666"/>
                </a:solidFill>
                <a:latin typeface="Calibri"/>
                <a:ea typeface="Calibri"/>
                <a:cs typeface="Calibri"/>
                <a:sym typeface="Calibri"/>
              </a:rPr>
              <a:t>the 1st one is synchondrosis)</a:t>
            </a:r>
            <a:endParaRPr sz="900">
              <a:solidFill>
                <a:srgbClr val="FF00FF"/>
              </a:solidFill>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p:txBody>
      </p:sp>
      <p:sp>
        <p:nvSpPr>
          <p:cNvPr id="169" name="Google Shape;169;g10495a59ac4_0_68"/>
          <p:cNvSpPr txBox="1"/>
          <p:nvPr/>
        </p:nvSpPr>
        <p:spPr>
          <a:xfrm>
            <a:off x="720575" y="2684625"/>
            <a:ext cx="2582700" cy="624300"/>
          </a:xfrm>
          <a:prstGeom prst="rect">
            <a:avLst/>
          </a:prstGeom>
          <a:solidFill>
            <a:srgbClr val="FCE5CD"/>
          </a:solidFill>
          <a:ln>
            <a:noFill/>
          </a:ln>
        </p:spPr>
        <p:txBody>
          <a:bodyPr anchorCtr="0" anchor="t" bIns="45725" lIns="45725" spcFirstLastPara="1" rIns="45725" wrap="square" tIns="45725">
            <a:spAutoFit/>
          </a:bodyPr>
          <a:lstStyle/>
          <a:p>
            <a:pPr indent="0" lvl="0" marL="0" rtl="0" algn="ctr">
              <a:spcBef>
                <a:spcPts val="0"/>
              </a:spcBef>
              <a:spcAft>
                <a:spcPts val="0"/>
              </a:spcAft>
              <a:buClr>
                <a:schemeClr val="dk1"/>
              </a:buClr>
              <a:buSzPts val="600"/>
              <a:buFont typeface="Arial"/>
              <a:buNone/>
            </a:pPr>
            <a:r>
              <a:rPr lang="en-US" sz="1700">
                <a:solidFill>
                  <a:schemeClr val="dk1"/>
                </a:solidFill>
                <a:latin typeface="Comfortaa"/>
                <a:ea typeface="Comfortaa"/>
                <a:cs typeface="Comfortaa"/>
                <a:sym typeface="Comfortaa"/>
              </a:rPr>
              <a:t>According to the range of movement </a:t>
            </a:r>
            <a:endParaRPr sz="1700">
              <a:latin typeface="Comfortaa"/>
              <a:ea typeface="Comfortaa"/>
              <a:cs typeface="Comfortaa"/>
              <a:sym typeface="Comfortaa"/>
            </a:endParaRPr>
          </a:p>
        </p:txBody>
      </p:sp>
      <p:sp>
        <p:nvSpPr>
          <p:cNvPr id="170" name="Google Shape;170;g10495a59ac4_0_68"/>
          <p:cNvSpPr/>
          <p:nvPr/>
        </p:nvSpPr>
        <p:spPr>
          <a:xfrm>
            <a:off x="3303275" y="2714925"/>
            <a:ext cx="1530000" cy="555300"/>
          </a:xfrm>
          <a:prstGeom prst="rightArrow">
            <a:avLst>
              <a:gd fmla="val 41660" name="adj1"/>
              <a:gd fmla="val 50000" name="adj2"/>
            </a:avLst>
          </a:prstGeom>
          <a:solidFill>
            <a:srgbClr val="FCE5CD"/>
          </a:solidFill>
          <a:ln cap="flat" cmpd="sng" w="9525">
            <a:solidFill>
              <a:srgbClr val="FCE5CD"/>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71" name="Google Shape;171;g10495a59ac4_0_68"/>
          <p:cNvSpPr/>
          <p:nvPr/>
        </p:nvSpPr>
        <p:spPr>
          <a:xfrm>
            <a:off x="3913025" y="1640600"/>
            <a:ext cx="986400" cy="1296900"/>
          </a:xfrm>
          <a:prstGeom prst="bentArrow">
            <a:avLst>
              <a:gd fmla="val 25000" name="adj1"/>
              <a:gd fmla="val 25000" name="adj2"/>
              <a:gd fmla="val 25000" name="adj3"/>
              <a:gd fmla="val 43750" name="adj4"/>
            </a:avLst>
          </a:prstGeom>
          <a:solidFill>
            <a:srgbClr val="FCE5CD"/>
          </a:solidFill>
          <a:ln cap="flat" cmpd="sng" w="9525">
            <a:solidFill>
              <a:srgbClr val="FCE5CD"/>
            </a:solidFill>
            <a:prstDash val="solid"/>
            <a:round/>
            <a:headEnd len="sm" w="sm" type="none"/>
            <a:tailEnd len="sm" w="sm" type="none"/>
          </a:ln>
        </p:spPr>
        <p:txBody>
          <a:bodyPr anchorCtr="0" anchor="ctr" bIns="45725" lIns="45725" spcFirstLastPara="1" rIns="45725" wrap="square" tIns="45725">
            <a:noAutofit/>
          </a:bodyPr>
          <a:lstStyle/>
          <a:p>
            <a:pPr indent="0" lvl="0" marL="0" rtl="0" algn="l">
              <a:spcBef>
                <a:spcPts val="0"/>
              </a:spcBef>
              <a:spcAft>
                <a:spcPts val="0"/>
              </a:spcAft>
              <a:buNone/>
            </a:pPr>
            <a:r>
              <a:t/>
            </a:r>
            <a:endParaRPr/>
          </a:p>
        </p:txBody>
      </p:sp>
      <p:sp>
        <p:nvSpPr>
          <p:cNvPr id="172" name="Google Shape;172;g10495a59ac4_0_68"/>
          <p:cNvSpPr/>
          <p:nvPr/>
        </p:nvSpPr>
        <p:spPr>
          <a:xfrm>
            <a:off x="254963" y="4046075"/>
            <a:ext cx="1219363" cy="615750"/>
          </a:xfrm>
          <a:prstGeom prst="flowChartPreparation">
            <a:avLst/>
          </a:prstGeom>
          <a:solidFill>
            <a:srgbClr val="F3F3F3"/>
          </a:solidFill>
          <a:ln cap="flat" cmpd="sng" w="9525">
            <a:solidFill>
              <a:srgbClr val="F9CB9C"/>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spcBef>
                <a:spcPts val="0"/>
              </a:spcBef>
              <a:spcAft>
                <a:spcPts val="0"/>
              </a:spcAft>
              <a:buNone/>
            </a:pPr>
            <a:r>
              <a:rPr b="1" lang="en-US" sz="1100">
                <a:latin typeface="Comfortaa"/>
                <a:ea typeface="Comfortaa"/>
                <a:cs typeface="Comfortaa"/>
                <a:sym typeface="Comfortaa"/>
              </a:rPr>
              <a:t>uniaxial</a:t>
            </a:r>
            <a:endParaRPr b="1" sz="1100">
              <a:latin typeface="Comfortaa"/>
              <a:ea typeface="Comfortaa"/>
              <a:cs typeface="Comfortaa"/>
              <a:sym typeface="Comfortaa"/>
            </a:endParaRPr>
          </a:p>
        </p:txBody>
      </p:sp>
      <p:sp>
        <p:nvSpPr>
          <p:cNvPr id="173" name="Google Shape;173;g10495a59ac4_0_68"/>
          <p:cNvSpPr/>
          <p:nvPr/>
        </p:nvSpPr>
        <p:spPr>
          <a:xfrm>
            <a:off x="1474325" y="4046075"/>
            <a:ext cx="1219363" cy="615750"/>
          </a:xfrm>
          <a:prstGeom prst="flowChartPreparation">
            <a:avLst/>
          </a:prstGeom>
          <a:solidFill>
            <a:srgbClr val="F3F3F3"/>
          </a:solidFill>
          <a:ln cap="flat" cmpd="sng" w="9525">
            <a:solidFill>
              <a:srgbClr val="F9CB9C"/>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spcBef>
                <a:spcPts val="0"/>
              </a:spcBef>
              <a:spcAft>
                <a:spcPts val="0"/>
              </a:spcAft>
              <a:buNone/>
            </a:pPr>
            <a:r>
              <a:rPr b="1" lang="en-US" sz="1200">
                <a:latin typeface="Comfortaa"/>
                <a:ea typeface="Comfortaa"/>
                <a:cs typeface="Comfortaa"/>
                <a:sym typeface="Comfortaa"/>
              </a:rPr>
              <a:t>biaxial</a:t>
            </a:r>
            <a:endParaRPr b="1" sz="1200">
              <a:latin typeface="Comfortaa"/>
              <a:ea typeface="Comfortaa"/>
              <a:cs typeface="Comfortaa"/>
              <a:sym typeface="Comfortaa"/>
            </a:endParaRPr>
          </a:p>
        </p:txBody>
      </p:sp>
      <p:sp>
        <p:nvSpPr>
          <p:cNvPr id="174" name="Google Shape;174;g10495a59ac4_0_68"/>
          <p:cNvSpPr/>
          <p:nvPr/>
        </p:nvSpPr>
        <p:spPr>
          <a:xfrm>
            <a:off x="2693688" y="4046075"/>
            <a:ext cx="1219363" cy="615750"/>
          </a:xfrm>
          <a:prstGeom prst="flowChartPreparation">
            <a:avLst/>
          </a:prstGeom>
          <a:solidFill>
            <a:srgbClr val="F3F3F3"/>
          </a:solidFill>
          <a:ln cap="flat" cmpd="sng" w="9525">
            <a:solidFill>
              <a:srgbClr val="F9CB9C"/>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spcBef>
                <a:spcPts val="0"/>
              </a:spcBef>
              <a:spcAft>
                <a:spcPts val="0"/>
              </a:spcAft>
              <a:buClr>
                <a:schemeClr val="dk1"/>
              </a:buClr>
              <a:buSzPts val="600"/>
              <a:buFont typeface="Arial"/>
              <a:buNone/>
            </a:pPr>
            <a:r>
              <a:rPr b="1" lang="en-US" sz="1000">
                <a:solidFill>
                  <a:schemeClr val="dk1"/>
                </a:solidFill>
                <a:latin typeface="Comfortaa"/>
                <a:ea typeface="Comfortaa"/>
                <a:cs typeface="Comfortaa"/>
                <a:sym typeface="Comfortaa"/>
              </a:rPr>
              <a:t>Multi-axial</a:t>
            </a:r>
            <a:endParaRPr b="1" sz="1000">
              <a:solidFill>
                <a:schemeClr val="dk1"/>
              </a:solidFill>
              <a:latin typeface="Comfortaa"/>
              <a:ea typeface="Comfortaa"/>
              <a:cs typeface="Comfortaa"/>
              <a:sym typeface="Comfortaa"/>
            </a:endParaRPr>
          </a:p>
          <a:p>
            <a:pPr indent="0" lvl="0" marL="0" rtl="0" algn="ctr">
              <a:spcBef>
                <a:spcPts val="0"/>
              </a:spcBef>
              <a:spcAft>
                <a:spcPts val="0"/>
              </a:spcAft>
              <a:buClr>
                <a:schemeClr val="dk1"/>
              </a:buClr>
              <a:buSzPts val="600"/>
              <a:buFont typeface="Arial"/>
              <a:buNone/>
            </a:pPr>
            <a:r>
              <a:rPr b="1" lang="en-US" sz="1000">
                <a:solidFill>
                  <a:schemeClr val="dk1"/>
                </a:solidFill>
                <a:latin typeface="Comfortaa"/>
                <a:ea typeface="Comfortaa"/>
                <a:cs typeface="Comfortaa"/>
                <a:sym typeface="Comfortaa"/>
              </a:rPr>
              <a:t>(polyaxial)</a:t>
            </a:r>
            <a:endParaRPr sz="1000">
              <a:solidFill>
                <a:schemeClr val="dk1"/>
              </a:solidFill>
              <a:latin typeface="Comfortaa"/>
              <a:ea typeface="Comfortaa"/>
              <a:cs typeface="Comfortaa"/>
              <a:sym typeface="Comfortaa"/>
            </a:endParaRPr>
          </a:p>
        </p:txBody>
      </p:sp>
      <p:cxnSp>
        <p:nvCxnSpPr>
          <p:cNvPr id="175" name="Google Shape;175;g10495a59ac4_0_68"/>
          <p:cNvCxnSpPr/>
          <p:nvPr/>
        </p:nvCxnSpPr>
        <p:spPr>
          <a:xfrm flipH="1" rot="10800000">
            <a:off x="110850" y="3336613"/>
            <a:ext cx="4700100" cy="11100"/>
          </a:xfrm>
          <a:prstGeom prst="straightConnector1">
            <a:avLst/>
          </a:prstGeom>
          <a:noFill/>
          <a:ln cap="flat" cmpd="sng" w="9525">
            <a:solidFill>
              <a:schemeClr val="dk2"/>
            </a:solidFill>
            <a:prstDash val="solid"/>
            <a:round/>
            <a:headEnd len="med" w="med" type="none"/>
            <a:tailEnd len="med" w="med" type="none"/>
          </a:ln>
        </p:spPr>
      </p:cxnSp>
      <p:sp>
        <p:nvSpPr>
          <p:cNvPr id="176" name="Google Shape;176;g10495a59ac4_0_68"/>
          <p:cNvSpPr/>
          <p:nvPr/>
        </p:nvSpPr>
        <p:spPr>
          <a:xfrm>
            <a:off x="720506" y="3466038"/>
            <a:ext cx="2727000" cy="461700"/>
          </a:xfrm>
          <a:prstGeom prst="roundRect">
            <a:avLst>
              <a:gd fmla="val 16667" name="adj"/>
            </a:avLst>
          </a:prstGeom>
          <a:noFill/>
          <a:ln cap="flat" cmpd="sng" w="9525">
            <a:solidFill>
              <a:schemeClr val="dk2"/>
            </a:solidFill>
            <a:prstDash val="solid"/>
            <a:round/>
            <a:headEnd len="sm" w="sm" type="none"/>
            <a:tailEnd len="sm" w="sm" type="none"/>
          </a:ln>
        </p:spPr>
        <p:txBody>
          <a:bodyPr anchorCtr="0" anchor="ctr" bIns="45725" lIns="45725" spcFirstLastPara="1" rIns="45725" wrap="square" tIns="45725">
            <a:noAutofit/>
          </a:bodyPr>
          <a:lstStyle/>
          <a:p>
            <a:pPr indent="0" lvl="0" marL="0" rtl="0" algn="ctr">
              <a:spcBef>
                <a:spcPts val="0"/>
              </a:spcBef>
              <a:spcAft>
                <a:spcPts val="0"/>
              </a:spcAft>
              <a:buClr>
                <a:schemeClr val="dk1"/>
              </a:buClr>
              <a:buSzPts val="600"/>
              <a:buFont typeface="Arial"/>
              <a:buNone/>
            </a:pPr>
            <a:r>
              <a:rPr b="1" lang="en-US" sz="1500">
                <a:solidFill>
                  <a:schemeClr val="dk1"/>
                </a:solidFill>
                <a:latin typeface="Comfortaa"/>
                <a:ea typeface="Comfortaa"/>
                <a:cs typeface="Comfortaa"/>
                <a:sym typeface="Comfortaa"/>
              </a:rPr>
              <a:t>Axial joints are divided to:</a:t>
            </a:r>
            <a:endParaRPr b="1" sz="15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graphicFrame>
        <p:nvGraphicFramePr>
          <p:cNvPr id="181" name="Google Shape;181;g76e1e5391a892090_0"/>
          <p:cNvGraphicFramePr/>
          <p:nvPr/>
        </p:nvGraphicFramePr>
        <p:xfrm>
          <a:off x="0" y="-2"/>
          <a:ext cx="3000000" cy="3000000"/>
        </p:xfrm>
        <a:graphic>
          <a:graphicData uri="http://schemas.openxmlformats.org/drawingml/2006/table">
            <a:tbl>
              <a:tblPr>
                <a:noFill/>
                <a:tableStyleId>{C61C69CC-2DBC-414B-B16F-6AE3E04DA267}</a:tableStyleId>
              </a:tblPr>
              <a:tblGrid>
                <a:gridCol w="1269125"/>
                <a:gridCol w="1216075"/>
                <a:gridCol w="1519450"/>
                <a:gridCol w="2040025"/>
                <a:gridCol w="1531375"/>
                <a:gridCol w="1491025"/>
              </a:tblGrid>
              <a:tr h="335400">
                <a:tc>
                  <a:txBody>
                    <a:bodyPr/>
                    <a:lstStyle/>
                    <a:p>
                      <a:pPr indent="0" lvl="0" marL="0" rtl="0" algn="l">
                        <a:spcBef>
                          <a:spcPts val="0"/>
                        </a:spcBef>
                        <a:spcAft>
                          <a:spcPts val="0"/>
                        </a:spcAft>
                        <a:buNone/>
                      </a:pPr>
                      <a:r>
                        <a:t/>
                      </a:r>
                      <a:endParaRPr>
                        <a:latin typeface="Comfortaa"/>
                        <a:ea typeface="Comfortaa"/>
                        <a:cs typeface="Comfortaa"/>
                        <a:sym typeface="Comfortaa"/>
                      </a:endParaRPr>
                    </a:p>
                  </a:txBody>
                  <a:tcPr marT="45725" marB="45725" marR="45725" marL="45725">
                    <a:lnL cap="flat" cmpd="sng" w="9525">
                      <a:solidFill>
                        <a:srgbClr val="9E9E9E">
                          <a:alpha val="0"/>
                        </a:srgbClr>
                      </a:solidFill>
                      <a:prstDash val="solid"/>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solidFill>
                      <a:prstDash val="dash"/>
                      <a:round/>
                      <a:headEnd len="sm" w="sm" type="none"/>
                      <a:tailEnd len="sm" w="sm" type="none"/>
                    </a:lnB>
                  </a:tcPr>
                </a:tc>
                <a:tc gridSpan="2">
                  <a:txBody>
                    <a:bodyPr/>
                    <a:lstStyle/>
                    <a:p>
                      <a:pPr indent="0" lvl="0" marL="0" rtl="0" algn="ctr">
                        <a:spcBef>
                          <a:spcPts val="0"/>
                        </a:spcBef>
                        <a:spcAft>
                          <a:spcPts val="0"/>
                        </a:spcAft>
                        <a:buNone/>
                      </a:pPr>
                      <a:r>
                        <a:rPr b="1" lang="en-US" sz="700">
                          <a:solidFill>
                            <a:srgbClr val="999999"/>
                          </a:solidFill>
                          <a:latin typeface="Comfortaa"/>
                          <a:ea typeface="Comfortaa"/>
                          <a:cs typeface="Comfortaa"/>
                          <a:sym typeface="Comfortaa"/>
                        </a:rPr>
                        <a:t>Uniaxial</a:t>
                      </a:r>
                      <a:endParaRPr sz="700">
                        <a:solidFill>
                          <a:srgbClr val="999999"/>
                        </a:solidFill>
                        <a:latin typeface="Comfortaa"/>
                        <a:ea typeface="Comfortaa"/>
                        <a:cs typeface="Comfortaa"/>
                        <a:sym typeface="Comfortaa"/>
                      </a:endParaRPr>
                    </a:p>
                  </a:txBody>
                  <a:tcPr marT="45725" marB="45725" marR="45725" marL="45725" anchor="ctr">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solidFill>
                      <a:schemeClr val="lt2"/>
                    </a:solidFill>
                  </a:tcPr>
                </a:tc>
                <a:tc hMerge="1"/>
                <a:tc gridSpan="2">
                  <a:txBody>
                    <a:bodyPr/>
                    <a:lstStyle/>
                    <a:p>
                      <a:pPr indent="0" lvl="0" marL="0" rtl="0" algn="ctr">
                        <a:spcBef>
                          <a:spcPts val="0"/>
                        </a:spcBef>
                        <a:spcAft>
                          <a:spcPts val="0"/>
                        </a:spcAft>
                        <a:buNone/>
                      </a:pPr>
                      <a:r>
                        <a:rPr b="1" lang="en-US" sz="700">
                          <a:solidFill>
                            <a:srgbClr val="999999"/>
                          </a:solidFill>
                          <a:latin typeface="Comfortaa"/>
                          <a:ea typeface="Comfortaa"/>
                          <a:cs typeface="Comfortaa"/>
                          <a:sym typeface="Comfortaa"/>
                        </a:rPr>
                        <a:t>Biaxial</a:t>
                      </a:r>
                      <a:endParaRPr sz="700">
                        <a:solidFill>
                          <a:srgbClr val="999999"/>
                        </a:solidFill>
                        <a:latin typeface="Comfortaa"/>
                        <a:ea typeface="Comfortaa"/>
                        <a:cs typeface="Comfortaa"/>
                        <a:sym typeface="Comfortaa"/>
                      </a:endParaRPr>
                    </a:p>
                  </a:txBody>
                  <a:tcPr marT="45725" marB="45725" marR="45725" marL="45725" anchor="ctr">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solidFill>
                      <a:schemeClr val="lt2"/>
                    </a:solidFill>
                  </a:tcPr>
                </a:tc>
                <a:tc hMerge="1"/>
                <a:tc>
                  <a:txBody>
                    <a:bodyPr/>
                    <a:lstStyle/>
                    <a:p>
                      <a:pPr indent="0" lvl="0" marL="0" rtl="0" algn="ctr">
                        <a:spcBef>
                          <a:spcPts val="0"/>
                        </a:spcBef>
                        <a:spcAft>
                          <a:spcPts val="0"/>
                        </a:spcAft>
                        <a:buNone/>
                      </a:pPr>
                      <a:r>
                        <a:rPr b="1" lang="en-US" sz="700">
                          <a:solidFill>
                            <a:srgbClr val="999999"/>
                          </a:solidFill>
                          <a:latin typeface="Comfortaa"/>
                          <a:ea typeface="Comfortaa"/>
                          <a:cs typeface="Comfortaa"/>
                          <a:sym typeface="Comfortaa"/>
                        </a:rPr>
                        <a:t>Multiaxial</a:t>
                      </a:r>
                      <a:endParaRPr sz="700">
                        <a:solidFill>
                          <a:srgbClr val="999999"/>
                        </a:solidFill>
                        <a:latin typeface="Comfortaa"/>
                        <a:ea typeface="Comfortaa"/>
                        <a:cs typeface="Comfortaa"/>
                        <a:sym typeface="Comfortaa"/>
                      </a:endParaRPr>
                    </a:p>
                  </a:txBody>
                  <a:tcPr marT="45725" marB="45725" marR="45725" marL="45725" anchor="ctr">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solidFill>
                      <a:schemeClr val="lt2"/>
                    </a:solidFill>
                  </a:tcPr>
                </a:tc>
              </a:tr>
              <a:tr h="1100650">
                <a:tc>
                  <a:txBody>
                    <a:bodyPr/>
                    <a:lstStyle/>
                    <a:p>
                      <a:pPr indent="0" lvl="0" marL="0" rtl="0" algn="ctr">
                        <a:spcBef>
                          <a:spcPts val="0"/>
                        </a:spcBef>
                        <a:spcAft>
                          <a:spcPts val="0"/>
                        </a:spcAft>
                        <a:buNone/>
                      </a:pPr>
                      <a:r>
                        <a:rPr b="1" lang="en-US" sz="700">
                          <a:solidFill>
                            <a:srgbClr val="434343"/>
                          </a:solidFill>
                          <a:latin typeface="Comfortaa"/>
                          <a:ea typeface="Comfortaa"/>
                          <a:cs typeface="Comfortaa"/>
                          <a:sym typeface="Comfortaa"/>
                        </a:rPr>
                        <a:t>Type</a:t>
                      </a:r>
                      <a:endParaRPr sz="700">
                        <a:solidFill>
                          <a:srgbClr val="434343"/>
                        </a:solidFill>
                        <a:latin typeface="Comfortaa"/>
                        <a:ea typeface="Comfortaa"/>
                        <a:cs typeface="Comfortaa"/>
                        <a:sym typeface="Comfortaa"/>
                      </a:endParaRPr>
                    </a:p>
                  </a:txBody>
                  <a:tcPr marT="45725" marB="45725" marR="45725" marL="45725" anchor="ctr">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solidFill>
                      <a:schemeClr val="lt2"/>
                    </a:solidFill>
                  </a:tcPr>
                </a:tc>
                <a:tc>
                  <a:txBody>
                    <a:bodyPr/>
                    <a:lstStyle/>
                    <a:p>
                      <a:pPr indent="0" lvl="0" marL="0" rtl="0" algn="ctr">
                        <a:spcBef>
                          <a:spcPts val="0"/>
                        </a:spcBef>
                        <a:spcAft>
                          <a:spcPts val="0"/>
                        </a:spcAft>
                        <a:buNone/>
                      </a:pPr>
                      <a:r>
                        <a:rPr b="1" lang="en-US" sz="700">
                          <a:latin typeface="Comfortaa"/>
                          <a:ea typeface="Comfortaa"/>
                          <a:cs typeface="Comfortaa"/>
                          <a:sym typeface="Comfortaa"/>
                        </a:rPr>
                        <a:t>Hinge </a:t>
                      </a:r>
                      <a:endParaRPr sz="700">
                        <a:latin typeface="Comfortaa"/>
                        <a:ea typeface="Comfortaa"/>
                        <a:cs typeface="Comfortaa"/>
                        <a:sym typeface="Comfortaa"/>
                      </a:endParaRPr>
                    </a:p>
                  </a:txBody>
                  <a:tcPr marT="45725" marB="45725" marR="45725" marL="457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solidFill>
                      <a:srgbClr val="FFFFFF"/>
                    </a:solidFill>
                  </a:tcPr>
                </a:tc>
                <a:tc>
                  <a:txBody>
                    <a:bodyPr/>
                    <a:lstStyle/>
                    <a:p>
                      <a:pPr indent="0" lvl="0" marL="0" rtl="0" algn="ctr">
                        <a:spcBef>
                          <a:spcPts val="0"/>
                        </a:spcBef>
                        <a:spcAft>
                          <a:spcPts val="0"/>
                        </a:spcAft>
                        <a:buNone/>
                      </a:pPr>
                      <a:r>
                        <a:rPr b="1" lang="en-US" sz="700">
                          <a:latin typeface="Comfortaa"/>
                          <a:ea typeface="Comfortaa"/>
                          <a:cs typeface="Comfortaa"/>
                          <a:sym typeface="Comfortaa"/>
                        </a:rPr>
                        <a:t>Pivot</a:t>
                      </a:r>
                      <a:endParaRPr sz="700">
                        <a:latin typeface="Comfortaa"/>
                        <a:ea typeface="Comfortaa"/>
                        <a:cs typeface="Comfortaa"/>
                        <a:sym typeface="Comfortaa"/>
                      </a:endParaRPr>
                    </a:p>
                  </a:txBody>
                  <a:tcPr marT="45725" marB="45725" marR="45725" marL="457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solidFill>
                      <a:srgbClr val="FFFFFF"/>
                    </a:solidFill>
                  </a:tcPr>
                </a:tc>
                <a:tc>
                  <a:txBody>
                    <a:bodyPr/>
                    <a:lstStyle/>
                    <a:p>
                      <a:pPr indent="0" lvl="0" marL="0" rtl="0" algn="ctr">
                        <a:spcBef>
                          <a:spcPts val="0"/>
                        </a:spcBef>
                        <a:spcAft>
                          <a:spcPts val="0"/>
                        </a:spcAft>
                        <a:buNone/>
                      </a:pPr>
                      <a:r>
                        <a:rPr b="1" lang="en-US" sz="700">
                          <a:latin typeface="Comfortaa"/>
                          <a:ea typeface="Comfortaa"/>
                          <a:cs typeface="Comfortaa"/>
                          <a:sym typeface="Comfortaa"/>
                        </a:rPr>
                        <a:t>Ellipsoid</a:t>
                      </a:r>
                      <a:endParaRPr b="1" sz="700">
                        <a:latin typeface="Comfortaa"/>
                        <a:ea typeface="Comfortaa"/>
                        <a:cs typeface="Comfortaa"/>
                        <a:sym typeface="Comfortaa"/>
                      </a:endParaRPr>
                    </a:p>
                    <a:p>
                      <a:pPr indent="0" lvl="0" marL="0" rtl="0" algn="ctr">
                        <a:spcBef>
                          <a:spcPts val="0"/>
                        </a:spcBef>
                        <a:spcAft>
                          <a:spcPts val="0"/>
                        </a:spcAft>
                        <a:buNone/>
                      </a:pPr>
                      <a:r>
                        <a:rPr b="1" lang="en-US" sz="700">
                          <a:latin typeface="Comfortaa"/>
                          <a:ea typeface="Comfortaa"/>
                          <a:cs typeface="Comfortaa"/>
                          <a:sym typeface="Comfortaa"/>
                        </a:rPr>
                        <a:t> </a:t>
                      </a:r>
                      <a:endParaRPr b="1" sz="700">
                        <a:latin typeface="Comfortaa"/>
                        <a:ea typeface="Comfortaa"/>
                        <a:cs typeface="Comfortaa"/>
                        <a:sym typeface="Comfortaa"/>
                      </a:endParaRPr>
                    </a:p>
                    <a:p>
                      <a:pPr indent="0" lvl="0" marL="0" rtl="0" algn="ctr">
                        <a:spcBef>
                          <a:spcPts val="0"/>
                        </a:spcBef>
                        <a:spcAft>
                          <a:spcPts val="0"/>
                        </a:spcAft>
                        <a:buNone/>
                      </a:pPr>
                      <a:r>
                        <a:rPr b="1" lang="en-US" sz="600">
                          <a:latin typeface="Comfortaa"/>
                          <a:ea typeface="Comfortaa"/>
                          <a:cs typeface="Comfortaa"/>
                          <a:sym typeface="Comfortaa"/>
                        </a:rPr>
                        <a:t>An elliptical convex</a:t>
                      </a:r>
                      <a:endParaRPr b="1" sz="600">
                        <a:latin typeface="Comfortaa"/>
                        <a:ea typeface="Comfortaa"/>
                        <a:cs typeface="Comfortaa"/>
                        <a:sym typeface="Comfortaa"/>
                      </a:endParaRPr>
                    </a:p>
                    <a:p>
                      <a:pPr indent="0" lvl="0" marL="0" rtl="0" algn="ctr">
                        <a:spcBef>
                          <a:spcPts val="0"/>
                        </a:spcBef>
                        <a:spcAft>
                          <a:spcPts val="0"/>
                        </a:spcAft>
                        <a:buNone/>
                      </a:pPr>
                      <a:r>
                        <a:rPr b="1" lang="en-US" sz="600">
                          <a:latin typeface="Comfortaa"/>
                          <a:ea typeface="Comfortaa"/>
                          <a:cs typeface="Comfortaa"/>
                          <a:sym typeface="Comfortaa"/>
                        </a:rPr>
                        <a:t>fits into an elliptical</a:t>
                      </a:r>
                      <a:endParaRPr b="1" sz="600">
                        <a:latin typeface="Comfortaa"/>
                        <a:ea typeface="Comfortaa"/>
                        <a:cs typeface="Comfortaa"/>
                        <a:sym typeface="Comfortaa"/>
                      </a:endParaRPr>
                    </a:p>
                    <a:p>
                      <a:pPr indent="0" lvl="0" marL="0" rtl="0" algn="ctr">
                        <a:spcBef>
                          <a:spcPts val="0"/>
                        </a:spcBef>
                        <a:spcAft>
                          <a:spcPts val="0"/>
                        </a:spcAft>
                        <a:buNone/>
                      </a:pPr>
                      <a:r>
                        <a:rPr b="1" lang="en-US" sz="600">
                          <a:latin typeface="Comfortaa"/>
                          <a:ea typeface="Comfortaa"/>
                          <a:cs typeface="Comfortaa"/>
                          <a:sym typeface="Comfortaa"/>
                        </a:rPr>
                        <a:t>concave articular</a:t>
                      </a:r>
                      <a:endParaRPr b="1" sz="600">
                        <a:latin typeface="Comfortaa"/>
                        <a:ea typeface="Comfortaa"/>
                        <a:cs typeface="Comfortaa"/>
                        <a:sym typeface="Comfortaa"/>
                      </a:endParaRPr>
                    </a:p>
                    <a:p>
                      <a:pPr indent="0" lvl="0" marL="0" rtl="0" algn="ctr">
                        <a:spcBef>
                          <a:spcPts val="0"/>
                        </a:spcBef>
                        <a:spcAft>
                          <a:spcPts val="0"/>
                        </a:spcAft>
                        <a:buNone/>
                      </a:pPr>
                      <a:r>
                        <a:rPr b="1" lang="en-US" sz="600">
                          <a:latin typeface="Comfortaa"/>
                          <a:ea typeface="Comfortaa"/>
                          <a:cs typeface="Comfortaa"/>
                          <a:sym typeface="Comfortaa"/>
                        </a:rPr>
                        <a:t>surface.</a:t>
                      </a:r>
                      <a:endParaRPr b="1" sz="700">
                        <a:latin typeface="Comfortaa"/>
                        <a:ea typeface="Comfortaa"/>
                        <a:cs typeface="Comfortaa"/>
                        <a:sym typeface="Comfortaa"/>
                      </a:endParaRPr>
                    </a:p>
                  </a:txBody>
                  <a:tcPr marT="45725" marB="45725" marR="45725" marL="457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solidFill>
                      <a:srgbClr val="FFFFFF"/>
                    </a:solidFill>
                  </a:tcPr>
                </a:tc>
                <a:tc>
                  <a:txBody>
                    <a:bodyPr/>
                    <a:lstStyle/>
                    <a:p>
                      <a:pPr indent="0" lvl="0" marL="0" rtl="0" algn="ctr">
                        <a:spcBef>
                          <a:spcPts val="0"/>
                        </a:spcBef>
                        <a:spcAft>
                          <a:spcPts val="0"/>
                        </a:spcAft>
                        <a:buNone/>
                      </a:pPr>
                      <a:r>
                        <a:rPr b="1" lang="en-US" sz="700">
                          <a:latin typeface="Comfortaa"/>
                          <a:ea typeface="Comfortaa"/>
                          <a:cs typeface="Comfortaa"/>
                          <a:sym typeface="Comfortaa"/>
                        </a:rPr>
                        <a:t>Saddle </a:t>
                      </a:r>
                      <a:endParaRPr b="1" sz="700">
                        <a:latin typeface="Comfortaa"/>
                        <a:ea typeface="Comfortaa"/>
                        <a:cs typeface="Comfortaa"/>
                        <a:sym typeface="Comfortaa"/>
                      </a:endParaRPr>
                    </a:p>
                    <a:p>
                      <a:pPr indent="0" lvl="0" marL="0" rtl="0" algn="ctr">
                        <a:spcBef>
                          <a:spcPts val="0"/>
                        </a:spcBef>
                        <a:spcAft>
                          <a:spcPts val="0"/>
                        </a:spcAft>
                        <a:buNone/>
                      </a:pPr>
                      <a:r>
                        <a:t/>
                      </a:r>
                      <a:endParaRPr b="1" sz="700">
                        <a:latin typeface="Comfortaa"/>
                        <a:ea typeface="Comfortaa"/>
                        <a:cs typeface="Comfortaa"/>
                        <a:sym typeface="Comfortaa"/>
                      </a:endParaRPr>
                    </a:p>
                    <a:p>
                      <a:pPr indent="0" lvl="0" marL="0" rtl="0" algn="ctr">
                        <a:spcBef>
                          <a:spcPts val="0"/>
                        </a:spcBef>
                        <a:spcAft>
                          <a:spcPts val="0"/>
                        </a:spcAft>
                        <a:buNone/>
                      </a:pPr>
                      <a:r>
                        <a:rPr b="1" lang="en-US" sz="600">
                          <a:latin typeface="Comfortaa"/>
                          <a:ea typeface="Comfortaa"/>
                          <a:cs typeface="Comfortaa"/>
                          <a:sym typeface="Comfortaa"/>
                        </a:rPr>
                        <a:t>The articular surfaces</a:t>
                      </a:r>
                      <a:endParaRPr b="1" sz="600">
                        <a:latin typeface="Comfortaa"/>
                        <a:ea typeface="Comfortaa"/>
                        <a:cs typeface="Comfortaa"/>
                        <a:sym typeface="Comfortaa"/>
                      </a:endParaRPr>
                    </a:p>
                    <a:p>
                      <a:pPr indent="0" lvl="0" marL="0" rtl="0" algn="ctr">
                        <a:spcBef>
                          <a:spcPts val="0"/>
                        </a:spcBef>
                        <a:spcAft>
                          <a:spcPts val="0"/>
                        </a:spcAft>
                        <a:buNone/>
                      </a:pPr>
                      <a:r>
                        <a:rPr b="1" lang="en-US" sz="600">
                          <a:latin typeface="Comfortaa"/>
                          <a:ea typeface="Comfortaa"/>
                          <a:cs typeface="Comfortaa"/>
                          <a:sym typeface="Comfortaa"/>
                        </a:rPr>
                        <a:t>are reciprocally</a:t>
                      </a:r>
                      <a:endParaRPr b="1" sz="600">
                        <a:latin typeface="Comfortaa"/>
                        <a:ea typeface="Comfortaa"/>
                        <a:cs typeface="Comfortaa"/>
                        <a:sym typeface="Comfortaa"/>
                      </a:endParaRPr>
                    </a:p>
                    <a:p>
                      <a:pPr indent="0" lvl="0" marL="0" rtl="0" algn="ctr">
                        <a:spcBef>
                          <a:spcPts val="0"/>
                        </a:spcBef>
                        <a:spcAft>
                          <a:spcPts val="0"/>
                        </a:spcAft>
                        <a:buNone/>
                      </a:pPr>
                      <a:r>
                        <a:rPr b="1" lang="en-US" sz="600">
                          <a:latin typeface="Comfortaa"/>
                          <a:ea typeface="Comfortaa"/>
                          <a:cs typeface="Comfortaa"/>
                          <a:sym typeface="Comfortaa"/>
                        </a:rPr>
                        <a:t>concavoconvex.</a:t>
                      </a:r>
                      <a:endParaRPr b="1" sz="700">
                        <a:latin typeface="Comfortaa"/>
                        <a:ea typeface="Comfortaa"/>
                        <a:cs typeface="Comfortaa"/>
                        <a:sym typeface="Comfortaa"/>
                      </a:endParaRPr>
                    </a:p>
                  </a:txBody>
                  <a:tcPr marT="45725" marB="45725" marR="45725" marL="457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solidFill>
                      <a:srgbClr val="FFFFFF"/>
                    </a:solidFill>
                  </a:tcPr>
                </a:tc>
                <a:tc>
                  <a:txBody>
                    <a:bodyPr/>
                    <a:lstStyle/>
                    <a:p>
                      <a:pPr indent="0" lvl="0" marL="0" rtl="0" algn="ctr">
                        <a:spcBef>
                          <a:spcPts val="0"/>
                        </a:spcBef>
                        <a:spcAft>
                          <a:spcPts val="0"/>
                        </a:spcAft>
                        <a:buNone/>
                      </a:pPr>
                      <a:r>
                        <a:rPr b="1" lang="en-US" sz="700">
                          <a:latin typeface="Comfortaa"/>
                          <a:ea typeface="Comfortaa"/>
                          <a:cs typeface="Comfortaa"/>
                          <a:sym typeface="Comfortaa"/>
                        </a:rPr>
                        <a:t>Ball &amp; </a:t>
                      </a:r>
                      <a:endParaRPr b="1" sz="700">
                        <a:latin typeface="Comfortaa"/>
                        <a:ea typeface="Comfortaa"/>
                        <a:cs typeface="Comfortaa"/>
                        <a:sym typeface="Comfortaa"/>
                      </a:endParaRPr>
                    </a:p>
                    <a:p>
                      <a:pPr indent="0" lvl="0" marL="0" rtl="0" algn="ctr">
                        <a:spcBef>
                          <a:spcPts val="0"/>
                        </a:spcBef>
                        <a:spcAft>
                          <a:spcPts val="0"/>
                        </a:spcAft>
                        <a:buNone/>
                      </a:pPr>
                      <a:r>
                        <a:rPr b="1" lang="en-US" sz="700">
                          <a:latin typeface="Comfortaa"/>
                          <a:ea typeface="Comfortaa"/>
                          <a:cs typeface="Comfortaa"/>
                          <a:sym typeface="Comfortaa"/>
                        </a:rPr>
                        <a:t>socket</a:t>
                      </a:r>
                      <a:endParaRPr sz="700">
                        <a:latin typeface="Comfortaa"/>
                        <a:ea typeface="Comfortaa"/>
                        <a:cs typeface="Comfortaa"/>
                        <a:sym typeface="Comfortaa"/>
                      </a:endParaRPr>
                    </a:p>
                  </a:txBody>
                  <a:tcPr marT="45725" marB="45725" marR="45725" marL="457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solidFill>
                      <a:srgbClr val="FFFFFF"/>
                    </a:solidFill>
                  </a:tcPr>
                </a:tc>
              </a:tr>
              <a:tr h="921550">
                <a:tc>
                  <a:txBody>
                    <a:bodyPr/>
                    <a:lstStyle/>
                    <a:p>
                      <a:pPr indent="0" lvl="0" marL="0" rtl="0" algn="ctr">
                        <a:spcBef>
                          <a:spcPts val="0"/>
                        </a:spcBef>
                        <a:spcAft>
                          <a:spcPts val="0"/>
                        </a:spcAft>
                        <a:buNone/>
                      </a:pPr>
                      <a:r>
                        <a:rPr b="1" lang="en-US" sz="700">
                          <a:solidFill>
                            <a:srgbClr val="434343"/>
                          </a:solidFill>
                          <a:latin typeface="Comfortaa"/>
                          <a:ea typeface="Comfortaa"/>
                          <a:cs typeface="Comfortaa"/>
                          <a:sym typeface="Comfortaa"/>
                        </a:rPr>
                        <a:t>Axis</a:t>
                      </a:r>
                      <a:endParaRPr sz="700">
                        <a:solidFill>
                          <a:srgbClr val="434343"/>
                        </a:solidFill>
                        <a:latin typeface="Comfortaa"/>
                        <a:ea typeface="Comfortaa"/>
                        <a:cs typeface="Comfortaa"/>
                        <a:sym typeface="Comfortaa"/>
                      </a:endParaRPr>
                    </a:p>
                  </a:txBody>
                  <a:tcPr marT="45725" marB="45725" marR="45725" marL="45725" anchor="ctr">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solidFill>
                      <a:schemeClr val="lt2"/>
                    </a:solidFill>
                  </a:tcPr>
                </a:tc>
                <a:tc>
                  <a:txBody>
                    <a:bodyPr/>
                    <a:lstStyle/>
                    <a:p>
                      <a:pPr indent="0" lvl="0" marL="0" rtl="0" algn="l">
                        <a:spcBef>
                          <a:spcPts val="0"/>
                        </a:spcBef>
                        <a:spcAft>
                          <a:spcPts val="0"/>
                        </a:spcAft>
                        <a:buNone/>
                      </a:pPr>
                      <a:r>
                        <a:rPr lang="en-US" sz="600">
                          <a:latin typeface="Comfortaa"/>
                          <a:ea typeface="Comfortaa"/>
                          <a:cs typeface="Comfortaa"/>
                          <a:sym typeface="Comfortaa"/>
                        </a:rPr>
                        <a:t>Transverse </a:t>
                      </a:r>
                      <a:endParaRPr sz="600">
                        <a:latin typeface="Comfortaa"/>
                        <a:ea typeface="Comfortaa"/>
                        <a:cs typeface="Comfortaa"/>
                        <a:sym typeface="Comfortaa"/>
                      </a:endParaRPr>
                    </a:p>
                  </a:txBody>
                  <a:tcPr marT="45725" marB="45725" marR="45725" marL="457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c>
                  <a:txBody>
                    <a:bodyPr/>
                    <a:lstStyle/>
                    <a:p>
                      <a:pPr indent="0" lvl="0" marL="0" rtl="0" algn="l">
                        <a:spcBef>
                          <a:spcPts val="0"/>
                        </a:spcBef>
                        <a:spcAft>
                          <a:spcPts val="0"/>
                        </a:spcAft>
                        <a:buNone/>
                      </a:pPr>
                      <a:r>
                        <a:rPr lang="en-US" sz="600">
                          <a:latin typeface="Comfortaa"/>
                          <a:ea typeface="Comfortaa"/>
                          <a:cs typeface="Comfortaa"/>
                          <a:sym typeface="Comfortaa"/>
                        </a:rPr>
                        <a:t>Longitudinal</a:t>
                      </a:r>
                      <a:endParaRPr sz="600">
                        <a:latin typeface="Comfortaa"/>
                        <a:ea typeface="Comfortaa"/>
                        <a:cs typeface="Comfortaa"/>
                        <a:sym typeface="Comfortaa"/>
                      </a:endParaRPr>
                    </a:p>
                  </a:txBody>
                  <a:tcPr marT="45725" marB="45725" marR="45725" marL="457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c>
                  <a:txBody>
                    <a:bodyPr/>
                    <a:lstStyle/>
                    <a:p>
                      <a:pPr indent="0" lvl="0" marL="0" rtl="0" algn="l">
                        <a:spcBef>
                          <a:spcPts val="0"/>
                        </a:spcBef>
                        <a:spcAft>
                          <a:spcPts val="0"/>
                        </a:spcAft>
                        <a:buNone/>
                      </a:pPr>
                      <a:r>
                        <a:rPr b="1" lang="en-US" sz="600">
                          <a:latin typeface="Comfortaa"/>
                          <a:ea typeface="Comfortaa"/>
                          <a:cs typeface="Comfortaa"/>
                          <a:sym typeface="Comfortaa"/>
                        </a:rPr>
                        <a:t>Transverse  &amp; antero-posterior</a:t>
                      </a:r>
                      <a:r>
                        <a:rPr lang="en-US" sz="600">
                          <a:latin typeface="Comfortaa"/>
                          <a:ea typeface="Comfortaa"/>
                          <a:cs typeface="Comfortaa"/>
                          <a:sym typeface="Comfortaa"/>
                        </a:rPr>
                        <a:t> </a:t>
                      </a:r>
                      <a:endParaRPr sz="700">
                        <a:latin typeface="Comfortaa"/>
                        <a:ea typeface="Comfortaa"/>
                        <a:cs typeface="Comfortaa"/>
                        <a:sym typeface="Comfortaa"/>
                      </a:endParaRPr>
                    </a:p>
                  </a:txBody>
                  <a:tcPr marT="45725" marB="45725" marR="45725" marL="457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c>
                  <a:txBody>
                    <a:bodyPr/>
                    <a:lstStyle/>
                    <a:p>
                      <a:pPr indent="0" lvl="0" marL="0" rtl="0" algn="l">
                        <a:spcBef>
                          <a:spcPts val="0"/>
                        </a:spcBef>
                        <a:spcAft>
                          <a:spcPts val="0"/>
                        </a:spcAft>
                        <a:buNone/>
                      </a:pPr>
                      <a:r>
                        <a:rPr lang="en-US" sz="600">
                          <a:latin typeface="Comfortaa"/>
                          <a:ea typeface="Comfortaa"/>
                          <a:cs typeface="Comfortaa"/>
                          <a:sym typeface="Comfortaa"/>
                        </a:rPr>
                        <a:t>They resemble a saddle</a:t>
                      </a:r>
                      <a:endParaRPr sz="600">
                        <a:latin typeface="Comfortaa"/>
                        <a:ea typeface="Comfortaa"/>
                        <a:cs typeface="Comfortaa"/>
                        <a:sym typeface="Comfortaa"/>
                      </a:endParaRPr>
                    </a:p>
                    <a:p>
                      <a:pPr indent="0" lvl="0" marL="0" rtl="0" algn="l">
                        <a:spcBef>
                          <a:spcPts val="0"/>
                        </a:spcBef>
                        <a:spcAft>
                          <a:spcPts val="0"/>
                        </a:spcAft>
                        <a:buNone/>
                      </a:pPr>
                      <a:r>
                        <a:rPr lang="en-US" sz="600">
                          <a:latin typeface="Comfortaa"/>
                          <a:ea typeface="Comfortaa"/>
                          <a:cs typeface="Comfortaa"/>
                          <a:sym typeface="Comfortaa"/>
                        </a:rPr>
                        <a:t>on a horse’s back.</a:t>
                      </a:r>
                      <a:endParaRPr sz="6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45725" marB="45725" marR="45725" marL="457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c>
                  <a:txBody>
                    <a:bodyPr/>
                    <a:lstStyle/>
                    <a:p>
                      <a:pPr indent="0" lvl="0" marL="0" rtl="0" algn="ctr">
                        <a:spcBef>
                          <a:spcPts val="0"/>
                        </a:spcBef>
                        <a:spcAft>
                          <a:spcPts val="0"/>
                        </a:spcAft>
                        <a:buNone/>
                      </a:pPr>
                      <a:r>
                        <a:rPr lang="en-US" sz="600">
                          <a:latin typeface="Comfortaa"/>
                          <a:ea typeface="Comfortaa"/>
                          <a:cs typeface="Comfortaa"/>
                          <a:sym typeface="Comfortaa"/>
                        </a:rPr>
                        <a:t>A ball–shaped head of a bone ﬁts into a socket-like concavity of another</a:t>
                      </a:r>
                      <a:endParaRPr sz="700">
                        <a:latin typeface="Comfortaa"/>
                        <a:ea typeface="Comfortaa"/>
                        <a:cs typeface="Comfortaa"/>
                        <a:sym typeface="Comfortaa"/>
                      </a:endParaRPr>
                    </a:p>
                  </a:txBody>
                  <a:tcPr marT="45725" marB="45725" marR="45725" marL="457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r>
              <a:tr h="1068075">
                <a:tc>
                  <a:txBody>
                    <a:bodyPr/>
                    <a:lstStyle/>
                    <a:p>
                      <a:pPr indent="0" lvl="0" marL="0" rtl="0" algn="ctr">
                        <a:spcBef>
                          <a:spcPts val="0"/>
                        </a:spcBef>
                        <a:spcAft>
                          <a:spcPts val="0"/>
                        </a:spcAft>
                        <a:buNone/>
                      </a:pPr>
                      <a:r>
                        <a:rPr b="1" lang="en-US" sz="700">
                          <a:solidFill>
                            <a:srgbClr val="434343"/>
                          </a:solidFill>
                          <a:latin typeface="Comfortaa"/>
                          <a:ea typeface="Comfortaa"/>
                          <a:cs typeface="Comfortaa"/>
                          <a:sym typeface="Comfortaa"/>
                        </a:rPr>
                        <a:t>Movement</a:t>
                      </a:r>
                      <a:endParaRPr sz="700">
                        <a:solidFill>
                          <a:srgbClr val="434343"/>
                        </a:solidFill>
                        <a:latin typeface="Comfortaa"/>
                        <a:ea typeface="Comfortaa"/>
                        <a:cs typeface="Comfortaa"/>
                        <a:sym typeface="Comfortaa"/>
                      </a:endParaRPr>
                    </a:p>
                  </a:txBody>
                  <a:tcPr marT="45725" marB="45725" marR="45725" marL="45725" anchor="ctr">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solidFill>
                      <a:schemeClr val="lt2"/>
                    </a:solidFill>
                  </a:tcPr>
                </a:tc>
                <a:tc>
                  <a:txBody>
                    <a:bodyPr/>
                    <a:lstStyle/>
                    <a:p>
                      <a:pPr indent="0" lvl="0" marL="0" rtl="0" algn="l">
                        <a:spcBef>
                          <a:spcPts val="0"/>
                        </a:spcBef>
                        <a:spcAft>
                          <a:spcPts val="0"/>
                        </a:spcAft>
                        <a:buNone/>
                      </a:pPr>
                      <a:r>
                        <a:rPr lang="en-US" sz="600">
                          <a:latin typeface="Comfortaa"/>
                          <a:ea typeface="Comfortaa"/>
                          <a:cs typeface="Comfortaa"/>
                          <a:sym typeface="Comfortaa"/>
                        </a:rPr>
                        <a:t>Flexion &amp; extension </a:t>
                      </a:r>
                      <a:endParaRPr sz="600">
                        <a:latin typeface="Comfortaa"/>
                        <a:ea typeface="Comfortaa"/>
                        <a:cs typeface="Comfortaa"/>
                        <a:sym typeface="Comfortaa"/>
                      </a:endParaRPr>
                    </a:p>
                  </a:txBody>
                  <a:tcPr marT="45725" marB="45725" marR="45725" marL="457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c>
                  <a:txBody>
                    <a:bodyPr/>
                    <a:lstStyle/>
                    <a:p>
                      <a:pPr indent="0" lvl="0" marL="0" rtl="0" algn="l">
                        <a:spcBef>
                          <a:spcPts val="0"/>
                        </a:spcBef>
                        <a:spcAft>
                          <a:spcPts val="0"/>
                        </a:spcAft>
                        <a:buNone/>
                      </a:pPr>
                      <a:r>
                        <a:rPr lang="en-US" sz="600">
                          <a:latin typeface="Comfortaa"/>
                          <a:ea typeface="Comfortaa"/>
                          <a:cs typeface="Comfortaa"/>
                          <a:sym typeface="Comfortaa"/>
                        </a:rPr>
                        <a:t>Rotation</a:t>
                      </a:r>
                      <a:endParaRPr sz="600">
                        <a:latin typeface="Comfortaa"/>
                        <a:ea typeface="Comfortaa"/>
                        <a:cs typeface="Comfortaa"/>
                        <a:sym typeface="Comfortaa"/>
                      </a:endParaRPr>
                    </a:p>
                  </a:txBody>
                  <a:tcPr marT="45725" marB="45725" marR="45725" marL="457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c>
                  <a:txBody>
                    <a:bodyPr/>
                    <a:lstStyle/>
                    <a:p>
                      <a:pPr indent="0" lvl="0" marL="0" rtl="0" algn="l">
                        <a:spcBef>
                          <a:spcPts val="0"/>
                        </a:spcBef>
                        <a:spcAft>
                          <a:spcPts val="0"/>
                        </a:spcAft>
                        <a:buNone/>
                      </a:pPr>
                      <a:r>
                        <a:rPr lang="en-US" sz="500">
                          <a:latin typeface="Comfortaa"/>
                          <a:ea typeface="Comfortaa"/>
                          <a:cs typeface="Comfortaa"/>
                          <a:sym typeface="Comfortaa"/>
                        </a:rPr>
                        <a:t>1.Flexion &amp; extension.</a:t>
                      </a:r>
                      <a:endParaRPr sz="500">
                        <a:latin typeface="Comfortaa"/>
                        <a:ea typeface="Comfortaa"/>
                        <a:cs typeface="Comfortaa"/>
                        <a:sym typeface="Comfortaa"/>
                      </a:endParaRPr>
                    </a:p>
                    <a:p>
                      <a:pPr indent="0" lvl="0" marL="0" rtl="0" algn="l">
                        <a:spcBef>
                          <a:spcPts val="0"/>
                        </a:spcBef>
                        <a:spcAft>
                          <a:spcPts val="0"/>
                        </a:spcAft>
                        <a:buNone/>
                      </a:pPr>
                      <a:r>
                        <a:rPr lang="en-US" sz="500">
                          <a:latin typeface="Comfortaa"/>
                          <a:ea typeface="Comfortaa"/>
                          <a:cs typeface="Comfortaa"/>
                          <a:sym typeface="Comfortaa"/>
                        </a:rPr>
                        <a:t>2.Abduction &amp;  adduction</a:t>
                      </a:r>
                      <a:endParaRPr sz="500">
                        <a:latin typeface="Comfortaa"/>
                        <a:ea typeface="Comfortaa"/>
                        <a:cs typeface="Comfortaa"/>
                        <a:sym typeface="Comfortaa"/>
                      </a:endParaRPr>
                    </a:p>
                    <a:p>
                      <a:pPr indent="0" lvl="0" marL="0" rtl="0" algn="l">
                        <a:spcBef>
                          <a:spcPts val="0"/>
                        </a:spcBef>
                        <a:spcAft>
                          <a:spcPts val="0"/>
                        </a:spcAft>
                        <a:buNone/>
                      </a:pPr>
                      <a:r>
                        <a:rPr b="1" lang="en-US" sz="500">
                          <a:latin typeface="Comfortaa"/>
                          <a:ea typeface="Comfortaa"/>
                          <a:cs typeface="Comfortaa"/>
                          <a:sym typeface="Comfortaa"/>
                        </a:rPr>
                        <a:t>BUT rotation is impossible</a:t>
                      </a:r>
                      <a:endParaRPr sz="500">
                        <a:latin typeface="Comfortaa"/>
                        <a:ea typeface="Comfortaa"/>
                        <a:cs typeface="Comfortaa"/>
                        <a:sym typeface="Comfortaa"/>
                      </a:endParaRPr>
                    </a:p>
                  </a:txBody>
                  <a:tcPr marT="45725" marB="45725" marR="45725" marL="457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c>
                  <a:txBody>
                    <a:bodyPr/>
                    <a:lstStyle/>
                    <a:p>
                      <a:pPr indent="0" lvl="0" marL="0" rtl="0" algn="l">
                        <a:spcBef>
                          <a:spcPts val="0"/>
                        </a:spcBef>
                        <a:spcAft>
                          <a:spcPts val="0"/>
                        </a:spcAft>
                        <a:buNone/>
                      </a:pPr>
                      <a:r>
                        <a:rPr lang="en-US" sz="500">
                          <a:latin typeface="Comfortaa"/>
                          <a:ea typeface="Comfortaa"/>
                          <a:cs typeface="Comfortaa"/>
                          <a:sym typeface="Comfortaa"/>
                        </a:rPr>
                        <a:t>1.Flexion&amp; extension.</a:t>
                      </a:r>
                      <a:endParaRPr sz="500">
                        <a:latin typeface="Comfortaa"/>
                        <a:ea typeface="Comfortaa"/>
                        <a:cs typeface="Comfortaa"/>
                        <a:sym typeface="Comfortaa"/>
                      </a:endParaRPr>
                    </a:p>
                    <a:p>
                      <a:pPr indent="0" lvl="0" marL="0" rtl="0" algn="l">
                        <a:spcBef>
                          <a:spcPts val="0"/>
                        </a:spcBef>
                        <a:spcAft>
                          <a:spcPts val="0"/>
                        </a:spcAft>
                        <a:buNone/>
                      </a:pPr>
                      <a:r>
                        <a:rPr lang="en-US" sz="500">
                          <a:latin typeface="Comfortaa"/>
                          <a:ea typeface="Comfortaa"/>
                          <a:cs typeface="Comfortaa"/>
                          <a:sym typeface="Comfortaa"/>
                        </a:rPr>
                        <a:t>2.Abduction&amp; adduction </a:t>
                      </a:r>
                      <a:endParaRPr sz="500">
                        <a:latin typeface="Comfortaa"/>
                        <a:ea typeface="Comfortaa"/>
                        <a:cs typeface="Comfortaa"/>
                        <a:sym typeface="Comfortaa"/>
                      </a:endParaRPr>
                    </a:p>
                    <a:p>
                      <a:pPr indent="0" lvl="0" marL="0" rtl="0" algn="l">
                        <a:spcBef>
                          <a:spcPts val="0"/>
                        </a:spcBef>
                        <a:spcAft>
                          <a:spcPts val="0"/>
                        </a:spcAft>
                        <a:buNone/>
                      </a:pPr>
                      <a:r>
                        <a:rPr b="1" lang="en-US" sz="500">
                          <a:latin typeface="Comfortaa"/>
                          <a:ea typeface="Comfortaa"/>
                          <a:cs typeface="Comfortaa"/>
                          <a:sym typeface="Comfortaa"/>
                        </a:rPr>
                        <a:t>Small range of   rotation</a:t>
                      </a:r>
                      <a:endParaRPr sz="500">
                        <a:latin typeface="Comfortaa"/>
                        <a:ea typeface="Comfortaa"/>
                        <a:cs typeface="Comfortaa"/>
                        <a:sym typeface="Comfortaa"/>
                      </a:endParaRPr>
                    </a:p>
                  </a:txBody>
                  <a:tcPr marT="45725" marB="45725" marR="45725" marL="457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c>
                  <a:txBody>
                    <a:bodyPr/>
                    <a:lstStyle/>
                    <a:p>
                      <a:pPr indent="0" lvl="0" marL="0" rtl="0" algn="l">
                        <a:spcBef>
                          <a:spcPts val="0"/>
                        </a:spcBef>
                        <a:spcAft>
                          <a:spcPts val="0"/>
                        </a:spcAft>
                        <a:buNone/>
                      </a:pPr>
                      <a:r>
                        <a:rPr lang="en-US" sz="500">
                          <a:latin typeface="Comfortaa"/>
                          <a:ea typeface="Comfortaa"/>
                          <a:cs typeface="Comfortaa"/>
                          <a:sym typeface="Comfortaa"/>
                        </a:rPr>
                        <a:t>1.Flexion &amp; extension.                                                        </a:t>
                      </a:r>
                      <a:endParaRPr sz="500">
                        <a:latin typeface="Comfortaa"/>
                        <a:ea typeface="Comfortaa"/>
                        <a:cs typeface="Comfortaa"/>
                        <a:sym typeface="Comfortaa"/>
                      </a:endParaRPr>
                    </a:p>
                    <a:p>
                      <a:pPr indent="0" lvl="0" marL="0" rtl="0" algn="l">
                        <a:spcBef>
                          <a:spcPts val="0"/>
                        </a:spcBef>
                        <a:spcAft>
                          <a:spcPts val="0"/>
                        </a:spcAft>
                        <a:buNone/>
                      </a:pPr>
                      <a:r>
                        <a:rPr lang="en-US" sz="500">
                          <a:latin typeface="Comfortaa"/>
                          <a:ea typeface="Comfortaa"/>
                          <a:cs typeface="Comfortaa"/>
                          <a:sym typeface="Comfortaa"/>
                        </a:rPr>
                        <a:t>2.Abduction &amp;adduction.                                 </a:t>
                      </a:r>
                      <a:endParaRPr sz="500">
                        <a:latin typeface="Comfortaa"/>
                        <a:ea typeface="Comfortaa"/>
                        <a:cs typeface="Comfortaa"/>
                        <a:sym typeface="Comfortaa"/>
                      </a:endParaRPr>
                    </a:p>
                    <a:p>
                      <a:pPr indent="0" lvl="0" marL="0" rtl="0" algn="l">
                        <a:spcBef>
                          <a:spcPts val="0"/>
                        </a:spcBef>
                        <a:spcAft>
                          <a:spcPts val="0"/>
                        </a:spcAft>
                        <a:buNone/>
                      </a:pPr>
                      <a:r>
                        <a:rPr lang="en-US" sz="500">
                          <a:latin typeface="Comfortaa"/>
                          <a:ea typeface="Comfortaa"/>
                          <a:cs typeface="Comfortaa"/>
                          <a:sym typeface="Comfortaa"/>
                        </a:rPr>
                        <a:t>                                        </a:t>
                      </a:r>
                      <a:endParaRPr sz="500">
                        <a:latin typeface="Comfortaa"/>
                        <a:ea typeface="Comfortaa"/>
                        <a:cs typeface="Comfortaa"/>
                        <a:sym typeface="Comfortaa"/>
                      </a:endParaRPr>
                    </a:p>
                    <a:p>
                      <a:pPr indent="0" lvl="0" marL="0" rtl="0" algn="ctr">
                        <a:spcBef>
                          <a:spcPts val="0"/>
                        </a:spcBef>
                        <a:spcAft>
                          <a:spcPts val="0"/>
                        </a:spcAft>
                        <a:buNone/>
                      </a:pPr>
                      <a:r>
                        <a:rPr b="1" lang="en-US" sz="500">
                          <a:latin typeface="Comfortaa"/>
                          <a:ea typeface="Comfortaa"/>
                          <a:cs typeface="Comfortaa"/>
                          <a:sym typeface="Comfortaa"/>
                        </a:rPr>
                        <a:t>rotation along</a:t>
                      </a:r>
                      <a:endParaRPr b="1" sz="500">
                        <a:latin typeface="Comfortaa"/>
                        <a:ea typeface="Comfortaa"/>
                        <a:cs typeface="Comfortaa"/>
                        <a:sym typeface="Comfortaa"/>
                      </a:endParaRPr>
                    </a:p>
                    <a:p>
                      <a:pPr indent="0" lvl="0" marL="0" rtl="0" algn="ctr">
                        <a:spcBef>
                          <a:spcPts val="0"/>
                        </a:spcBef>
                        <a:spcAft>
                          <a:spcPts val="0"/>
                        </a:spcAft>
                        <a:buNone/>
                      </a:pPr>
                      <a:r>
                        <a:rPr b="1" lang="en-US" sz="500">
                          <a:latin typeface="Comfortaa"/>
                          <a:ea typeface="Comfortaa"/>
                          <a:cs typeface="Comfortaa"/>
                          <a:sym typeface="Comfortaa"/>
                        </a:rPr>
                        <a:t> separate axis </a:t>
                      </a:r>
                      <a:endParaRPr sz="700">
                        <a:latin typeface="Comfortaa"/>
                        <a:ea typeface="Comfortaa"/>
                        <a:cs typeface="Comfortaa"/>
                        <a:sym typeface="Comfortaa"/>
                      </a:endParaRPr>
                    </a:p>
                  </a:txBody>
                  <a:tcPr marT="45725" marB="45725" marR="45725" marL="457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r>
              <a:tr h="889025">
                <a:tc>
                  <a:txBody>
                    <a:bodyPr/>
                    <a:lstStyle/>
                    <a:p>
                      <a:pPr indent="0" lvl="0" marL="0" rtl="0" algn="ctr">
                        <a:spcBef>
                          <a:spcPts val="0"/>
                        </a:spcBef>
                        <a:spcAft>
                          <a:spcPts val="0"/>
                        </a:spcAft>
                        <a:buNone/>
                      </a:pPr>
                      <a:r>
                        <a:rPr b="1" lang="en-US" sz="700">
                          <a:solidFill>
                            <a:srgbClr val="434343"/>
                          </a:solidFill>
                          <a:latin typeface="Comfortaa"/>
                          <a:ea typeface="Comfortaa"/>
                          <a:cs typeface="Comfortaa"/>
                          <a:sym typeface="Comfortaa"/>
                        </a:rPr>
                        <a:t>Examples</a:t>
                      </a:r>
                      <a:endParaRPr sz="700">
                        <a:solidFill>
                          <a:srgbClr val="434343"/>
                        </a:solidFill>
                        <a:latin typeface="Comfortaa"/>
                        <a:ea typeface="Comfortaa"/>
                        <a:cs typeface="Comfortaa"/>
                        <a:sym typeface="Comfortaa"/>
                      </a:endParaRPr>
                    </a:p>
                  </a:txBody>
                  <a:tcPr marT="45725" marB="45725" marR="45725" marL="45725" anchor="ctr">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solidFill>
                      <a:schemeClr val="lt2"/>
                    </a:solidFill>
                  </a:tcPr>
                </a:tc>
                <a:tc>
                  <a:txBody>
                    <a:bodyPr/>
                    <a:lstStyle/>
                    <a:p>
                      <a:pPr indent="0" lvl="0" marL="0" rtl="0" algn="l">
                        <a:spcBef>
                          <a:spcPts val="0"/>
                        </a:spcBef>
                        <a:spcAft>
                          <a:spcPts val="0"/>
                        </a:spcAft>
                        <a:buNone/>
                      </a:pPr>
                      <a:r>
                        <a:rPr lang="en-US" sz="600">
                          <a:latin typeface="Comfortaa"/>
                          <a:ea typeface="Comfortaa"/>
                          <a:cs typeface="Comfortaa"/>
                          <a:sym typeface="Comfortaa"/>
                        </a:rPr>
                        <a:t>1.Elbow joint</a:t>
                      </a:r>
                      <a:endParaRPr sz="600">
                        <a:latin typeface="Comfortaa"/>
                        <a:ea typeface="Comfortaa"/>
                        <a:cs typeface="Comfortaa"/>
                        <a:sym typeface="Comfortaa"/>
                      </a:endParaRPr>
                    </a:p>
                    <a:p>
                      <a:pPr indent="0" lvl="0" marL="0" rtl="0" algn="l">
                        <a:spcBef>
                          <a:spcPts val="0"/>
                        </a:spcBef>
                        <a:spcAft>
                          <a:spcPts val="0"/>
                        </a:spcAft>
                        <a:buNone/>
                      </a:pPr>
                      <a:r>
                        <a:rPr lang="en-US" sz="600">
                          <a:latin typeface="Comfortaa"/>
                          <a:ea typeface="Comfortaa"/>
                          <a:cs typeface="Comfortaa"/>
                          <a:sym typeface="Comfortaa"/>
                        </a:rPr>
                        <a:t>                              </a:t>
                      </a:r>
                      <a:endParaRPr sz="600">
                        <a:latin typeface="Comfortaa"/>
                        <a:ea typeface="Comfortaa"/>
                        <a:cs typeface="Comfortaa"/>
                        <a:sym typeface="Comfortaa"/>
                      </a:endParaRPr>
                    </a:p>
                    <a:p>
                      <a:pPr indent="0" lvl="0" marL="0" rtl="0" algn="l">
                        <a:spcBef>
                          <a:spcPts val="0"/>
                        </a:spcBef>
                        <a:spcAft>
                          <a:spcPts val="0"/>
                        </a:spcAft>
                        <a:buNone/>
                      </a:pPr>
                      <a:r>
                        <a:rPr lang="en-US" sz="600">
                          <a:latin typeface="Comfortaa"/>
                          <a:ea typeface="Comfortaa"/>
                          <a:cs typeface="Comfortaa"/>
                          <a:sym typeface="Comfortaa"/>
                        </a:rPr>
                        <a:t>2.Ankle joint.</a:t>
                      </a:r>
                      <a:r>
                        <a:rPr lang="en-US" sz="500">
                          <a:latin typeface="Comfortaa"/>
                          <a:ea typeface="Comfortaa"/>
                          <a:cs typeface="Comfortaa"/>
                          <a:sym typeface="Comfortaa"/>
                        </a:rPr>
                        <a:t>  </a:t>
                      </a:r>
                      <a:endParaRPr sz="700">
                        <a:latin typeface="Comfortaa"/>
                        <a:ea typeface="Comfortaa"/>
                        <a:cs typeface="Comfortaa"/>
                        <a:sym typeface="Comfortaa"/>
                      </a:endParaRPr>
                    </a:p>
                  </a:txBody>
                  <a:tcPr marT="45725" marB="45725" marR="45725" marL="457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c>
                  <a:txBody>
                    <a:bodyPr/>
                    <a:lstStyle/>
                    <a:p>
                      <a:pPr indent="0" lvl="0" marL="0" rtl="0" algn="l">
                        <a:spcBef>
                          <a:spcPts val="0"/>
                        </a:spcBef>
                        <a:spcAft>
                          <a:spcPts val="0"/>
                        </a:spcAft>
                        <a:buNone/>
                      </a:pPr>
                      <a:r>
                        <a:rPr lang="en-US" sz="600">
                          <a:latin typeface="Comfortaa"/>
                          <a:ea typeface="Comfortaa"/>
                          <a:cs typeface="Comfortaa"/>
                          <a:sym typeface="Comfortaa"/>
                        </a:rPr>
                        <a:t>  1.Radio-ulnar                 joint(supination   &amp; pronation) </a:t>
                      </a:r>
                      <a:endParaRPr sz="600">
                        <a:latin typeface="Comfortaa"/>
                        <a:ea typeface="Comfortaa"/>
                        <a:cs typeface="Comfortaa"/>
                        <a:sym typeface="Comfortaa"/>
                      </a:endParaRPr>
                    </a:p>
                    <a:p>
                      <a:pPr indent="0" lvl="0" marL="0" rtl="0" algn="l">
                        <a:spcBef>
                          <a:spcPts val="0"/>
                        </a:spcBef>
                        <a:spcAft>
                          <a:spcPts val="0"/>
                        </a:spcAft>
                        <a:buNone/>
                      </a:pPr>
                      <a:r>
                        <a:rPr lang="en-US" sz="600">
                          <a:latin typeface="Comfortaa"/>
                          <a:ea typeface="Comfortaa"/>
                          <a:cs typeface="Comfortaa"/>
                          <a:sym typeface="Comfortaa"/>
                        </a:rPr>
                        <a:t>   </a:t>
                      </a:r>
                      <a:r>
                        <a:rPr lang="en-US" sz="600">
                          <a:solidFill>
                            <a:srgbClr val="C27BA0"/>
                          </a:solidFill>
                          <a:latin typeface="Comfortaa"/>
                          <a:ea typeface="Comfortaa"/>
                          <a:cs typeface="Comfortaa"/>
                          <a:sym typeface="Comfortaa"/>
                        </a:rPr>
                        <a:t>2.</a:t>
                      </a:r>
                      <a:r>
                        <a:rPr lang="en-US" sz="500">
                          <a:solidFill>
                            <a:srgbClr val="C27BA0"/>
                          </a:solidFill>
                          <a:latin typeface="Comfortaa"/>
                          <a:ea typeface="Comfortaa"/>
                          <a:cs typeface="Comfortaa"/>
                          <a:sym typeface="Comfortaa"/>
                        </a:rPr>
                        <a:t>Atlantoaxial joint</a:t>
                      </a:r>
                      <a:endParaRPr sz="800">
                        <a:solidFill>
                          <a:srgbClr val="C27BA0"/>
                        </a:solidFill>
                        <a:latin typeface="Comfortaa"/>
                        <a:ea typeface="Comfortaa"/>
                        <a:cs typeface="Comfortaa"/>
                        <a:sym typeface="Comfortaa"/>
                      </a:endParaRPr>
                    </a:p>
                  </a:txBody>
                  <a:tcPr marT="45725" marB="45725" marR="45725" marL="457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c>
                  <a:txBody>
                    <a:bodyPr/>
                    <a:lstStyle/>
                    <a:p>
                      <a:pPr indent="0" lvl="0" marL="0" rtl="0" algn="l">
                        <a:spcBef>
                          <a:spcPts val="0"/>
                        </a:spcBef>
                        <a:spcAft>
                          <a:spcPts val="0"/>
                        </a:spcAft>
                        <a:buNone/>
                      </a:pPr>
                      <a:r>
                        <a:rPr lang="en-US" sz="700">
                          <a:latin typeface="Comfortaa"/>
                          <a:ea typeface="Comfortaa"/>
                          <a:cs typeface="Comfortaa"/>
                          <a:sym typeface="Comfortaa"/>
                        </a:rPr>
                        <a:t> </a:t>
                      </a:r>
                      <a:r>
                        <a:rPr lang="en-US" sz="600">
                          <a:latin typeface="Comfortaa"/>
                          <a:ea typeface="Comfortaa"/>
                          <a:cs typeface="Comfortaa"/>
                          <a:sym typeface="Comfortaa"/>
                        </a:rPr>
                        <a:t> Wrist joint.</a:t>
                      </a:r>
                      <a:endParaRPr sz="700">
                        <a:latin typeface="Comfortaa"/>
                        <a:ea typeface="Comfortaa"/>
                        <a:cs typeface="Comfortaa"/>
                        <a:sym typeface="Comfortaa"/>
                      </a:endParaRPr>
                    </a:p>
                  </a:txBody>
                  <a:tcPr marT="45725" marB="45725" marR="45725" marL="457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c>
                  <a:txBody>
                    <a:bodyPr/>
                    <a:lstStyle/>
                    <a:p>
                      <a:pPr indent="0" lvl="0" marL="0" rtl="0" algn="l">
                        <a:spcBef>
                          <a:spcPts val="0"/>
                        </a:spcBef>
                        <a:spcAft>
                          <a:spcPts val="0"/>
                        </a:spcAft>
                        <a:buNone/>
                      </a:pPr>
                      <a:r>
                        <a:rPr lang="en-US" sz="600">
                          <a:latin typeface="Comfortaa"/>
                          <a:ea typeface="Comfortaa"/>
                          <a:cs typeface="Comfortaa"/>
                          <a:sym typeface="Comfortaa"/>
                        </a:rPr>
                        <a:t>Carpometacarpal                  </a:t>
                      </a:r>
                      <a:endParaRPr sz="600">
                        <a:latin typeface="Comfortaa"/>
                        <a:ea typeface="Comfortaa"/>
                        <a:cs typeface="Comfortaa"/>
                        <a:sym typeface="Comfortaa"/>
                      </a:endParaRPr>
                    </a:p>
                    <a:p>
                      <a:pPr indent="0" lvl="0" marL="0" rtl="0" algn="l">
                        <a:spcBef>
                          <a:spcPts val="0"/>
                        </a:spcBef>
                        <a:spcAft>
                          <a:spcPts val="0"/>
                        </a:spcAft>
                        <a:buNone/>
                      </a:pPr>
                      <a:r>
                        <a:rPr lang="en-US" sz="600">
                          <a:latin typeface="Comfortaa"/>
                          <a:ea typeface="Comfortaa"/>
                          <a:cs typeface="Comfortaa"/>
                          <a:sym typeface="Comfortaa"/>
                        </a:rPr>
                        <a:t>joint of the  </a:t>
                      </a:r>
                      <a:r>
                        <a:rPr b="1" lang="en-US" sz="600">
                          <a:latin typeface="Comfortaa"/>
                          <a:ea typeface="Comfortaa"/>
                          <a:cs typeface="Comfortaa"/>
                          <a:sym typeface="Comfortaa"/>
                        </a:rPr>
                        <a:t>thumb</a:t>
                      </a:r>
                      <a:endParaRPr sz="700">
                        <a:latin typeface="Comfortaa"/>
                        <a:ea typeface="Comfortaa"/>
                        <a:cs typeface="Comfortaa"/>
                        <a:sym typeface="Comfortaa"/>
                      </a:endParaRPr>
                    </a:p>
                  </a:txBody>
                  <a:tcPr marT="45725" marB="45725" marR="45725" marL="457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c>
                  <a:txBody>
                    <a:bodyPr/>
                    <a:lstStyle/>
                    <a:p>
                      <a:pPr indent="0" lvl="0" marL="0" rtl="0" algn="l">
                        <a:spcBef>
                          <a:spcPts val="0"/>
                        </a:spcBef>
                        <a:spcAft>
                          <a:spcPts val="0"/>
                        </a:spcAft>
                        <a:buNone/>
                      </a:pPr>
                      <a:r>
                        <a:rPr lang="en-US" sz="600">
                          <a:latin typeface="Comfortaa"/>
                          <a:ea typeface="Comfortaa"/>
                          <a:cs typeface="Comfortaa"/>
                          <a:sym typeface="Comfortaa"/>
                        </a:rPr>
                        <a:t>1.Shoulder joint </a:t>
                      </a:r>
                      <a:endParaRPr sz="600">
                        <a:latin typeface="Comfortaa"/>
                        <a:ea typeface="Comfortaa"/>
                        <a:cs typeface="Comfortaa"/>
                        <a:sym typeface="Comfortaa"/>
                      </a:endParaRPr>
                    </a:p>
                    <a:p>
                      <a:pPr indent="0" lvl="0" marL="0" rtl="0" algn="l">
                        <a:spcBef>
                          <a:spcPts val="0"/>
                        </a:spcBef>
                        <a:spcAft>
                          <a:spcPts val="0"/>
                        </a:spcAft>
                        <a:buNone/>
                      </a:pPr>
                      <a:r>
                        <a:rPr lang="en-US" sz="600">
                          <a:latin typeface="Comfortaa"/>
                          <a:ea typeface="Comfortaa"/>
                          <a:cs typeface="Comfortaa"/>
                          <a:sym typeface="Comfortaa"/>
                        </a:rPr>
                        <a:t> </a:t>
                      </a:r>
                      <a:endParaRPr sz="600">
                        <a:latin typeface="Comfortaa"/>
                        <a:ea typeface="Comfortaa"/>
                        <a:cs typeface="Comfortaa"/>
                        <a:sym typeface="Comfortaa"/>
                      </a:endParaRPr>
                    </a:p>
                    <a:p>
                      <a:pPr indent="0" lvl="0" marL="0" rtl="0" algn="l">
                        <a:spcBef>
                          <a:spcPts val="0"/>
                        </a:spcBef>
                        <a:spcAft>
                          <a:spcPts val="0"/>
                        </a:spcAft>
                        <a:buNone/>
                      </a:pPr>
                      <a:r>
                        <a:rPr lang="en-US" sz="600">
                          <a:latin typeface="Comfortaa"/>
                          <a:ea typeface="Comfortaa"/>
                          <a:cs typeface="Comfortaa"/>
                          <a:sym typeface="Comfortaa"/>
                        </a:rPr>
                        <a:t>2.Hip joint</a:t>
                      </a:r>
                      <a:endParaRPr sz="600">
                        <a:latin typeface="Comfortaa"/>
                        <a:ea typeface="Comfortaa"/>
                        <a:cs typeface="Comfortaa"/>
                        <a:sym typeface="Comfortaa"/>
                      </a:endParaRPr>
                    </a:p>
                    <a:p>
                      <a:pPr indent="0" lvl="0" marL="0" rtl="0" algn="l">
                        <a:spcBef>
                          <a:spcPts val="0"/>
                        </a:spcBef>
                        <a:spcAft>
                          <a:spcPts val="0"/>
                        </a:spcAft>
                        <a:buNone/>
                      </a:pPr>
                      <a:r>
                        <a:t/>
                      </a:r>
                      <a:endParaRPr sz="700">
                        <a:latin typeface="Comfortaa"/>
                        <a:ea typeface="Comfortaa"/>
                        <a:cs typeface="Comfortaa"/>
                        <a:sym typeface="Comfortaa"/>
                      </a:endParaRPr>
                    </a:p>
                  </a:txBody>
                  <a:tcPr marT="45725" marB="45725" marR="45725" marL="457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r>
              <a:tr h="889025">
                <a:tc>
                  <a:txBody>
                    <a:bodyPr/>
                    <a:lstStyle/>
                    <a:p>
                      <a:pPr indent="0" lvl="0" marL="0" rtl="0" algn="ctr">
                        <a:spcBef>
                          <a:spcPts val="0"/>
                        </a:spcBef>
                        <a:spcAft>
                          <a:spcPts val="0"/>
                        </a:spcAft>
                        <a:buNone/>
                      </a:pPr>
                      <a:r>
                        <a:rPr b="1" lang="en-US" sz="700">
                          <a:solidFill>
                            <a:srgbClr val="434343"/>
                          </a:solidFill>
                          <a:latin typeface="Comfortaa"/>
                          <a:ea typeface="Comfortaa"/>
                          <a:cs typeface="Comfortaa"/>
                          <a:sym typeface="Comfortaa"/>
                        </a:rPr>
                        <a:t>Pictures </a:t>
                      </a:r>
                      <a:endParaRPr b="1" sz="700">
                        <a:solidFill>
                          <a:srgbClr val="434343"/>
                        </a:solidFill>
                        <a:latin typeface="Comfortaa"/>
                        <a:ea typeface="Comfortaa"/>
                        <a:cs typeface="Comfortaa"/>
                        <a:sym typeface="Comfortaa"/>
                      </a:endParaRPr>
                    </a:p>
                  </a:txBody>
                  <a:tcPr marT="45725" marB="45725" marR="45725" marL="45725" anchor="ctr">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solidFill>
                      <a:schemeClr val="lt2"/>
                    </a:solidFill>
                  </a:tcPr>
                </a:tc>
                <a:tc>
                  <a:txBody>
                    <a:bodyPr/>
                    <a:lstStyle/>
                    <a:p>
                      <a:pPr indent="0" lvl="0" marL="0" rtl="0" algn="l">
                        <a:spcBef>
                          <a:spcPts val="0"/>
                        </a:spcBef>
                        <a:spcAft>
                          <a:spcPts val="0"/>
                        </a:spcAft>
                        <a:buNone/>
                      </a:pPr>
                      <a:r>
                        <a:t/>
                      </a:r>
                      <a:endParaRPr sz="600">
                        <a:latin typeface="Comfortaa"/>
                        <a:ea typeface="Comfortaa"/>
                        <a:cs typeface="Comfortaa"/>
                        <a:sym typeface="Comfortaa"/>
                      </a:endParaRPr>
                    </a:p>
                  </a:txBody>
                  <a:tcPr marT="45725" marB="45725" marR="45725" marL="457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c>
                  <a:txBody>
                    <a:bodyPr/>
                    <a:lstStyle/>
                    <a:p>
                      <a:pPr indent="0" lvl="0" marL="0" rtl="0" algn="l">
                        <a:spcBef>
                          <a:spcPts val="0"/>
                        </a:spcBef>
                        <a:spcAft>
                          <a:spcPts val="0"/>
                        </a:spcAft>
                        <a:buNone/>
                      </a:pPr>
                      <a:r>
                        <a:t/>
                      </a:r>
                      <a:endParaRPr sz="600">
                        <a:latin typeface="Comfortaa"/>
                        <a:ea typeface="Comfortaa"/>
                        <a:cs typeface="Comfortaa"/>
                        <a:sym typeface="Comfortaa"/>
                      </a:endParaRPr>
                    </a:p>
                  </a:txBody>
                  <a:tcPr marT="45725" marB="45725" marR="45725" marL="457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c>
                  <a:txBody>
                    <a:bodyPr/>
                    <a:lstStyle/>
                    <a:p>
                      <a:pPr indent="0" lvl="0" marL="0" rtl="0" algn="l">
                        <a:spcBef>
                          <a:spcPts val="0"/>
                        </a:spcBef>
                        <a:spcAft>
                          <a:spcPts val="0"/>
                        </a:spcAft>
                        <a:buNone/>
                      </a:pPr>
                      <a:r>
                        <a:t/>
                      </a:r>
                      <a:endParaRPr sz="700">
                        <a:latin typeface="Comfortaa"/>
                        <a:ea typeface="Comfortaa"/>
                        <a:cs typeface="Comfortaa"/>
                        <a:sym typeface="Comfortaa"/>
                      </a:endParaRPr>
                    </a:p>
                  </a:txBody>
                  <a:tcPr marT="45725" marB="45725" marR="45725" marL="457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c>
                  <a:txBody>
                    <a:bodyPr/>
                    <a:lstStyle/>
                    <a:p>
                      <a:pPr indent="0" lvl="0" marL="0" rtl="0" algn="l">
                        <a:spcBef>
                          <a:spcPts val="0"/>
                        </a:spcBef>
                        <a:spcAft>
                          <a:spcPts val="0"/>
                        </a:spcAft>
                        <a:buNone/>
                      </a:pPr>
                      <a:r>
                        <a:t/>
                      </a:r>
                      <a:endParaRPr sz="600">
                        <a:latin typeface="Comfortaa"/>
                        <a:ea typeface="Comfortaa"/>
                        <a:cs typeface="Comfortaa"/>
                        <a:sym typeface="Comfortaa"/>
                      </a:endParaRPr>
                    </a:p>
                  </a:txBody>
                  <a:tcPr marT="45725" marB="45725" marR="45725" marL="457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c>
                  <a:txBody>
                    <a:bodyPr/>
                    <a:lstStyle/>
                    <a:p>
                      <a:pPr indent="0" lvl="0" marL="0" rtl="0" algn="l">
                        <a:spcBef>
                          <a:spcPts val="0"/>
                        </a:spcBef>
                        <a:spcAft>
                          <a:spcPts val="0"/>
                        </a:spcAft>
                        <a:buNone/>
                      </a:pPr>
                      <a:r>
                        <a:t/>
                      </a:r>
                      <a:endParaRPr sz="600">
                        <a:latin typeface="Comfortaa"/>
                        <a:ea typeface="Comfortaa"/>
                        <a:cs typeface="Comfortaa"/>
                        <a:sym typeface="Comfortaa"/>
                      </a:endParaRPr>
                    </a:p>
                  </a:txBody>
                  <a:tcPr marT="45725" marB="45725" marR="45725" marL="45725">
                    <a:lnL cap="flat" cmpd="sng" w="9525">
                      <a:solidFill>
                        <a:srgbClr val="9E9E9E"/>
                      </a:solidFill>
                      <a:prstDash val="dash"/>
                      <a:round/>
                      <a:headEnd len="sm" w="sm" type="none"/>
                      <a:tailEnd len="sm" w="sm" type="none"/>
                    </a:lnL>
                    <a:lnR cap="flat" cmpd="sng" w="9525">
                      <a:solidFill>
                        <a:srgbClr val="9E9E9E"/>
                      </a:solidFill>
                      <a:prstDash val="dash"/>
                      <a:round/>
                      <a:headEnd len="sm" w="sm" type="none"/>
                      <a:tailEnd len="sm" w="sm" type="none"/>
                    </a:lnR>
                    <a:lnT cap="flat" cmpd="sng" w="9525">
                      <a:solidFill>
                        <a:srgbClr val="9E9E9E"/>
                      </a:solidFill>
                      <a:prstDash val="dash"/>
                      <a:round/>
                      <a:headEnd len="sm" w="sm" type="none"/>
                      <a:tailEnd len="sm" w="sm" type="none"/>
                    </a:lnT>
                    <a:lnB cap="flat" cmpd="sng" w="9525">
                      <a:solidFill>
                        <a:srgbClr val="9E9E9E"/>
                      </a:solidFill>
                      <a:prstDash val="dash"/>
                      <a:round/>
                      <a:headEnd len="sm" w="sm" type="none"/>
                      <a:tailEnd len="sm" w="sm" type="none"/>
                    </a:lnB>
                  </a:tcPr>
                </a:tc>
              </a:tr>
            </a:tbl>
          </a:graphicData>
        </a:graphic>
      </p:graphicFrame>
      <p:sp>
        <p:nvSpPr>
          <p:cNvPr id="182" name="Google Shape;182;g76e1e5391a892090_0"/>
          <p:cNvSpPr txBox="1"/>
          <p:nvPr/>
        </p:nvSpPr>
        <p:spPr>
          <a:xfrm flipH="1">
            <a:off x="508750" y="129678"/>
            <a:ext cx="7794000" cy="94500"/>
          </a:xfrm>
          <a:prstGeom prst="rect">
            <a:avLst/>
          </a:prstGeom>
          <a:noFill/>
          <a:ln>
            <a:noFill/>
          </a:ln>
        </p:spPr>
        <p:txBody>
          <a:bodyPr anchorCtr="0" anchor="t" bIns="45725" lIns="45725" spcFirstLastPara="1" rIns="45725" wrap="square" tIns="45725">
            <a:noAutofit/>
          </a:bodyPr>
          <a:lstStyle/>
          <a:p>
            <a:pPr indent="0" lvl="0" marL="0" rtl="0" algn="l">
              <a:spcBef>
                <a:spcPts val="0"/>
              </a:spcBef>
              <a:spcAft>
                <a:spcPts val="0"/>
              </a:spcAft>
              <a:buNone/>
            </a:pPr>
            <a:r>
              <a:rPr lang="en-US" sz="700" u="sng">
                <a:solidFill>
                  <a:srgbClr val="30394B"/>
                </a:solidFill>
                <a:hlinkClick r:id="rId3">
                  <a:extLst>
                    <a:ext uri="{A12FA001-AC4F-418D-AE19-62706E023703}">
                      <ahyp:hlinkClr val="tx"/>
                    </a:ext>
                  </a:extLst>
                </a:hlinkClick>
              </a:rPr>
              <a:t>Helpful video</a:t>
            </a:r>
            <a:endParaRPr sz="700"/>
          </a:p>
        </p:txBody>
      </p:sp>
      <p:pic>
        <p:nvPicPr>
          <p:cNvPr id="183" name="Google Shape;183;g76e1e5391a892090_0"/>
          <p:cNvPicPr preferRelativeResize="0"/>
          <p:nvPr/>
        </p:nvPicPr>
        <p:blipFill rotWithShape="1">
          <a:blip r:embed="rId4">
            <a:alphaModFix/>
          </a:blip>
          <a:srcRect b="14206" l="86376" r="8728" t="61590"/>
          <a:stretch/>
        </p:blipFill>
        <p:spPr>
          <a:xfrm flipH="1">
            <a:off x="4823176" y="4453820"/>
            <a:ext cx="525961" cy="672162"/>
          </a:xfrm>
          <a:prstGeom prst="rect">
            <a:avLst/>
          </a:prstGeom>
          <a:noFill/>
          <a:ln>
            <a:noFill/>
          </a:ln>
        </p:spPr>
      </p:pic>
      <p:grpSp>
        <p:nvGrpSpPr>
          <p:cNvPr id="184" name="Google Shape;184;g76e1e5391a892090_0"/>
          <p:cNvGrpSpPr/>
          <p:nvPr/>
        </p:nvGrpSpPr>
        <p:grpSpPr>
          <a:xfrm>
            <a:off x="77010" y="-10"/>
            <a:ext cx="431729" cy="353868"/>
            <a:chOff x="3051531" y="1516809"/>
            <a:chExt cx="390034" cy="296545"/>
          </a:xfrm>
        </p:grpSpPr>
        <p:sp>
          <p:nvSpPr>
            <p:cNvPr id="185" name="Google Shape;185;g76e1e5391a892090_0"/>
            <p:cNvSpPr/>
            <p:nvPr/>
          </p:nvSpPr>
          <p:spPr>
            <a:xfrm>
              <a:off x="3051531" y="1516809"/>
              <a:ext cx="389719" cy="296545"/>
            </a:xfrm>
            <a:custGeom>
              <a:rect b="b" l="l" r="r" t="t"/>
              <a:pathLst>
                <a:path extrusionOk="0" h="19806" w="26029">
                  <a:moveTo>
                    <a:pt x="316" y="0"/>
                  </a:moveTo>
                  <a:cubicBezTo>
                    <a:pt x="148" y="0"/>
                    <a:pt x="1" y="147"/>
                    <a:pt x="1" y="316"/>
                  </a:cubicBezTo>
                  <a:lnTo>
                    <a:pt x="1" y="19490"/>
                  </a:lnTo>
                  <a:cubicBezTo>
                    <a:pt x="1" y="19658"/>
                    <a:pt x="148" y="19805"/>
                    <a:pt x="316" y="19805"/>
                  </a:cubicBezTo>
                  <a:lnTo>
                    <a:pt x="25713" y="19805"/>
                  </a:lnTo>
                  <a:cubicBezTo>
                    <a:pt x="25882" y="19805"/>
                    <a:pt x="26029" y="19658"/>
                    <a:pt x="26029" y="19490"/>
                  </a:cubicBezTo>
                  <a:lnTo>
                    <a:pt x="26029" y="316"/>
                  </a:lnTo>
                  <a:cubicBezTo>
                    <a:pt x="26029" y="147"/>
                    <a:pt x="25882" y="0"/>
                    <a:pt x="25713"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86" name="Google Shape;186;g76e1e5391a892090_0"/>
            <p:cNvSpPr/>
            <p:nvPr/>
          </p:nvSpPr>
          <p:spPr>
            <a:xfrm>
              <a:off x="3051531" y="1744391"/>
              <a:ext cx="389719" cy="68963"/>
            </a:xfrm>
            <a:custGeom>
              <a:rect b="b" l="l" r="r" t="t"/>
              <a:pathLst>
                <a:path extrusionOk="0" h="4606" w="26029">
                  <a:moveTo>
                    <a:pt x="1" y="1"/>
                  </a:moveTo>
                  <a:lnTo>
                    <a:pt x="1" y="4290"/>
                  </a:lnTo>
                  <a:cubicBezTo>
                    <a:pt x="1" y="4458"/>
                    <a:pt x="148" y="4605"/>
                    <a:pt x="316" y="4605"/>
                  </a:cubicBezTo>
                  <a:lnTo>
                    <a:pt x="25713" y="4605"/>
                  </a:lnTo>
                  <a:cubicBezTo>
                    <a:pt x="25882" y="4605"/>
                    <a:pt x="26029" y="4458"/>
                    <a:pt x="26029" y="4290"/>
                  </a:cubicBezTo>
                  <a:lnTo>
                    <a:pt x="26029" y="1"/>
                  </a:ln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87" name="Google Shape;187;g76e1e5391a892090_0"/>
            <p:cNvSpPr/>
            <p:nvPr/>
          </p:nvSpPr>
          <p:spPr>
            <a:xfrm>
              <a:off x="3051531" y="1753838"/>
              <a:ext cx="389719" cy="59516"/>
            </a:xfrm>
            <a:custGeom>
              <a:rect b="b" l="l" r="r" t="t"/>
              <a:pathLst>
                <a:path extrusionOk="0" h="3975" w="26029">
                  <a:moveTo>
                    <a:pt x="1" y="1"/>
                  </a:moveTo>
                  <a:lnTo>
                    <a:pt x="1" y="3659"/>
                  </a:lnTo>
                  <a:cubicBezTo>
                    <a:pt x="1" y="3827"/>
                    <a:pt x="148" y="3974"/>
                    <a:pt x="316" y="3974"/>
                  </a:cubicBezTo>
                  <a:lnTo>
                    <a:pt x="25713" y="3974"/>
                  </a:lnTo>
                  <a:cubicBezTo>
                    <a:pt x="25882" y="3953"/>
                    <a:pt x="26029" y="3827"/>
                    <a:pt x="26029" y="3659"/>
                  </a:cubicBezTo>
                  <a:lnTo>
                    <a:pt x="26029" y="1"/>
                  </a:ln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88" name="Google Shape;188;g76e1e5391a892090_0"/>
            <p:cNvSpPr/>
            <p:nvPr/>
          </p:nvSpPr>
          <p:spPr>
            <a:xfrm>
              <a:off x="3051846" y="1516809"/>
              <a:ext cx="389405" cy="65804"/>
            </a:xfrm>
            <a:custGeom>
              <a:rect b="b" l="l" r="r" t="t"/>
              <a:pathLst>
                <a:path extrusionOk="0" h="4395" w="26008">
                  <a:moveTo>
                    <a:pt x="316" y="0"/>
                  </a:moveTo>
                  <a:cubicBezTo>
                    <a:pt x="127" y="0"/>
                    <a:pt x="1" y="147"/>
                    <a:pt x="1" y="316"/>
                  </a:cubicBezTo>
                  <a:lnTo>
                    <a:pt x="1" y="4394"/>
                  </a:lnTo>
                  <a:lnTo>
                    <a:pt x="26008" y="4394"/>
                  </a:lnTo>
                  <a:lnTo>
                    <a:pt x="26008" y="316"/>
                  </a:lnTo>
                  <a:cubicBezTo>
                    <a:pt x="26008" y="147"/>
                    <a:pt x="25882" y="0"/>
                    <a:pt x="25713"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89" name="Google Shape;189;g76e1e5391a892090_0"/>
            <p:cNvSpPr/>
            <p:nvPr/>
          </p:nvSpPr>
          <p:spPr>
            <a:xfrm>
              <a:off x="3051846" y="1516809"/>
              <a:ext cx="389719" cy="56356"/>
            </a:xfrm>
            <a:custGeom>
              <a:rect b="b" l="l" r="r" t="t"/>
              <a:pathLst>
                <a:path extrusionOk="0" h="3764" w="26029">
                  <a:moveTo>
                    <a:pt x="316" y="0"/>
                  </a:moveTo>
                  <a:cubicBezTo>
                    <a:pt x="127" y="0"/>
                    <a:pt x="1" y="147"/>
                    <a:pt x="1" y="316"/>
                  </a:cubicBezTo>
                  <a:lnTo>
                    <a:pt x="1" y="3764"/>
                  </a:lnTo>
                  <a:lnTo>
                    <a:pt x="26008" y="3764"/>
                  </a:lnTo>
                  <a:lnTo>
                    <a:pt x="26029" y="316"/>
                  </a:lnTo>
                  <a:cubicBezTo>
                    <a:pt x="26029" y="147"/>
                    <a:pt x="25882" y="0"/>
                    <a:pt x="25713"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90" name="Google Shape;190;g76e1e5391a892090_0"/>
            <p:cNvSpPr/>
            <p:nvPr/>
          </p:nvSpPr>
          <p:spPr>
            <a:xfrm>
              <a:off x="3077973" y="1539148"/>
              <a:ext cx="15751" cy="11978"/>
            </a:xfrm>
            <a:custGeom>
              <a:rect b="b" l="l" r="r" t="t"/>
              <a:pathLst>
                <a:path extrusionOk="0" h="800" w="1052">
                  <a:moveTo>
                    <a:pt x="526" y="1"/>
                  </a:moveTo>
                  <a:cubicBezTo>
                    <a:pt x="1" y="1"/>
                    <a:pt x="1" y="779"/>
                    <a:pt x="526" y="800"/>
                  </a:cubicBezTo>
                  <a:cubicBezTo>
                    <a:pt x="1052" y="779"/>
                    <a:pt x="1052" y="1"/>
                    <a:pt x="526"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91" name="Google Shape;191;g76e1e5391a892090_0"/>
            <p:cNvSpPr/>
            <p:nvPr/>
          </p:nvSpPr>
          <p:spPr>
            <a:xfrm>
              <a:off x="3100012" y="1539148"/>
              <a:ext cx="15751" cy="11978"/>
            </a:xfrm>
            <a:custGeom>
              <a:rect b="b" l="l" r="r" t="t"/>
              <a:pathLst>
                <a:path extrusionOk="0" h="800" w="1052">
                  <a:moveTo>
                    <a:pt x="526" y="1"/>
                  </a:moveTo>
                  <a:cubicBezTo>
                    <a:pt x="0" y="1"/>
                    <a:pt x="0" y="779"/>
                    <a:pt x="526" y="800"/>
                  </a:cubicBezTo>
                  <a:cubicBezTo>
                    <a:pt x="1052" y="779"/>
                    <a:pt x="1052" y="1"/>
                    <a:pt x="526"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92" name="Google Shape;192;g76e1e5391a892090_0"/>
            <p:cNvSpPr/>
            <p:nvPr/>
          </p:nvSpPr>
          <p:spPr>
            <a:xfrm>
              <a:off x="3121737" y="1539148"/>
              <a:ext cx="15751" cy="11978"/>
            </a:xfrm>
            <a:custGeom>
              <a:rect b="b" l="l" r="r" t="t"/>
              <a:pathLst>
                <a:path extrusionOk="0" h="800" w="1052">
                  <a:moveTo>
                    <a:pt x="526" y="1"/>
                  </a:moveTo>
                  <a:cubicBezTo>
                    <a:pt x="0" y="1"/>
                    <a:pt x="0" y="800"/>
                    <a:pt x="526" y="800"/>
                  </a:cubicBezTo>
                  <a:cubicBezTo>
                    <a:pt x="1051" y="800"/>
                    <a:pt x="1051" y="1"/>
                    <a:pt x="526"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93" name="Google Shape;193;g76e1e5391a892090_0"/>
            <p:cNvSpPr/>
            <p:nvPr/>
          </p:nvSpPr>
          <p:spPr>
            <a:xfrm>
              <a:off x="3336727" y="1539148"/>
              <a:ext cx="81226" cy="11978"/>
            </a:xfrm>
            <a:custGeom>
              <a:rect b="b" l="l" r="r" t="t"/>
              <a:pathLst>
                <a:path extrusionOk="0" h="800" w="5425">
                  <a:moveTo>
                    <a:pt x="526" y="1"/>
                  </a:moveTo>
                  <a:cubicBezTo>
                    <a:pt x="1" y="1"/>
                    <a:pt x="1" y="800"/>
                    <a:pt x="526" y="800"/>
                  </a:cubicBezTo>
                  <a:lnTo>
                    <a:pt x="4899" y="800"/>
                  </a:lnTo>
                  <a:cubicBezTo>
                    <a:pt x="5425" y="779"/>
                    <a:pt x="5425" y="1"/>
                    <a:pt x="4899"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94" name="Google Shape;194;g76e1e5391a892090_0"/>
            <p:cNvSpPr/>
            <p:nvPr/>
          </p:nvSpPr>
          <p:spPr>
            <a:xfrm>
              <a:off x="3301153" y="1539148"/>
              <a:ext cx="30244" cy="11978"/>
            </a:xfrm>
            <a:custGeom>
              <a:rect b="b" l="l" r="r" t="t"/>
              <a:pathLst>
                <a:path extrusionOk="0" h="800" w="2020">
                  <a:moveTo>
                    <a:pt x="527" y="1"/>
                  </a:moveTo>
                  <a:cubicBezTo>
                    <a:pt x="1" y="1"/>
                    <a:pt x="1" y="800"/>
                    <a:pt x="527" y="800"/>
                  </a:cubicBezTo>
                  <a:lnTo>
                    <a:pt x="1494" y="800"/>
                  </a:lnTo>
                  <a:cubicBezTo>
                    <a:pt x="2019" y="779"/>
                    <a:pt x="2019" y="1"/>
                    <a:pt x="1494"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95" name="Google Shape;195;g76e1e5391a892090_0"/>
            <p:cNvSpPr/>
            <p:nvPr/>
          </p:nvSpPr>
          <p:spPr>
            <a:xfrm>
              <a:off x="3170832" y="1608096"/>
              <a:ext cx="151432" cy="107667"/>
            </a:xfrm>
            <a:custGeom>
              <a:rect b="b" l="l" r="r" t="t"/>
              <a:pathLst>
                <a:path extrusionOk="0" h="7191" w="10114">
                  <a:moveTo>
                    <a:pt x="2061" y="0"/>
                  </a:moveTo>
                  <a:cubicBezTo>
                    <a:pt x="926" y="0"/>
                    <a:pt x="1" y="925"/>
                    <a:pt x="1" y="2061"/>
                  </a:cubicBezTo>
                  <a:lnTo>
                    <a:pt x="1" y="5130"/>
                  </a:lnTo>
                  <a:cubicBezTo>
                    <a:pt x="1" y="6265"/>
                    <a:pt x="926" y="7191"/>
                    <a:pt x="2061" y="7191"/>
                  </a:cubicBezTo>
                  <a:lnTo>
                    <a:pt x="8053" y="7191"/>
                  </a:lnTo>
                  <a:cubicBezTo>
                    <a:pt x="9189" y="7191"/>
                    <a:pt x="10093" y="6287"/>
                    <a:pt x="10114" y="5151"/>
                  </a:cubicBezTo>
                  <a:lnTo>
                    <a:pt x="10114" y="2061"/>
                  </a:lnTo>
                  <a:cubicBezTo>
                    <a:pt x="10114" y="925"/>
                    <a:pt x="9189" y="0"/>
                    <a:pt x="8053"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96" name="Google Shape;196;g76e1e5391a892090_0"/>
            <p:cNvSpPr/>
            <p:nvPr/>
          </p:nvSpPr>
          <p:spPr>
            <a:xfrm>
              <a:off x="3170832" y="1608096"/>
              <a:ext cx="151432" cy="44079"/>
            </a:xfrm>
            <a:custGeom>
              <a:rect b="b" l="l" r="r" t="t"/>
              <a:pathLst>
                <a:path extrusionOk="0" h="2944" w="10114">
                  <a:moveTo>
                    <a:pt x="2061" y="0"/>
                  </a:moveTo>
                  <a:cubicBezTo>
                    <a:pt x="926" y="0"/>
                    <a:pt x="1" y="925"/>
                    <a:pt x="1" y="2061"/>
                  </a:cubicBezTo>
                  <a:lnTo>
                    <a:pt x="1" y="2944"/>
                  </a:lnTo>
                  <a:cubicBezTo>
                    <a:pt x="1" y="1808"/>
                    <a:pt x="926" y="883"/>
                    <a:pt x="2061" y="883"/>
                  </a:cubicBezTo>
                  <a:lnTo>
                    <a:pt x="8053" y="883"/>
                  </a:lnTo>
                  <a:cubicBezTo>
                    <a:pt x="9189" y="883"/>
                    <a:pt x="10114" y="1808"/>
                    <a:pt x="10114" y="2944"/>
                  </a:cubicBezTo>
                  <a:lnTo>
                    <a:pt x="10114" y="2061"/>
                  </a:lnTo>
                  <a:cubicBezTo>
                    <a:pt x="10114" y="925"/>
                    <a:pt x="9189" y="0"/>
                    <a:pt x="8053"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97" name="Google Shape;197;g76e1e5391a892090_0"/>
            <p:cNvSpPr/>
            <p:nvPr/>
          </p:nvSpPr>
          <p:spPr>
            <a:xfrm>
              <a:off x="3227503" y="1642084"/>
              <a:ext cx="41878" cy="40007"/>
            </a:xfrm>
            <a:custGeom>
              <a:rect b="b" l="l" r="r" t="t"/>
              <a:pathLst>
                <a:path extrusionOk="0" h="2672" w="2797">
                  <a:moveTo>
                    <a:pt x="330" y="0"/>
                  </a:moveTo>
                  <a:cubicBezTo>
                    <a:pt x="161" y="0"/>
                    <a:pt x="0" y="144"/>
                    <a:pt x="0" y="337"/>
                  </a:cubicBezTo>
                  <a:lnTo>
                    <a:pt x="0" y="2335"/>
                  </a:lnTo>
                  <a:cubicBezTo>
                    <a:pt x="0" y="2528"/>
                    <a:pt x="148" y="2672"/>
                    <a:pt x="322" y="2672"/>
                  </a:cubicBezTo>
                  <a:cubicBezTo>
                    <a:pt x="375" y="2672"/>
                    <a:pt x="430" y="2658"/>
                    <a:pt x="484" y="2629"/>
                  </a:cubicBezTo>
                  <a:lnTo>
                    <a:pt x="2544" y="1641"/>
                  </a:lnTo>
                  <a:cubicBezTo>
                    <a:pt x="2796" y="1515"/>
                    <a:pt x="2796" y="1157"/>
                    <a:pt x="2544" y="1031"/>
                  </a:cubicBezTo>
                  <a:lnTo>
                    <a:pt x="484" y="43"/>
                  </a:lnTo>
                  <a:cubicBezTo>
                    <a:pt x="435" y="13"/>
                    <a:pt x="382" y="0"/>
                    <a:pt x="330"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98" name="Google Shape;198;g76e1e5391a892090_0"/>
            <p:cNvSpPr/>
            <p:nvPr/>
          </p:nvSpPr>
          <p:spPr>
            <a:xfrm>
              <a:off x="3087106" y="1776177"/>
              <a:ext cx="160865" cy="11679"/>
            </a:xfrm>
            <a:custGeom>
              <a:rect b="b" l="l" r="r" t="t"/>
              <a:pathLst>
                <a:path extrusionOk="0" h="780" w="10744">
                  <a:moveTo>
                    <a:pt x="506" y="1"/>
                  </a:moveTo>
                  <a:cubicBezTo>
                    <a:pt x="0" y="1"/>
                    <a:pt x="7" y="779"/>
                    <a:pt x="526" y="779"/>
                  </a:cubicBezTo>
                  <a:lnTo>
                    <a:pt x="10218" y="779"/>
                  </a:lnTo>
                  <a:cubicBezTo>
                    <a:pt x="10744" y="779"/>
                    <a:pt x="10744" y="1"/>
                    <a:pt x="10218" y="1"/>
                  </a:cubicBezTo>
                  <a:lnTo>
                    <a:pt x="526" y="1"/>
                  </a:lnTo>
                  <a:cubicBezTo>
                    <a:pt x="519" y="1"/>
                    <a:pt x="512" y="1"/>
                    <a:pt x="506" y="1"/>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sp>
          <p:nvSpPr>
            <p:cNvPr id="199" name="Google Shape;199;g76e1e5391a892090_0"/>
            <p:cNvSpPr/>
            <p:nvPr/>
          </p:nvSpPr>
          <p:spPr>
            <a:xfrm>
              <a:off x="3362540" y="1775563"/>
              <a:ext cx="46295" cy="11978"/>
            </a:xfrm>
            <a:custGeom>
              <a:rect b="b" l="l" r="r" t="t"/>
              <a:pathLst>
                <a:path extrusionOk="0" h="800" w="3092">
                  <a:moveTo>
                    <a:pt x="526" y="0"/>
                  </a:moveTo>
                  <a:cubicBezTo>
                    <a:pt x="1" y="0"/>
                    <a:pt x="1" y="799"/>
                    <a:pt x="526" y="799"/>
                  </a:cubicBezTo>
                  <a:lnTo>
                    <a:pt x="2566" y="799"/>
                  </a:lnTo>
                  <a:cubicBezTo>
                    <a:pt x="3091" y="799"/>
                    <a:pt x="3091" y="0"/>
                    <a:pt x="2566" y="0"/>
                  </a:cubicBezTo>
                  <a:close/>
                </a:path>
              </a:pathLst>
            </a:custGeom>
            <a:solidFill>
              <a:srgbClr val="FCE5CD"/>
            </a:solidFill>
            <a:ln cap="flat" cmpd="sng" w="952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t/>
              </a:r>
              <a:endParaRPr b="0" i="0" sz="700" u="none" cap="none" strike="noStrike">
                <a:solidFill>
                  <a:srgbClr val="000000"/>
                </a:solidFill>
                <a:latin typeface="Arial"/>
                <a:ea typeface="Arial"/>
                <a:cs typeface="Arial"/>
                <a:sym typeface="Arial"/>
              </a:endParaRPr>
            </a:p>
          </p:txBody>
        </p:sp>
      </p:grpSp>
      <p:pic>
        <p:nvPicPr>
          <p:cNvPr id="200" name="Google Shape;200;g76e1e5391a892090_0"/>
          <p:cNvPicPr preferRelativeResize="0"/>
          <p:nvPr/>
        </p:nvPicPr>
        <p:blipFill>
          <a:blip r:embed="rId5">
            <a:alphaModFix/>
          </a:blip>
          <a:stretch>
            <a:fillRect/>
          </a:stretch>
        </p:blipFill>
        <p:spPr>
          <a:xfrm>
            <a:off x="1461578" y="4354873"/>
            <a:ext cx="733075" cy="733075"/>
          </a:xfrm>
          <a:prstGeom prst="rect">
            <a:avLst/>
          </a:prstGeom>
          <a:noFill/>
          <a:ln>
            <a:noFill/>
          </a:ln>
        </p:spPr>
      </p:pic>
      <p:pic>
        <p:nvPicPr>
          <p:cNvPr id="201" name="Google Shape;201;g76e1e5391a892090_0"/>
          <p:cNvPicPr preferRelativeResize="0"/>
          <p:nvPr/>
        </p:nvPicPr>
        <p:blipFill rotWithShape="1">
          <a:blip r:embed="rId6">
            <a:alphaModFix/>
          </a:blip>
          <a:srcRect b="13502" l="0" r="0" t="0"/>
          <a:stretch/>
        </p:blipFill>
        <p:spPr>
          <a:xfrm>
            <a:off x="2832975" y="4354875"/>
            <a:ext cx="777064" cy="672151"/>
          </a:xfrm>
          <a:prstGeom prst="rect">
            <a:avLst/>
          </a:prstGeom>
          <a:noFill/>
          <a:ln>
            <a:noFill/>
          </a:ln>
        </p:spPr>
      </p:pic>
      <p:pic>
        <p:nvPicPr>
          <p:cNvPr id="202" name="Google Shape;202;g76e1e5391a892090_0"/>
          <p:cNvPicPr preferRelativeResize="0"/>
          <p:nvPr/>
        </p:nvPicPr>
        <p:blipFill>
          <a:blip r:embed="rId7">
            <a:alphaModFix/>
          </a:blip>
          <a:stretch>
            <a:fillRect/>
          </a:stretch>
        </p:blipFill>
        <p:spPr>
          <a:xfrm>
            <a:off x="4432572" y="4354875"/>
            <a:ext cx="916553" cy="672150"/>
          </a:xfrm>
          <a:prstGeom prst="rect">
            <a:avLst/>
          </a:prstGeom>
          <a:noFill/>
          <a:ln>
            <a:noFill/>
          </a:ln>
        </p:spPr>
      </p:pic>
      <p:pic>
        <p:nvPicPr>
          <p:cNvPr id="203" name="Google Shape;203;g76e1e5391a892090_0"/>
          <p:cNvPicPr preferRelativeResize="0"/>
          <p:nvPr/>
        </p:nvPicPr>
        <p:blipFill>
          <a:blip r:embed="rId8">
            <a:alphaModFix/>
          </a:blip>
          <a:stretch>
            <a:fillRect/>
          </a:stretch>
        </p:blipFill>
        <p:spPr>
          <a:xfrm>
            <a:off x="6562250" y="4324413"/>
            <a:ext cx="733075" cy="733075"/>
          </a:xfrm>
          <a:prstGeom prst="rect">
            <a:avLst/>
          </a:prstGeom>
          <a:noFill/>
          <a:ln>
            <a:noFill/>
          </a:ln>
        </p:spPr>
      </p:pic>
      <p:pic>
        <p:nvPicPr>
          <p:cNvPr id="204" name="Google Shape;204;g76e1e5391a892090_0"/>
          <p:cNvPicPr preferRelativeResize="0"/>
          <p:nvPr/>
        </p:nvPicPr>
        <p:blipFill>
          <a:blip r:embed="rId9">
            <a:alphaModFix/>
          </a:blip>
          <a:stretch>
            <a:fillRect/>
          </a:stretch>
        </p:blipFill>
        <p:spPr>
          <a:xfrm>
            <a:off x="7722775" y="4385315"/>
            <a:ext cx="1344300" cy="6721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5aeea5da4b25056_4"/>
          <p:cNvSpPr txBox="1"/>
          <p:nvPr>
            <p:ph idx="4294967295" type="title"/>
          </p:nvPr>
        </p:nvSpPr>
        <p:spPr>
          <a:xfrm>
            <a:off x="-5" y="6"/>
            <a:ext cx="7707300" cy="3078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US" sz="2000">
                <a:solidFill>
                  <a:schemeClr val="dk1"/>
                </a:solidFill>
                <a:highlight>
                  <a:srgbClr val="EFEFEF"/>
                </a:highlight>
                <a:latin typeface="Comfortaa"/>
                <a:ea typeface="Comfortaa"/>
                <a:cs typeface="Comfortaa"/>
                <a:sym typeface="Comfortaa"/>
              </a:rPr>
              <a:t>Factors Affecting Stability of Synovial Joints:</a:t>
            </a:r>
            <a:endParaRPr sz="2000">
              <a:solidFill>
                <a:schemeClr val="dk1"/>
              </a:solidFill>
              <a:highlight>
                <a:srgbClr val="EFEFEF"/>
              </a:highlight>
              <a:latin typeface="Comfortaa"/>
              <a:ea typeface="Comfortaa"/>
              <a:cs typeface="Comfortaa"/>
              <a:sym typeface="Comfortaa"/>
            </a:endParaRPr>
          </a:p>
        </p:txBody>
      </p:sp>
      <p:graphicFrame>
        <p:nvGraphicFramePr>
          <p:cNvPr id="210" name="Google Shape;210;g5aeea5da4b25056_4"/>
          <p:cNvGraphicFramePr/>
          <p:nvPr/>
        </p:nvGraphicFramePr>
        <p:xfrm>
          <a:off x="332519" y="641448"/>
          <a:ext cx="3000000" cy="3000000"/>
        </p:xfrm>
        <a:graphic>
          <a:graphicData uri="http://schemas.openxmlformats.org/drawingml/2006/table">
            <a:tbl>
              <a:tblPr>
                <a:noFill/>
                <a:tableStyleId>{C61C69CC-2DBC-414B-B16F-6AE3E04DA267}</a:tableStyleId>
              </a:tblPr>
              <a:tblGrid>
                <a:gridCol w="3029700"/>
              </a:tblGrid>
              <a:tr h="1730175">
                <a:tc>
                  <a:txBody>
                    <a:bodyPr/>
                    <a:lstStyle/>
                    <a:p>
                      <a:pPr indent="0" lvl="0" marL="0" rtl="0" algn="l">
                        <a:spcBef>
                          <a:spcPts val="0"/>
                        </a:spcBef>
                        <a:spcAft>
                          <a:spcPts val="0"/>
                        </a:spcAft>
                        <a:buNone/>
                      </a:pPr>
                      <a:r>
                        <a:t/>
                      </a:r>
                      <a:endParaRPr/>
                    </a:p>
                  </a:txBody>
                  <a:tcPr marT="46750" marB="46750" marR="107575" marL="107575">
                    <a:lnL cap="flat" cmpd="sng" w="9525">
                      <a:solidFill>
                        <a:srgbClr val="4A86E8"/>
                      </a:solidFill>
                      <a:prstDash val="dash"/>
                      <a:round/>
                      <a:headEnd len="sm" w="sm" type="none"/>
                      <a:tailEnd len="sm" w="sm" type="none"/>
                    </a:lnL>
                    <a:lnR cap="flat" cmpd="sng" w="9525">
                      <a:solidFill>
                        <a:srgbClr val="4A86E8"/>
                      </a:solidFill>
                      <a:prstDash val="dash"/>
                      <a:round/>
                      <a:headEnd len="sm" w="sm" type="none"/>
                      <a:tailEnd len="sm" w="sm" type="none"/>
                    </a:lnR>
                    <a:lnT cap="flat" cmpd="sng" w="9525">
                      <a:solidFill>
                        <a:srgbClr val="4A86E8"/>
                      </a:solidFill>
                      <a:prstDash val="dash"/>
                      <a:round/>
                      <a:headEnd len="sm" w="sm" type="none"/>
                      <a:tailEnd len="sm" w="sm" type="none"/>
                    </a:lnT>
                    <a:lnB cap="flat" cmpd="sng" w="9525">
                      <a:solidFill>
                        <a:srgbClr val="4A86E8"/>
                      </a:solidFill>
                      <a:prstDash val="dash"/>
                      <a:round/>
                      <a:headEnd len="sm" w="sm" type="none"/>
                      <a:tailEnd len="sm" w="sm" type="none"/>
                    </a:lnB>
                  </a:tcPr>
                </a:tc>
              </a:tr>
            </a:tbl>
          </a:graphicData>
        </a:graphic>
      </p:graphicFrame>
      <p:sp>
        <p:nvSpPr>
          <p:cNvPr id="211" name="Google Shape;211;g5aeea5da4b25056_4"/>
          <p:cNvSpPr txBox="1"/>
          <p:nvPr/>
        </p:nvSpPr>
        <p:spPr>
          <a:xfrm>
            <a:off x="437975" y="697488"/>
            <a:ext cx="3029700" cy="488700"/>
          </a:xfrm>
          <a:prstGeom prst="rect">
            <a:avLst/>
          </a:prstGeom>
          <a:noFill/>
          <a:ln>
            <a:noFill/>
          </a:ln>
        </p:spPr>
        <p:txBody>
          <a:bodyPr anchorCtr="0" anchor="t" bIns="87300" lIns="87300" spcFirstLastPara="1" rIns="87300" wrap="square" tIns="87300">
            <a:noAutofit/>
          </a:bodyPr>
          <a:lstStyle/>
          <a:p>
            <a:pPr indent="0" lvl="0" marL="0" rtl="0" algn="l">
              <a:spcBef>
                <a:spcPts val="0"/>
              </a:spcBef>
              <a:spcAft>
                <a:spcPts val="0"/>
              </a:spcAft>
              <a:buNone/>
            </a:pPr>
            <a:r>
              <a:rPr b="1" lang="en-US" sz="1200">
                <a:latin typeface="Comfortaa"/>
                <a:ea typeface="Comfortaa"/>
                <a:cs typeface="Comfortaa"/>
                <a:sym typeface="Comfortaa"/>
              </a:rPr>
              <a:t>1. The shape of articular surfaces:</a:t>
            </a:r>
            <a:endParaRPr b="1" sz="1200">
              <a:latin typeface="Comfortaa"/>
              <a:ea typeface="Comfortaa"/>
              <a:cs typeface="Comfortaa"/>
              <a:sym typeface="Comfortaa"/>
            </a:endParaRPr>
          </a:p>
        </p:txBody>
      </p:sp>
      <p:sp>
        <p:nvSpPr>
          <p:cNvPr id="212" name="Google Shape;212;g5aeea5da4b25056_4"/>
          <p:cNvSpPr txBox="1"/>
          <p:nvPr/>
        </p:nvSpPr>
        <p:spPr>
          <a:xfrm>
            <a:off x="332525" y="1014682"/>
            <a:ext cx="2856900" cy="743400"/>
          </a:xfrm>
          <a:prstGeom prst="rect">
            <a:avLst/>
          </a:prstGeom>
          <a:noFill/>
          <a:ln>
            <a:noFill/>
          </a:ln>
        </p:spPr>
        <p:txBody>
          <a:bodyPr anchorCtr="0" anchor="t" bIns="87300" lIns="87300" spcFirstLastPara="1" rIns="87300" wrap="square" tIns="87300">
            <a:noAutofit/>
          </a:bodyPr>
          <a:lstStyle/>
          <a:p>
            <a:pPr indent="0" lvl="0" marL="0" rtl="0" algn="l">
              <a:spcBef>
                <a:spcPts val="0"/>
              </a:spcBef>
              <a:spcAft>
                <a:spcPts val="0"/>
              </a:spcAft>
              <a:buNone/>
            </a:pPr>
            <a:r>
              <a:rPr lang="en-US" sz="1300">
                <a:latin typeface="Montserrat"/>
                <a:ea typeface="Montserrat"/>
                <a:cs typeface="Montserrat"/>
                <a:sym typeface="Montserrat"/>
              </a:rPr>
              <a:t>• </a:t>
            </a:r>
            <a:r>
              <a:rPr lang="en-US" sz="1000">
                <a:latin typeface="Montserrat"/>
                <a:ea typeface="Montserrat"/>
                <a:cs typeface="Montserrat"/>
                <a:sym typeface="Montserrat"/>
              </a:rPr>
              <a:t>The ball and socket shape of the Hip joint is a </a:t>
            </a:r>
            <a:r>
              <a:rPr lang="en-US" sz="1000">
                <a:solidFill>
                  <a:srgbClr val="FF0000"/>
                </a:solidFill>
                <a:latin typeface="Montserrat"/>
                <a:ea typeface="Montserrat"/>
                <a:cs typeface="Montserrat"/>
                <a:sym typeface="Montserrat"/>
              </a:rPr>
              <a:t>good examples</a:t>
            </a:r>
            <a:r>
              <a:rPr lang="en-US" sz="1000">
                <a:latin typeface="Montserrat"/>
                <a:ea typeface="Montserrat"/>
                <a:cs typeface="Montserrat"/>
                <a:sym typeface="Montserrat"/>
              </a:rPr>
              <a:t> of the importance of the shape of the bone to maintain joint stability.</a:t>
            </a:r>
            <a:endParaRPr sz="1000">
              <a:latin typeface="Montserrat"/>
              <a:ea typeface="Montserrat"/>
              <a:cs typeface="Montserrat"/>
              <a:sym typeface="Montserrat"/>
            </a:endParaRPr>
          </a:p>
        </p:txBody>
      </p:sp>
      <p:sp>
        <p:nvSpPr>
          <p:cNvPr id="213" name="Google Shape;213;g5aeea5da4b25056_4"/>
          <p:cNvSpPr txBox="1"/>
          <p:nvPr/>
        </p:nvSpPr>
        <p:spPr>
          <a:xfrm>
            <a:off x="332525" y="1609200"/>
            <a:ext cx="2739000" cy="488700"/>
          </a:xfrm>
          <a:prstGeom prst="rect">
            <a:avLst/>
          </a:prstGeom>
          <a:noFill/>
          <a:ln>
            <a:noFill/>
          </a:ln>
        </p:spPr>
        <p:txBody>
          <a:bodyPr anchorCtr="0" anchor="t" bIns="87300" lIns="87300" spcFirstLastPara="1" rIns="87300" wrap="square" tIns="87300">
            <a:noAutofit/>
          </a:bodyPr>
          <a:lstStyle/>
          <a:p>
            <a:pPr indent="0" lvl="0" marL="0" rtl="0" algn="l">
              <a:spcBef>
                <a:spcPts val="0"/>
              </a:spcBef>
              <a:spcAft>
                <a:spcPts val="0"/>
              </a:spcAft>
              <a:buNone/>
            </a:pPr>
            <a:r>
              <a:rPr lang="en-US" sz="1300">
                <a:latin typeface="Montserrat"/>
                <a:ea typeface="Montserrat"/>
                <a:cs typeface="Montserrat"/>
                <a:sym typeface="Montserrat"/>
              </a:rPr>
              <a:t>• </a:t>
            </a:r>
            <a:r>
              <a:rPr lang="en-US" sz="1000">
                <a:latin typeface="Comfortaa"/>
                <a:ea typeface="Comfortaa"/>
                <a:cs typeface="Comfortaa"/>
                <a:sym typeface="Comfortaa"/>
              </a:rPr>
              <a:t>The shape of the bones forming the </a:t>
            </a:r>
            <a:r>
              <a:rPr b="1" lang="en-US" sz="1000">
                <a:latin typeface="Comfortaa"/>
                <a:ea typeface="Comfortaa"/>
                <a:cs typeface="Comfortaa"/>
                <a:sym typeface="Comfortaa"/>
              </a:rPr>
              <a:t>Knee joint</a:t>
            </a:r>
            <a:r>
              <a:rPr lang="en-US" sz="1000">
                <a:latin typeface="Comfortaa"/>
                <a:ea typeface="Comfortaa"/>
                <a:cs typeface="Comfortaa"/>
                <a:sym typeface="Comfortaa"/>
              </a:rPr>
              <a:t> has </a:t>
            </a:r>
            <a:r>
              <a:rPr lang="en-US" sz="1000" u="sng">
                <a:latin typeface="Comfortaa"/>
                <a:ea typeface="Comfortaa"/>
                <a:cs typeface="Comfortaa"/>
                <a:sym typeface="Comfortaa"/>
              </a:rPr>
              <a:t>nothing to do</a:t>
            </a:r>
            <a:r>
              <a:rPr lang="en-US" sz="1000">
                <a:latin typeface="Comfortaa"/>
                <a:ea typeface="Comfortaa"/>
                <a:cs typeface="Comfortaa"/>
                <a:sym typeface="Comfortaa"/>
              </a:rPr>
              <a:t> for stability.</a:t>
            </a:r>
            <a:endParaRPr sz="1000">
              <a:latin typeface="Comfortaa"/>
              <a:ea typeface="Comfortaa"/>
              <a:cs typeface="Comfortaa"/>
              <a:sym typeface="Comfortaa"/>
            </a:endParaRPr>
          </a:p>
        </p:txBody>
      </p:sp>
      <p:graphicFrame>
        <p:nvGraphicFramePr>
          <p:cNvPr id="214" name="Google Shape;214;g5aeea5da4b25056_4"/>
          <p:cNvGraphicFramePr/>
          <p:nvPr/>
        </p:nvGraphicFramePr>
        <p:xfrm>
          <a:off x="3599121" y="641448"/>
          <a:ext cx="3000000" cy="3000000"/>
        </p:xfrm>
        <a:graphic>
          <a:graphicData uri="http://schemas.openxmlformats.org/drawingml/2006/table">
            <a:tbl>
              <a:tblPr>
                <a:noFill/>
                <a:tableStyleId>{C61C69CC-2DBC-414B-B16F-6AE3E04DA267}</a:tableStyleId>
              </a:tblPr>
              <a:tblGrid>
                <a:gridCol w="3029700"/>
              </a:tblGrid>
              <a:tr h="1730175">
                <a:tc>
                  <a:txBody>
                    <a:bodyPr/>
                    <a:lstStyle/>
                    <a:p>
                      <a:pPr indent="0" lvl="0" marL="0" rtl="0" algn="l">
                        <a:spcBef>
                          <a:spcPts val="0"/>
                        </a:spcBef>
                        <a:spcAft>
                          <a:spcPts val="0"/>
                        </a:spcAft>
                        <a:buNone/>
                      </a:pPr>
                      <a:r>
                        <a:t/>
                      </a:r>
                      <a:endParaRPr sz="700"/>
                    </a:p>
                  </a:txBody>
                  <a:tcPr marT="46750" marB="46750" marR="107575" marL="107575">
                    <a:lnL cap="flat" cmpd="sng" w="9525">
                      <a:solidFill>
                        <a:srgbClr val="4A86E8"/>
                      </a:solidFill>
                      <a:prstDash val="dash"/>
                      <a:round/>
                      <a:headEnd len="sm" w="sm" type="none"/>
                      <a:tailEnd len="sm" w="sm" type="none"/>
                    </a:lnL>
                    <a:lnR cap="flat" cmpd="sng" w="9525">
                      <a:solidFill>
                        <a:srgbClr val="4A86E8"/>
                      </a:solidFill>
                      <a:prstDash val="dash"/>
                      <a:round/>
                      <a:headEnd len="sm" w="sm" type="none"/>
                      <a:tailEnd len="sm" w="sm" type="none"/>
                    </a:lnR>
                    <a:lnT cap="flat" cmpd="sng" w="9525">
                      <a:solidFill>
                        <a:srgbClr val="4A86E8"/>
                      </a:solidFill>
                      <a:prstDash val="dash"/>
                      <a:round/>
                      <a:headEnd len="sm" w="sm" type="none"/>
                      <a:tailEnd len="sm" w="sm" type="none"/>
                    </a:lnT>
                    <a:lnB cap="flat" cmpd="sng" w="9525">
                      <a:solidFill>
                        <a:srgbClr val="4A86E8"/>
                      </a:solidFill>
                      <a:prstDash val="dash"/>
                      <a:round/>
                      <a:headEnd len="sm" w="sm" type="none"/>
                      <a:tailEnd len="sm" w="sm" type="none"/>
                    </a:lnB>
                  </a:tcPr>
                </a:tc>
              </a:tr>
            </a:tbl>
          </a:graphicData>
        </a:graphic>
      </p:graphicFrame>
      <p:graphicFrame>
        <p:nvGraphicFramePr>
          <p:cNvPr id="215" name="Google Shape;215;g5aeea5da4b25056_4"/>
          <p:cNvGraphicFramePr/>
          <p:nvPr/>
        </p:nvGraphicFramePr>
        <p:xfrm>
          <a:off x="332519" y="2520910"/>
          <a:ext cx="3000000" cy="3000000"/>
        </p:xfrm>
        <a:graphic>
          <a:graphicData uri="http://schemas.openxmlformats.org/drawingml/2006/table">
            <a:tbl>
              <a:tblPr>
                <a:noFill/>
                <a:tableStyleId>{C61C69CC-2DBC-414B-B16F-6AE3E04DA267}</a:tableStyleId>
              </a:tblPr>
              <a:tblGrid>
                <a:gridCol w="3029700"/>
              </a:tblGrid>
              <a:tr h="1730175">
                <a:tc>
                  <a:txBody>
                    <a:bodyPr/>
                    <a:lstStyle/>
                    <a:p>
                      <a:pPr indent="0" lvl="0" marL="0" rtl="0" algn="l">
                        <a:spcBef>
                          <a:spcPts val="0"/>
                        </a:spcBef>
                        <a:spcAft>
                          <a:spcPts val="0"/>
                        </a:spcAft>
                        <a:buNone/>
                      </a:pPr>
                      <a:r>
                        <a:t/>
                      </a:r>
                      <a:endParaRPr/>
                    </a:p>
                  </a:txBody>
                  <a:tcPr marT="46750" marB="46750" marR="107575" marL="107575">
                    <a:lnL cap="flat" cmpd="sng" w="9525">
                      <a:solidFill>
                        <a:srgbClr val="4A86E8"/>
                      </a:solidFill>
                      <a:prstDash val="dash"/>
                      <a:round/>
                      <a:headEnd len="sm" w="sm" type="none"/>
                      <a:tailEnd len="sm" w="sm" type="none"/>
                    </a:lnL>
                    <a:lnR cap="flat" cmpd="sng" w="9525">
                      <a:solidFill>
                        <a:srgbClr val="4A86E8"/>
                      </a:solidFill>
                      <a:prstDash val="dash"/>
                      <a:round/>
                      <a:headEnd len="sm" w="sm" type="none"/>
                      <a:tailEnd len="sm" w="sm" type="none"/>
                    </a:lnR>
                    <a:lnT cap="flat" cmpd="sng" w="9525">
                      <a:solidFill>
                        <a:srgbClr val="4A86E8"/>
                      </a:solidFill>
                      <a:prstDash val="dash"/>
                      <a:round/>
                      <a:headEnd len="sm" w="sm" type="none"/>
                      <a:tailEnd len="sm" w="sm" type="none"/>
                    </a:lnT>
                    <a:lnB cap="flat" cmpd="sng" w="9525">
                      <a:solidFill>
                        <a:srgbClr val="4A86E8"/>
                      </a:solidFill>
                      <a:prstDash val="dash"/>
                      <a:round/>
                      <a:headEnd len="sm" w="sm" type="none"/>
                      <a:tailEnd len="sm" w="sm" type="none"/>
                    </a:lnB>
                  </a:tcPr>
                </a:tc>
              </a:tr>
            </a:tbl>
          </a:graphicData>
        </a:graphic>
      </p:graphicFrame>
      <p:graphicFrame>
        <p:nvGraphicFramePr>
          <p:cNvPr id="216" name="Google Shape;216;g5aeea5da4b25056_4"/>
          <p:cNvGraphicFramePr/>
          <p:nvPr/>
        </p:nvGraphicFramePr>
        <p:xfrm>
          <a:off x="3599119" y="2520907"/>
          <a:ext cx="3000000" cy="3000000"/>
        </p:xfrm>
        <a:graphic>
          <a:graphicData uri="http://schemas.openxmlformats.org/drawingml/2006/table">
            <a:tbl>
              <a:tblPr>
                <a:noFill/>
                <a:tableStyleId>{C61C69CC-2DBC-414B-B16F-6AE3E04DA267}</a:tableStyleId>
              </a:tblPr>
              <a:tblGrid>
                <a:gridCol w="3029700"/>
              </a:tblGrid>
              <a:tr h="1730175">
                <a:tc>
                  <a:txBody>
                    <a:bodyPr/>
                    <a:lstStyle/>
                    <a:p>
                      <a:pPr indent="0" lvl="0" marL="0" rtl="0" algn="l">
                        <a:spcBef>
                          <a:spcPts val="0"/>
                        </a:spcBef>
                        <a:spcAft>
                          <a:spcPts val="0"/>
                        </a:spcAft>
                        <a:buNone/>
                      </a:pPr>
                      <a:r>
                        <a:t/>
                      </a:r>
                      <a:endParaRPr/>
                    </a:p>
                  </a:txBody>
                  <a:tcPr marT="46750" marB="46750" marR="107575" marL="107575">
                    <a:lnL cap="flat" cmpd="sng" w="9525">
                      <a:solidFill>
                        <a:srgbClr val="4A86E8"/>
                      </a:solidFill>
                      <a:prstDash val="dash"/>
                      <a:round/>
                      <a:headEnd len="sm" w="sm" type="none"/>
                      <a:tailEnd len="sm" w="sm" type="none"/>
                    </a:lnL>
                    <a:lnR cap="flat" cmpd="sng" w="9525">
                      <a:solidFill>
                        <a:srgbClr val="4A86E8"/>
                      </a:solidFill>
                      <a:prstDash val="dash"/>
                      <a:round/>
                      <a:headEnd len="sm" w="sm" type="none"/>
                      <a:tailEnd len="sm" w="sm" type="none"/>
                    </a:lnR>
                    <a:lnT cap="flat" cmpd="sng" w="9525">
                      <a:solidFill>
                        <a:srgbClr val="4A86E8"/>
                      </a:solidFill>
                      <a:prstDash val="dash"/>
                      <a:round/>
                      <a:headEnd len="sm" w="sm" type="none"/>
                      <a:tailEnd len="sm" w="sm" type="none"/>
                    </a:lnT>
                    <a:lnB cap="flat" cmpd="sng" w="9525">
                      <a:solidFill>
                        <a:srgbClr val="4A86E8"/>
                      </a:solidFill>
                      <a:prstDash val="dash"/>
                      <a:round/>
                      <a:headEnd len="sm" w="sm" type="none"/>
                      <a:tailEnd len="sm" w="sm" type="none"/>
                    </a:lnB>
                  </a:tcPr>
                </a:tc>
              </a:tr>
            </a:tbl>
          </a:graphicData>
        </a:graphic>
      </p:graphicFrame>
      <p:sp>
        <p:nvSpPr>
          <p:cNvPr id="217" name="Google Shape;217;g5aeea5da4b25056_4"/>
          <p:cNvSpPr txBox="1"/>
          <p:nvPr/>
        </p:nvSpPr>
        <p:spPr>
          <a:xfrm>
            <a:off x="3671842" y="697488"/>
            <a:ext cx="2739000" cy="2751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b="1" lang="en-US" sz="1200">
                <a:solidFill>
                  <a:schemeClr val="dk1"/>
                </a:solidFill>
                <a:latin typeface="Comfortaa"/>
                <a:ea typeface="Comfortaa"/>
                <a:cs typeface="Comfortaa"/>
                <a:sym typeface="Comfortaa"/>
              </a:rPr>
              <a:t>2. Strength of the ligaments:</a:t>
            </a:r>
            <a:endParaRPr sz="1200">
              <a:latin typeface="Comfortaa"/>
              <a:ea typeface="Comfortaa"/>
              <a:cs typeface="Comfortaa"/>
              <a:sym typeface="Comfortaa"/>
            </a:endParaRPr>
          </a:p>
        </p:txBody>
      </p:sp>
      <p:sp>
        <p:nvSpPr>
          <p:cNvPr id="218" name="Google Shape;218;g5aeea5da4b25056_4"/>
          <p:cNvSpPr txBox="1"/>
          <p:nvPr/>
        </p:nvSpPr>
        <p:spPr>
          <a:xfrm>
            <a:off x="3671838" y="1105576"/>
            <a:ext cx="3132000" cy="6021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300">
                <a:solidFill>
                  <a:schemeClr val="dk1"/>
                </a:solidFill>
                <a:latin typeface="Comfortaa"/>
                <a:ea typeface="Comfortaa"/>
                <a:cs typeface="Comfortaa"/>
                <a:sym typeface="Comfortaa"/>
              </a:rPr>
              <a:t>T</a:t>
            </a:r>
            <a:r>
              <a:rPr lang="en-US" sz="1000">
                <a:solidFill>
                  <a:schemeClr val="dk1"/>
                </a:solidFill>
                <a:latin typeface="Comfortaa"/>
                <a:ea typeface="Comfortaa"/>
                <a:cs typeface="Comfortaa"/>
                <a:sym typeface="Comfortaa"/>
              </a:rPr>
              <a:t>hey prevent excessive movement in a joint</a:t>
            </a:r>
            <a:endParaRPr sz="10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1000">
              <a:solidFill>
                <a:schemeClr val="dk1"/>
              </a:solidFill>
              <a:latin typeface="Comfortaa"/>
              <a:ea typeface="Comfortaa"/>
              <a:cs typeface="Comfortaa"/>
              <a:sym typeface="Comfortaa"/>
            </a:endParaRPr>
          </a:p>
          <a:p>
            <a:pPr indent="0" lvl="0" marL="0" rtl="0" algn="l">
              <a:spcBef>
                <a:spcPts val="0"/>
              </a:spcBef>
              <a:spcAft>
                <a:spcPts val="0"/>
              </a:spcAft>
              <a:buNone/>
            </a:pPr>
            <a:r>
              <a:rPr lang="en-US" sz="1000">
                <a:solidFill>
                  <a:schemeClr val="dk1"/>
                </a:solidFill>
                <a:latin typeface="Comfortaa"/>
                <a:ea typeface="Comfortaa"/>
                <a:cs typeface="Comfortaa"/>
                <a:sym typeface="Comfortaa"/>
              </a:rPr>
              <a:t>eg. </a:t>
            </a:r>
            <a:r>
              <a:rPr b="1" lang="en-US" sz="1000">
                <a:solidFill>
                  <a:schemeClr val="dk1"/>
                </a:solidFill>
                <a:latin typeface="Comfortaa"/>
                <a:ea typeface="Comfortaa"/>
                <a:cs typeface="Comfortaa"/>
                <a:sym typeface="Comfortaa"/>
              </a:rPr>
              <a:t>Cruciate ligaments </a:t>
            </a:r>
            <a:r>
              <a:rPr lang="en-US" sz="1000">
                <a:solidFill>
                  <a:schemeClr val="dk1"/>
                </a:solidFill>
                <a:latin typeface="Comfortaa"/>
                <a:ea typeface="Comfortaa"/>
                <a:cs typeface="Comfortaa"/>
                <a:sym typeface="Comfortaa"/>
              </a:rPr>
              <a:t>of the knee joint.</a:t>
            </a:r>
            <a:r>
              <a:rPr lang="en-US" sz="1000">
                <a:solidFill>
                  <a:schemeClr val="dk1"/>
                </a:solidFill>
                <a:latin typeface="Comfortaa"/>
                <a:ea typeface="Comfortaa"/>
                <a:cs typeface="Comfortaa"/>
                <a:sym typeface="Comfortaa"/>
              </a:rPr>
              <a:t>.</a:t>
            </a:r>
            <a:endParaRPr sz="1000">
              <a:latin typeface="Comfortaa"/>
              <a:ea typeface="Comfortaa"/>
              <a:cs typeface="Comfortaa"/>
              <a:sym typeface="Comfortaa"/>
            </a:endParaRPr>
          </a:p>
        </p:txBody>
      </p:sp>
      <p:sp>
        <p:nvSpPr>
          <p:cNvPr id="219" name="Google Shape;219;g5aeea5da4b25056_4"/>
          <p:cNvSpPr txBox="1"/>
          <p:nvPr/>
        </p:nvSpPr>
        <p:spPr>
          <a:xfrm>
            <a:off x="332527" y="2520917"/>
            <a:ext cx="3817800" cy="2751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b="1" lang="en-US" sz="1200">
                <a:solidFill>
                  <a:schemeClr val="dk1"/>
                </a:solidFill>
                <a:latin typeface="Comfortaa"/>
                <a:ea typeface="Comfortaa"/>
                <a:cs typeface="Comfortaa"/>
                <a:sym typeface="Comfortaa"/>
              </a:rPr>
              <a:t>3. Tone of the surrounding muscles:</a:t>
            </a:r>
            <a:endParaRPr sz="700">
              <a:latin typeface="Comfortaa"/>
              <a:ea typeface="Comfortaa"/>
              <a:cs typeface="Comfortaa"/>
              <a:sym typeface="Comfortaa"/>
            </a:endParaRPr>
          </a:p>
        </p:txBody>
      </p:sp>
      <p:sp>
        <p:nvSpPr>
          <p:cNvPr id="220" name="Google Shape;220;g5aeea5da4b25056_4"/>
          <p:cNvSpPr txBox="1"/>
          <p:nvPr/>
        </p:nvSpPr>
        <p:spPr>
          <a:xfrm>
            <a:off x="418929" y="2945300"/>
            <a:ext cx="2856900" cy="10158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lang="en-US" sz="1000">
                <a:solidFill>
                  <a:schemeClr val="dk1"/>
                </a:solidFill>
                <a:latin typeface="Comfortaa"/>
                <a:ea typeface="Comfortaa"/>
                <a:cs typeface="Comfortaa"/>
                <a:sym typeface="Comfortaa"/>
              </a:rPr>
              <a:t>In most joints, it is the major factor controlling stability.</a:t>
            </a:r>
            <a:endParaRPr sz="1000">
              <a:solidFill>
                <a:schemeClr val="dk1"/>
              </a:solidFill>
              <a:latin typeface="Comfortaa"/>
              <a:ea typeface="Comfortaa"/>
              <a:cs typeface="Comfortaa"/>
              <a:sym typeface="Comfortaa"/>
            </a:endParaRPr>
          </a:p>
          <a:p>
            <a:pPr indent="0" lvl="0" marL="0" rtl="0" algn="l">
              <a:spcBef>
                <a:spcPts val="0"/>
              </a:spcBef>
              <a:spcAft>
                <a:spcPts val="0"/>
              </a:spcAft>
              <a:buNone/>
            </a:pPr>
            <a:r>
              <a:rPr lang="en-US" sz="1000">
                <a:solidFill>
                  <a:schemeClr val="dk1"/>
                </a:solidFill>
                <a:latin typeface="Comfortaa"/>
                <a:ea typeface="Comfortaa"/>
                <a:cs typeface="Comfortaa"/>
                <a:sym typeface="Comfortaa"/>
              </a:rPr>
              <a:t>e.g. The short muscles around the shoulder joint (</a:t>
            </a:r>
            <a:r>
              <a:rPr b="1" lang="en-US" sz="1000">
                <a:solidFill>
                  <a:schemeClr val="dk1"/>
                </a:solidFill>
                <a:latin typeface="Comfortaa"/>
                <a:ea typeface="Comfortaa"/>
                <a:cs typeface="Comfortaa"/>
                <a:sym typeface="Comfortaa"/>
              </a:rPr>
              <a:t>Rotator cuff muscles</a:t>
            </a:r>
            <a:r>
              <a:rPr lang="en-US" sz="1000">
                <a:solidFill>
                  <a:schemeClr val="dk1"/>
                </a:solidFill>
                <a:latin typeface="Comfortaa"/>
                <a:ea typeface="Comfortaa"/>
                <a:cs typeface="Comfortaa"/>
                <a:sym typeface="Comfortaa"/>
              </a:rPr>
              <a:t>) keeps the head of the humerus in the shallow glenoid cavity.</a:t>
            </a:r>
            <a:endParaRPr sz="1000">
              <a:latin typeface="Comfortaa"/>
              <a:ea typeface="Comfortaa"/>
              <a:cs typeface="Comfortaa"/>
              <a:sym typeface="Comfortaa"/>
            </a:endParaRPr>
          </a:p>
        </p:txBody>
      </p:sp>
      <p:sp>
        <p:nvSpPr>
          <p:cNvPr id="221" name="Google Shape;221;g5aeea5da4b25056_4"/>
          <p:cNvSpPr txBox="1"/>
          <p:nvPr/>
        </p:nvSpPr>
        <p:spPr>
          <a:xfrm>
            <a:off x="3349302" y="2608991"/>
            <a:ext cx="3529500" cy="480300"/>
          </a:xfrm>
          <a:prstGeom prst="rect">
            <a:avLst/>
          </a:prstGeom>
          <a:noFill/>
          <a:ln>
            <a:noFill/>
          </a:ln>
        </p:spPr>
        <p:txBody>
          <a:bodyPr anchorCtr="0" anchor="t" bIns="87300" lIns="87300" spcFirstLastPara="1" rIns="87300" wrap="square" tIns="87300">
            <a:noAutofit/>
          </a:bodyPr>
          <a:lstStyle/>
          <a:p>
            <a:pPr indent="0" lvl="0" marL="0" rtl="0" algn="ctr">
              <a:spcBef>
                <a:spcPts val="0"/>
              </a:spcBef>
              <a:spcAft>
                <a:spcPts val="0"/>
              </a:spcAft>
              <a:buNone/>
            </a:pPr>
            <a:r>
              <a:rPr b="1" lang="en-US" sz="1300">
                <a:solidFill>
                  <a:srgbClr val="3C78D8"/>
                </a:solidFill>
                <a:latin typeface="Comfortaa"/>
                <a:ea typeface="Comfortaa"/>
                <a:cs typeface="Comfortaa"/>
                <a:sym typeface="Comfortaa"/>
              </a:rPr>
              <a:t>4. Atmospheric pressure</a:t>
            </a:r>
            <a:endParaRPr b="1" sz="1300">
              <a:solidFill>
                <a:srgbClr val="3C78D8"/>
              </a:solidFill>
              <a:latin typeface="Comfortaa"/>
              <a:ea typeface="Comfortaa"/>
              <a:cs typeface="Comfortaa"/>
              <a:sym typeface="Comfortaa"/>
            </a:endParaRPr>
          </a:p>
        </p:txBody>
      </p:sp>
      <p:pic>
        <p:nvPicPr>
          <p:cNvPr id="222" name="Google Shape;222;g5aeea5da4b25056_4"/>
          <p:cNvPicPr preferRelativeResize="0"/>
          <p:nvPr/>
        </p:nvPicPr>
        <p:blipFill>
          <a:blip r:embed="rId3">
            <a:alphaModFix/>
          </a:blip>
          <a:stretch>
            <a:fillRect/>
          </a:stretch>
        </p:blipFill>
        <p:spPr>
          <a:xfrm>
            <a:off x="6865726" y="596149"/>
            <a:ext cx="2090163" cy="1142350"/>
          </a:xfrm>
          <a:prstGeom prst="rect">
            <a:avLst/>
          </a:prstGeom>
          <a:noFill/>
          <a:ln>
            <a:noFill/>
          </a:ln>
        </p:spPr>
      </p:pic>
      <p:sp>
        <p:nvSpPr>
          <p:cNvPr id="223" name="Google Shape;223;g5aeea5da4b25056_4"/>
          <p:cNvSpPr txBox="1"/>
          <p:nvPr/>
        </p:nvSpPr>
        <p:spPr>
          <a:xfrm>
            <a:off x="6940970" y="107450"/>
            <a:ext cx="2090100" cy="488700"/>
          </a:xfrm>
          <a:prstGeom prst="rect">
            <a:avLst/>
          </a:prstGeom>
          <a:noFill/>
          <a:ln>
            <a:noFill/>
          </a:ln>
        </p:spPr>
        <p:txBody>
          <a:bodyPr anchorCtr="0" anchor="t" bIns="87300" lIns="87300" spcFirstLastPara="1" rIns="87300" wrap="square" tIns="87300">
            <a:noAutofit/>
          </a:bodyPr>
          <a:lstStyle/>
          <a:p>
            <a:pPr indent="0" lvl="0" marL="0" rtl="0" algn="l">
              <a:spcBef>
                <a:spcPts val="0"/>
              </a:spcBef>
              <a:spcAft>
                <a:spcPts val="0"/>
              </a:spcAft>
              <a:buNone/>
            </a:pPr>
            <a:r>
              <a:rPr b="1" lang="en-US" sz="1200">
                <a:latin typeface="Comfortaa"/>
                <a:ea typeface="Comfortaa"/>
                <a:cs typeface="Comfortaa"/>
                <a:sym typeface="Comfortaa"/>
              </a:rPr>
              <a:t>1. The shape of articular surfaces:</a:t>
            </a:r>
            <a:endParaRPr b="1" sz="1200">
              <a:latin typeface="Comfortaa"/>
              <a:ea typeface="Comfortaa"/>
              <a:cs typeface="Comfortaa"/>
              <a:sym typeface="Comfortaa"/>
            </a:endParaRPr>
          </a:p>
        </p:txBody>
      </p:sp>
      <p:pic>
        <p:nvPicPr>
          <p:cNvPr id="224" name="Google Shape;224;g5aeea5da4b25056_4"/>
          <p:cNvPicPr preferRelativeResize="0"/>
          <p:nvPr/>
        </p:nvPicPr>
        <p:blipFill>
          <a:blip r:embed="rId4">
            <a:alphaModFix/>
          </a:blip>
          <a:stretch>
            <a:fillRect/>
          </a:stretch>
        </p:blipFill>
        <p:spPr>
          <a:xfrm>
            <a:off x="7150174" y="2144872"/>
            <a:ext cx="1521263" cy="1598445"/>
          </a:xfrm>
          <a:prstGeom prst="rect">
            <a:avLst/>
          </a:prstGeom>
          <a:noFill/>
          <a:ln>
            <a:noFill/>
          </a:ln>
        </p:spPr>
      </p:pic>
      <p:sp>
        <p:nvSpPr>
          <p:cNvPr id="225" name="Google Shape;225;g5aeea5da4b25056_4"/>
          <p:cNvSpPr txBox="1"/>
          <p:nvPr/>
        </p:nvSpPr>
        <p:spPr>
          <a:xfrm>
            <a:off x="6628825" y="1758088"/>
            <a:ext cx="2402400" cy="367200"/>
          </a:xfrm>
          <a:prstGeom prst="rect">
            <a:avLst/>
          </a:prstGeom>
          <a:noFill/>
          <a:ln>
            <a:noFill/>
          </a:ln>
        </p:spPr>
        <p:txBody>
          <a:bodyPr anchorCtr="0" anchor="t" bIns="87300" lIns="87300" spcFirstLastPara="1" rIns="87300" wrap="square" tIns="87300">
            <a:noAutofit/>
          </a:bodyPr>
          <a:lstStyle/>
          <a:p>
            <a:pPr indent="0" lvl="0" marL="0" rtl="0" algn="ctr">
              <a:spcBef>
                <a:spcPts val="0"/>
              </a:spcBef>
              <a:spcAft>
                <a:spcPts val="0"/>
              </a:spcAft>
              <a:buNone/>
            </a:pPr>
            <a:r>
              <a:rPr b="1" lang="en-US" sz="1200">
                <a:latin typeface="Comfortaa"/>
                <a:ea typeface="Comfortaa"/>
                <a:cs typeface="Comfortaa"/>
                <a:sym typeface="Comfortaa"/>
              </a:rPr>
              <a:t>2. Strength of the ligaments:</a:t>
            </a:r>
            <a:endParaRPr b="1" sz="1200">
              <a:latin typeface="Comfortaa"/>
              <a:ea typeface="Comfortaa"/>
              <a:cs typeface="Comfortaa"/>
              <a:sym typeface="Comfortaa"/>
            </a:endParaRPr>
          </a:p>
        </p:txBody>
      </p:sp>
      <p:sp>
        <p:nvSpPr>
          <p:cNvPr id="226" name="Google Shape;226;g5aeea5da4b25056_4"/>
          <p:cNvSpPr txBox="1"/>
          <p:nvPr/>
        </p:nvSpPr>
        <p:spPr>
          <a:xfrm>
            <a:off x="6727976" y="3793136"/>
            <a:ext cx="2204100" cy="457800"/>
          </a:xfrm>
          <a:prstGeom prst="rect">
            <a:avLst/>
          </a:prstGeom>
          <a:noFill/>
          <a:ln>
            <a:noFill/>
          </a:ln>
        </p:spPr>
        <p:txBody>
          <a:bodyPr anchorCtr="0" anchor="t" bIns="45725" lIns="45725" spcFirstLastPara="1" rIns="45725" wrap="square" tIns="45725">
            <a:spAutoFit/>
          </a:bodyPr>
          <a:lstStyle/>
          <a:p>
            <a:pPr indent="0" lvl="0" marL="0" rtl="0" algn="l">
              <a:spcBef>
                <a:spcPts val="0"/>
              </a:spcBef>
              <a:spcAft>
                <a:spcPts val="0"/>
              </a:spcAft>
              <a:buNone/>
            </a:pPr>
            <a:r>
              <a:rPr b="1" lang="en-US" sz="1200">
                <a:solidFill>
                  <a:schemeClr val="dk1"/>
                </a:solidFill>
                <a:latin typeface="Comfortaa"/>
                <a:ea typeface="Comfortaa"/>
                <a:cs typeface="Comfortaa"/>
                <a:sym typeface="Comfortaa"/>
              </a:rPr>
              <a:t>3. Tone of the surrounding muscles:</a:t>
            </a:r>
            <a:endParaRPr sz="700">
              <a:latin typeface="Comfortaa"/>
              <a:ea typeface="Comfortaa"/>
              <a:cs typeface="Comfortaa"/>
              <a:sym typeface="Comfortaa"/>
            </a:endParaRPr>
          </a:p>
        </p:txBody>
      </p:sp>
      <p:pic>
        <p:nvPicPr>
          <p:cNvPr id="227" name="Google Shape;227;g5aeea5da4b25056_4"/>
          <p:cNvPicPr preferRelativeResize="0"/>
          <p:nvPr/>
        </p:nvPicPr>
        <p:blipFill>
          <a:blip r:embed="rId5">
            <a:alphaModFix/>
          </a:blip>
          <a:stretch>
            <a:fillRect/>
          </a:stretch>
        </p:blipFill>
        <p:spPr>
          <a:xfrm>
            <a:off x="6727975" y="4300913"/>
            <a:ext cx="2203951" cy="773707"/>
          </a:xfrm>
          <a:prstGeom prst="rect">
            <a:avLst/>
          </a:prstGeom>
          <a:noFill/>
          <a:ln>
            <a:noFill/>
          </a:ln>
        </p:spPr>
      </p:pic>
      <p:cxnSp>
        <p:nvCxnSpPr>
          <p:cNvPr id="228" name="Google Shape;228;g5aeea5da4b25056_4"/>
          <p:cNvCxnSpPr/>
          <p:nvPr/>
        </p:nvCxnSpPr>
        <p:spPr>
          <a:xfrm flipH="1" rot="10800000">
            <a:off x="6865721" y="1678872"/>
            <a:ext cx="2184300" cy="21600"/>
          </a:xfrm>
          <a:prstGeom prst="straightConnector1">
            <a:avLst/>
          </a:prstGeom>
          <a:noFill/>
          <a:ln cap="flat" cmpd="sng" w="9525">
            <a:solidFill>
              <a:schemeClr val="dk2"/>
            </a:solidFill>
            <a:prstDash val="solid"/>
            <a:round/>
            <a:headEnd len="med" w="med" type="none"/>
            <a:tailEnd len="med" w="med" type="none"/>
          </a:ln>
        </p:spPr>
      </p:cxnSp>
      <p:cxnSp>
        <p:nvCxnSpPr>
          <p:cNvPr id="229" name="Google Shape;229;g5aeea5da4b25056_4"/>
          <p:cNvCxnSpPr/>
          <p:nvPr/>
        </p:nvCxnSpPr>
        <p:spPr>
          <a:xfrm>
            <a:off x="6663395" y="3793132"/>
            <a:ext cx="2333100" cy="273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2021-11-18T04:04:26Z</dcterms:created>
  <dc:creator>Deema 2002</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2021-11-15T00:00:00Z</vt:filetime>
  </property>
  <property fmtid="{D5CDD505-2E9C-101B-9397-08002B2CF9AE}" pid="3" name="Creator">
    <vt:lpwstr>Canva</vt:lpwstr>
  </property>
  <property fmtid="{D5CDD505-2E9C-101B-9397-08002B2CF9AE}" pid="4" name="LastSaved">
    <vt:filetime>2021-11-18T00:00:00Z</vt:filetime>
  </property>
</Properties>
</file>