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7560000" cx="10692000"/>
  <p:notesSz cx="7560000" cy="10692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Roboto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Montserrat ExtraBold"/>
      <p:bold r:id="rId34"/>
      <p:boldItalic r:id="rId35"/>
    </p:embeddedFont>
    <p:embeddedFont>
      <p:font typeface="Comfortaa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6" name="Med 44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92B75B6-6369-4637-9646-6E7265AA0194}">
  <a:tblStyle styleId="{A92B75B6-6369-4637-9646-6E7265AA019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5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Roboto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7.xml"/><Relationship Id="rId35" Type="http://schemas.openxmlformats.org/officeDocument/2006/relationships/font" Target="fonts/MontserratExtraBold-bold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ExtraBold-bold.fntdata"/><Relationship Id="rId15" Type="http://schemas.openxmlformats.org/officeDocument/2006/relationships/slide" Target="slides/slide9.xml"/><Relationship Id="rId37" Type="http://schemas.openxmlformats.org/officeDocument/2006/relationships/font" Target="fonts/Comfortaa-bold.fntdata"/><Relationship Id="rId14" Type="http://schemas.openxmlformats.org/officeDocument/2006/relationships/slide" Target="slides/slide8.xml"/><Relationship Id="rId36" Type="http://schemas.openxmlformats.org/officeDocument/2006/relationships/font" Target="fonts/Comfortaa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12-08T16:50:49.904">
    <p:pos x="6000" y="0"/>
    <p:text>Check team 441 and write the important info in red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1-12-08T16:17:09.855">
    <p:pos x="6000" y="0"/>
    <p:text>Amazing work but write all the enzymes in red color because the doctor said it is important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1-12-08T16:22:26.084">
    <p:pos x="6000" y="0"/>
    <p:text>Excellent work write the xanthine oxidase in red also write as it's the rate limiting enzyme
( I know it will be repeated but it's important information )</p:text>
  </p:cm>
  <p:cm authorId="0" idx="4" dt="2021-12-08T16:18:39.958">
    <p:pos x="6000" y="100"/>
    <p:text>same here with the enzymes but here write it with bold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1-12-08T16:27:43.069">
    <p:pos x="6000" y="0"/>
    <p:text>I know the picture is not important but insert another one with better quality because the bad quality of pictures reflect badly on this amazing work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6" dt="2021-12-08T16:47:01.336">
    <p:pos x="6000" y="0"/>
    <p:text>so fat the work is magnificent and this slide is good but reorganize it better than this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1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0" name="Google Shape;140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10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1" name="Google Shape;166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11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6" name="Google Shape;17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4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12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6" name="Google Shape;18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4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p13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6" name="Google Shape;200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5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p14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7" name="Google Shape;201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4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p15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6" name="Google Shape;202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2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0" name="Google Shape;142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3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0" name="Google Shape;143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4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9" name="Google Shape;144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5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1" name="Google Shape;14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6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9" name="Google Shape;15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7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4" name="Google Shape;15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8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3" name="Google Shape;16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9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9" name="Google Shape;16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2" y="3804200"/>
            <a:ext cx="10691977" cy="3755811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rot="-9733466">
            <a:off x="-530513" y="-1230128"/>
            <a:ext cx="15045066" cy="5284855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963501" y="1978944"/>
            <a:ext cx="7571700" cy="36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963501" y="5780069"/>
            <a:ext cx="75717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"/>
          <p:cNvSpPr txBox="1"/>
          <p:nvPr>
            <p:ph idx="2" type="subTitle"/>
          </p:nvPr>
        </p:nvSpPr>
        <p:spPr>
          <a:xfrm>
            <a:off x="963501" y="1234231"/>
            <a:ext cx="28995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6" name="Google Shape;16;p2"/>
          <p:cNvGrpSpPr/>
          <p:nvPr/>
        </p:nvGrpSpPr>
        <p:grpSpPr>
          <a:xfrm>
            <a:off x="7807960" y="-810720"/>
            <a:ext cx="3476329" cy="3755784"/>
            <a:chOff x="3179709" y="5000350"/>
            <a:chExt cx="526733" cy="569110"/>
          </a:xfrm>
        </p:grpSpPr>
        <p:sp>
          <p:nvSpPr>
            <p:cNvPr id="17" name="Google Shape;17;p2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1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37" name="Google Shape;837;p11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8" name="Google Shape;838;p11"/>
          <p:cNvSpPr/>
          <p:nvPr/>
        </p:nvSpPr>
        <p:spPr>
          <a:xfrm rot="-8329196">
            <a:off x="2807319" y="-134194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11"/>
          <p:cNvSpPr/>
          <p:nvPr/>
        </p:nvSpPr>
        <p:spPr>
          <a:xfrm flipH="1" rot="339811">
            <a:off x="-258190" y="497039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0" name="Google Shape;840;p11"/>
          <p:cNvGrpSpPr/>
          <p:nvPr/>
        </p:nvGrpSpPr>
        <p:grpSpPr>
          <a:xfrm flipH="1">
            <a:off x="9520636" y="4302405"/>
            <a:ext cx="3476329" cy="3755784"/>
            <a:chOff x="3179709" y="5000350"/>
            <a:chExt cx="526733" cy="569110"/>
          </a:xfrm>
        </p:grpSpPr>
        <p:sp>
          <p:nvSpPr>
            <p:cNvPr id="841" name="Google Shape;841;p11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1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1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1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1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1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1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1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1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1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1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1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1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1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1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1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1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1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1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1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2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1" name="Google Shape;901;p12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2" name="Google Shape;902;p12"/>
          <p:cNvSpPr txBox="1"/>
          <p:nvPr>
            <p:ph idx="1" type="subTitle"/>
          </p:nvPr>
        </p:nvSpPr>
        <p:spPr>
          <a:xfrm>
            <a:off x="1353600" y="4375766"/>
            <a:ext cx="79848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03" name="Google Shape;903;p12"/>
          <p:cNvSpPr/>
          <p:nvPr/>
        </p:nvSpPr>
        <p:spPr>
          <a:xfrm rot="-8329196">
            <a:off x="2807319" y="-134194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2"/>
          <p:cNvSpPr/>
          <p:nvPr/>
        </p:nvSpPr>
        <p:spPr>
          <a:xfrm flipH="1" rot="339811">
            <a:off x="-258190" y="497039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5" name="Google Shape;905;p12"/>
          <p:cNvGrpSpPr/>
          <p:nvPr/>
        </p:nvGrpSpPr>
        <p:grpSpPr>
          <a:xfrm flipH="1">
            <a:off x="9520636" y="4302405"/>
            <a:ext cx="3476329" cy="3755784"/>
            <a:chOff x="3179709" y="5000350"/>
            <a:chExt cx="526733" cy="569110"/>
          </a:xfrm>
        </p:grpSpPr>
        <p:sp>
          <p:nvSpPr>
            <p:cNvPr id="906" name="Google Shape;906;p12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2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2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2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2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2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2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2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2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2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2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2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2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2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2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2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2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2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2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2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2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2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2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2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2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2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2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2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2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2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2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2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2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2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2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2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2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2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2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2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2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2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2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2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2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2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2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2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2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2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2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2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2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2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2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2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2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2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3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4"/>
          <p:cNvSpPr/>
          <p:nvPr/>
        </p:nvSpPr>
        <p:spPr>
          <a:xfrm>
            <a:off x="-3227000" y="-496300"/>
            <a:ext cx="13919009" cy="4828247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14"/>
          <p:cNvSpPr txBox="1"/>
          <p:nvPr>
            <p:ph type="title"/>
          </p:nvPr>
        </p:nvSpPr>
        <p:spPr>
          <a:xfrm>
            <a:off x="361950" y="753775"/>
            <a:ext cx="28419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69" name="Google Shape;969;p14"/>
          <p:cNvSpPr txBox="1"/>
          <p:nvPr>
            <p:ph idx="2" type="title"/>
          </p:nvPr>
        </p:nvSpPr>
        <p:spPr>
          <a:xfrm>
            <a:off x="3924988" y="753775"/>
            <a:ext cx="28419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70" name="Google Shape;970;p14"/>
          <p:cNvSpPr txBox="1"/>
          <p:nvPr>
            <p:ph idx="3" type="title"/>
          </p:nvPr>
        </p:nvSpPr>
        <p:spPr>
          <a:xfrm>
            <a:off x="7488025" y="753775"/>
            <a:ext cx="28419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71" name="Google Shape;971;p14"/>
          <p:cNvSpPr/>
          <p:nvPr/>
        </p:nvSpPr>
        <p:spPr>
          <a:xfrm flipH="1" rot="10285708">
            <a:off x="7450007" y="4100705"/>
            <a:ext cx="3895390" cy="4620383"/>
          </a:xfrm>
          <a:custGeom>
            <a:rect b="b" l="l" r="r" t="t"/>
            <a:pathLst>
              <a:path extrusionOk="0" h="113637" w="95806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4"/>
          <p:cNvSpPr/>
          <p:nvPr/>
        </p:nvSpPr>
        <p:spPr>
          <a:xfrm flipH="1" rot="10800000">
            <a:off x="-3672402" y="5782538"/>
            <a:ext cx="10799859" cy="199911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3" name="Google Shape;973;p14"/>
          <p:cNvGrpSpPr/>
          <p:nvPr/>
        </p:nvGrpSpPr>
        <p:grpSpPr>
          <a:xfrm flipH="1">
            <a:off x="9765527" y="-1408428"/>
            <a:ext cx="2730792" cy="2950322"/>
            <a:chOff x="3179709" y="5000350"/>
            <a:chExt cx="526733" cy="569110"/>
          </a:xfrm>
        </p:grpSpPr>
        <p:sp>
          <p:nvSpPr>
            <p:cNvPr id="974" name="Google Shape;974;p14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4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4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4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4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4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4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2" name="Google Shape;1032;p14"/>
          <p:cNvGrpSpPr/>
          <p:nvPr/>
        </p:nvGrpSpPr>
        <p:grpSpPr>
          <a:xfrm flipH="1">
            <a:off x="9396627" y="5976272"/>
            <a:ext cx="2730792" cy="2950322"/>
            <a:chOff x="3179709" y="5000350"/>
            <a:chExt cx="526733" cy="569110"/>
          </a:xfrm>
        </p:grpSpPr>
        <p:sp>
          <p:nvSpPr>
            <p:cNvPr id="1033" name="Google Shape;1033;p14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4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4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4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4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4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4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4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4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4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4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4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4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4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4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4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4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4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4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4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4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4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4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4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4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4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4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4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4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4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4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4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4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4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4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4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4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4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4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4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4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4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4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4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4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4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4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4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4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4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4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4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4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1" name="Google Shape;1091;p14"/>
          <p:cNvGrpSpPr/>
          <p:nvPr/>
        </p:nvGrpSpPr>
        <p:grpSpPr>
          <a:xfrm flipH="1">
            <a:off x="-1556173" y="-891340"/>
            <a:ext cx="2730792" cy="2950322"/>
            <a:chOff x="3179709" y="5000350"/>
            <a:chExt cx="526733" cy="569110"/>
          </a:xfrm>
        </p:grpSpPr>
        <p:sp>
          <p:nvSpPr>
            <p:cNvPr id="1092" name="Google Shape;1092;p14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4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4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4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4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4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4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4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4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4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4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4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4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4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_1"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5"/>
          <p:cNvSpPr/>
          <p:nvPr/>
        </p:nvSpPr>
        <p:spPr>
          <a:xfrm flipH="1">
            <a:off x="3564441" y="-618125"/>
            <a:ext cx="10910984" cy="4828247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15"/>
          <p:cNvSpPr/>
          <p:nvPr/>
        </p:nvSpPr>
        <p:spPr>
          <a:xfrm rot="10799917">
            <a:off x="-248231" y="5846485"/>
            <a:ext cx="18368559" cy="199911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15"/>
          <p:cNvSpPr/>
          <p:nvPr/>
        </p:nvSpPr>
        <p:spPr>
          <a:xfrm rot="-10285708">
            <a:off x="-653518" y="3491405"/>
            <a:ext cx="3895390" cy="4620383"/>
          </a:xfrm>
          <a:custGeom>
            <a:rect b="b" l="l" r="r" t="t"/>
            <a:pathLst>
              <a:path extrusionOk="0" h="113637" w="95806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4" name="Google Shape;1154;p15"/>
          <p:cNvGrpSpPr/>
          <p:nvPr/>
        </p:nvGrpSpPr>
        <p:grpSpPr>
          <a:xfrm>
            <a:off x="9396629" y="-891340"/>
            <a:ext cx="2730792" cy="2950322"/>
            <a:chOff x="3179709" y="5000350"/>
            <a:chExt cx="526733" cy="569110"/>
          </a:xfrm>
        </p:grpSpPr>
        <p:sp>
          <p:nvSpPr>
            <p:cNvPr id="1155" name="Google Shape;1155;p15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5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5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5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5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5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5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5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15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3" name="Google Shape;1213;p15"/>
          <p:cNvGrpSpPr/>
          <p:nvPr/>
        </p:nvGrpSpPr>
        <p:grpSpPr>
          <a:xfrm flipH="1" rot="-2700063">
            <a:off x="6118476" y="6627520"/>
            <a:ext cx="2017930" cy="2180158"/>
            <a:chOff x="3179709" y="5000350"/>
            <a:chExt cx="526733" cy="569110"/>
          </a:xfrm>
        </p:grpSpPr>
        <p:sp>
          <p:nvSpPr>
            <p:cNvPr id="1214" name="Google Shape;1214;p15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5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5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5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5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5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5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5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5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5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5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5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5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5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5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5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5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5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5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5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5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5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5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5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5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5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5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5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5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5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5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5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5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5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5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5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5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5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5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5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5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5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5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5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5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2" name="Google Shape;1272;p15"/>
          <p:cNvGrpSpPr/>
          <p:nvPr/>
        </p:nvGrpSpPr>
        <p:grpSpPr>
          <a:xfrm flipH="1" rot="-7777377">
            <a:off x="-35523" y="-1368994"/>
            <a:ext cx="2183635" cy="2359155"/>
            <a:chOff x="3179709" y="5000350"/>
            <a:chExt cx="526733" cy="569110"/>
          </a:xfrm>
        </p:grpSpPr>
        <p:sp>
          <p:nvSpPr>
            <p:cNvPr id="1273" name="Google Shape;1273;p15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5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5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5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5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5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5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5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5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5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5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5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15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15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15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15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15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15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15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5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15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5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5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5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5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5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5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5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5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5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5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5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5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1" name="Google Shape;1331;p15"/>
          <p:cNvSpPr txBox="1"/>
          <p:nvPr>
            <p:ph type="title"/>
          </p:nvPr>
        </p:nvSpPr>
        <p:spPr>
          <a:xfrm>
            <a:off x="362100" y="492175"/>
            <a:ext cx="999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1">
  <p:cSld name="TITLE_1_1"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6"/>
          <p:cNvSpPr/>
          <p:nvPr/>
        </p:nvSpPr>
        <p:spPr>
          <a:xfrm flipH="1" rot="10800000">
            <a:off x="9787" y="-254611"/>
            <a:ext cx="10691977" cy="3755811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16"/>
          <p:cNvSpPr/>
          <p:nvPr/>
        </p:nvSpPr>
        <p:spPr>
          <a:xfrm flipH="1" rot="-1066534">
            <a:off x="-520738" y="3250672"/>
            <a:ext cx="15045066" cy="5284855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16"/>
          <p:cNvSpPr txBox="1"/>
          <p:nvPr>
            <p:ph type="ctrTitle"/>
          </p:nvPr>
        </p:nvSpPr>
        <p:spPr>
          <a:xfrm>
            <a:off x="2127150" y="1152444"/>
            <a:ext cx="6437700" cy="12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36" name="Google Shape;1336;p16"/>
          <p:cNvSpPr txBox="1"/>
          <p:nvPr>
            <p:ph idx="1" type="subTitle"/>
          </p:nvPr>
        </p:nvSpPr>
        <p:spPr>
          <a:xfrm>
            <a:off x="3343650" y="2568606"/>
            <a:ext cx="4004700" cy="1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37" name="Google Shape;1337;p16"/>
          <p:cNvSpPr txBox="1"/>
          <p:nvPr/>
        </p:nvSpPr>
        <p:spPr>
          <a:xfrm>
            <a:off x="2749500" y="5130156"/>
            <a:ext cx="5193000" cy="91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b="1" i="0" lang="en" sz="1400" u="none" cap="none" strike="noStrike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b="0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including icons by </a:t>
            </a:r>
            <a:r>
              <a:rPr b="1" i="0" lang="en" sz="1400" u="none" cap="none" strike="noStrike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and infographics &amp; images by </a:t>
            </a:r>
            <a:r>
              <a:rPr b="1" i="0" lang="en" sz="1400" u="none" cap="none" strike="noStrike">
                <a:solidFill>
                  <a:schemeClr val="accen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38" name="Google Shape;1338;p16"/>
          <p:cNvGrpSpPr/>
          <p:nvPr/>
        </p:nvGrpSpPr>
        <p:grpSpPr>
          <a:xfrm>
            <a:off x="-1280965" y="-790270"/>
            <a:ext cx="3476329" cy="3755784"/>
            <a:chOff x="3179709" y="5000350"/>
            <a:chExt cx="526733" cy="569110"/>
          </a:xfrm>
        </p:grpSpPr>
        <p:sp>
          <p:nvSpPr>
            <p:cNvPr id="1339" name="Google Shape;1339;p16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6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6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6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6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6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6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6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6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6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6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6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6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6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6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6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6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6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6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6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6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6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6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6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6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6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6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6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6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6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6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6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6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6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"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/>
          <p:nvPr/>
        </p:nvSpPr>
        <p:spPr>
          <a:xfrm rot="-8329196">
            <a:off x="2807319" y="-134194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3"/>
          <p:cNvSpPr txBox="1"/>
          <p:nvPr>
            <p:ph idx="1" type="body"/>
          </p:nvPr>
        </p:nvSpPr>
        <p:spPr>
          <a:xfrm>
            <a:off x="362100" y="1392925"/>
            <a:ext cx="9241200" cy="52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432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"/>
              <a:buAutoNum type="arabicPeriod"/>
              <a:defRPr sz="1620"/>
            </a:lvl1pPr>
            <a:lvl2pPr indent="-26416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 sz="1620"/>
            </a:lvl2pPr>
            <a:lvl3pPr indent="-26416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indent="-26416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indent="-26416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indent="-26416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indent="-2641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indent="-264159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indent="-264159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/>
        </p:txBody>
      </p:sp>
      <p:sp>
        <p:nvSpPr>
          <p:cNvPr id="79" name="Google Shape;79;p3"/>
          <p:cNvSpPr txBox="1"/>
          <p:nvPr>
            <p:ph type="title"/>
          </p:nvPr>
        </p:nvSpPr>
        <p:spPr>
          <a:xfrm>
            <a:off x="362100" y="492175"/>
            <a:ext cx="999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" name="Google Shape;80;p3"/>
          <p:cNvSpPr/>
          <p:nvPr/>
        </p:nvSpPr>
        <p:spPr>
          <a:xfrm flipH="1" rot="339811">
            <a:off x="-258190" y="497039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3"/>
          <p:cNvGrpSpPr/>
          <p:nvPr/>
        </p:nvGrpSpPr>
        <p:grpSpPr>
          <a:xfrm flipH="1">
            <a:off x="9520636" y="4302405"/>
            <a:ext cx="3476329" cy="3755784"/>
            <a:chOff x="3179709" y="5000350"/>
            <a:chExt cx="526733" cy="569110"/>
          </a:xfrm>
        </p:grpSpPr>
        <p:sp>
          <p:nvSpPr>
            <p:cNvPr id="82" name="Google Shape;82;p3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/>
          <p:nvPr/>
        </p:nvSpPr>
        <p:spPr>
          <a:xfrm flipH="1" rot="10800000">
            <a:off x="-264413" y="-1038011"/>
            <a:ext cx="10691977" cy="3755811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/>
          <p:nvPr/>
        </p:nvSpPr>
        <p:spPr>
          <a:xfrm rot="3466623">
            <a:off x="6999262" y="-2202980"/>
            <a:ext cx="4519751" cy="5300418"/>
          </a:xfrm>
          <a:custGeom>
            <a:rect b="b" l="l" r="r" t="t"/>
            <a:pathLst>
              <a:path extrusionOk="0" h="113637" w="95806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/>
          <p:nvPr>
            <p:ph type="title"/>
          </p:nvPr>
        </p:nvSpPr>
        <p:spPr>
          <a:xfrm>
            <a:off x="362100" y="492175"/>
            <a:ext cx="999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44" name="Google Shape;144;p4"/>
          <p:cNvGrpSpPr/>
          <p:nvPr/>
        </p:nvGrpSpPr>
        <p:grpSpPr>
          <a:xfrm>
            <a:off x="9104385" y="6100130"/>
            <a:ext cx="3476329" cy="3755784"/>
            <a:chOff x="3179709" y="5000350"/>
            <a:chExt cx="526733" cy="569110"/>
          </a:xfrm>
        </p:grpSpPr>
        <p:sp>
          <p:nvSpPr>
            <p:cNvPr id="145" name="Google Shape;145;p4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" name="Google Shape;203;p4"/>
          <p:cNvGrpSpPr/>
          <p:nvPr/>
        </p:nvGrpSpPr>
        <p:grpSpPr>
          <a:xfrm flipH="1" rot="-7777377">
            <a:off x="-35523" y="-1368994"/>
            <a:ext cx="2183635" cy="2359155"/>
            <a:chOff x="3179709" y="5000350"/>
            <a:chExt cx="526733" cy="569110"/>
          </a:xfrm>
        </p:grpSpPr>
        <p:sp>
          <p:nvSpPr>
            <p:cNvPr id="204" name="Google Shape;204;p4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5"/>
          <p:cNvSpPr txBox="1"/>
          <p:nvPr>
            <p:ph idx="1" type="body"/>
          </p:nvPr>
        </p:nvSpPr>
        <p:spPr>
          <a:xfrm>
            <a:off x="362100" y="2012250"/>
            <a:ext cx="5632500" cy="41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 sz="1620"/>
            </a:lvl1pPr>
            <a:lvl2pPr indent="-26416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 sz="1620"/>
            </a:lvl2pPr>
            <a:lvl3pPr indent="-26416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indent="-26416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indent="-26416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indent="-26416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indent="-2641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indent="-264159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indent="-264159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/>
        </p:txBody>
      </p:sp>
      <p:sp>
        <p:nvSpPr>
          <p:cNvPr id="265" name="Google Shape;265;p5"/>
          <p:cNvSpPr txBox="1"/>
          <p:nvPr>
            <p:ph type="title"/>
          </p:nvPr>
        </p:nvSpPr>
        <p:spPr>
          <a:xfrm>
            <a:off x="362100" y="1418850"/>
            <a:ext cx="563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6" name="Google Shape;266;p5"/>
          <p:cNvSpPr/>
          <p:nvPr/>
        </p:nvSpPr>
        <p:spPr>
          <a:xfrm rot="-8329196">
            <a:off x="2807319" y="-134194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5"/>
          <p:cNvSpPr/>
          <p:nvPr/>
        </p:nvSpPr>
        <p:spPr>
          <a:xfrm flipH="1" rot="339811">
            <a:off x="-258190" y="497039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8" name="Google Shape;268;p5"/>
          <p:cNvGrpSpPr/>
          <p:nvPr/>
        </p:nvGrpSpPr>
        <p:grpSpPr>
          <a:xfrm flipH="1">
            <a:off x="9520636" y="4302405"/>
            <a:ext cx="3476329" cy="3755784"/>
            <a:chOff x="3179709" y="5000350"/>
            <a:chExt cx="526733" cy="569110"/>
          </a:xfrm>
        </p:grpSpPr>
        <p:sp>
          <p:nvSpPr>
            <p:cNvPr id="269" name="Google Shape;269;p5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9" name="Google Shape;329;p6"/>
          <p:cNvSpPr txBox="1"/>
          <p:nvPr>
            <p:ph type="title"/>
          </p:nvPr>
        </p:nvSpPr>
        <p:spPr>
          <a:xfrm>
            <a:off x="502275" y="492175"/>
            <a:ext cx="4843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0" name="Google Shape;330;p6"/>
          <p:cNvSpPr txBox="1"/>
          <p:nvPr>
            <p:ph idx="2" type="title"/>
          </p:nvPr>
        </p:nvSpPr>
        <p:spPr>
          <a:xfrm>
            <a:off x="502275" y="3425875"/>
            <a:ext cx="4843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1" name="Google Shape;331;p6"/>
          <p:cNvSpPr txBox="1"/>
          <p:nvPr>
            <p:ph idx="1" type="body"/>
          </p:nvPr>
        </p:nvSpPr>
        <p:spPr>
          <a:xfrm>
            <a:off x="502275" y="1183375"/>
            <a:ext cx="9518100" cy="43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432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"/>
              <a:buChar char="●"/>
              <a:defRPr sz="1420"/>
            </a:lvl1pPr>
            <a:lvl2pPr indent="-26416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2pPr>
            <a:lvl3pPr indent="-26416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indent="-26416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indent="-26416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indent="-26416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indent="-2641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indent="-264159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indent="-264159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/>
        </p:txBody>
      </p:sp>
      <p:sp>
        <p:nvSpPr>
          <p:cNvPr id="332" name="Google Shape;332;p6"/>
          <p:cNvSpPr txBox="1"/>
          <p:nvPr>
            <p:ph idx="3" type="body"/>
          </p:nvPr>
        </p:nvSpPr>
        <p:spPr>
          <a:xfrm>
            <a:off x="502275" y="4865751"/>
            <a:ext cx="9963000" cy="1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3" name="Google Shape;333;p6"/>
          <p:cNvSpPr/>
          <p:nvPr/>
        </p:nvSpPr>
        <p:spPr>
          <a:xfrm rot="-8329196">
            <a:off x="2807319" y="-134194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6"/>
          <p:cNvSpPr/>
          <p:nvPr/>
        </p:nvSpPr>
        <p:spPr>
          <a:xfrm flipH="1" rot="339811">
            <a:off x="-258190" y="497039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" name="Google Shape;335;p6"/>
          <p:cNvGrpSpPr/>
          <p:nvPr/>
        </p:nvGrpSpPr>
        <p:grpSpPr>
          <a:xfrm flipH="1">
            <a:off x="9520636" y="4302405"/>
            <a:ext cx="3476329" cy="3755784"/>
            <a:chOff x="3179709" y="5000350"/>
            <a:chExt cx="526733" cy="569110"/>
          </a:xfrm>
        </p:grpSpPr>
        <p:sp>
          <p:nvSpPr>
            <p:cNvPr id="336" name="Google Shape;336;p6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"/>
          <p:cNvSpPr/>
          <p:nvPr/>
        </p:nvSpPr>
        <p:spPr>
          <a:xfrm flipH="1" rot="8329196">
            <a:off x="-6591272" y="-130529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7"/>
          <p:cNvSpPr/>
          <p:nvPr/>
        </p:nvSpPr>
        <p:spPr>
          <a:xfrm rot="-339811">
            <a:off x="-920810" y="500704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7" name="Google Shape;397;p7"/>
          <p:cNvGrpSpPr/>
          <p:nvPr/>
        </p:nvGrpSpPr>
        <p:grpSpPr>
          <a:xfrm>
            <a:off x="-1735762" y="4339055"/>
            <a:ext cx="3476329" cy="3755784"/>
            <a:chOff x="3179709" y="5000350"/>
            <a:chExt cx="526733" cy="569110"/>
          </a:xfrm>
        </p:grpSpPr>
        <p:sp>
          <p:nvSpPr>
            <p:cNvPr id="398" name="Google Shape;398;p7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6" name="Google Shape;456;p7"/>
          <p:cNvSpPr txBox="1"/>
          <p:nvPr>
            <p:ph type="title"/>
          </p:nvPr>
        </p:nvSpPr>
        <p:spPr>
          <a:xfrm>
            <a:off x="310447" y="1812541"/>
            <a:ext cx="47298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7" name="Google Shape;457;p7"/>
          <p:cNvSpPr txBox="1"/>
          <p:nvPr>
            <p:ph idx="1" type="subTitle"/>
          </p:nvPr>
        </p:nvSpPr>
        <p:spPr>
          <a:xfrm>
            <a:off x="310447" y="4120005"/>
            <a:ext cx="4729800" cy="18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8" name="Google Shape;458;p7"/>
          <p:cNvSpPr txBox="1"/>
          <p:nvPr>
            <p:ph idx="2" type="body"/>
          </p:nvPr>
        </p:nvSpPr>
        <p:spPr>
          <a:xfrm>
            <a:off x="5775715" y="1064257"/>
            <a:ext cx="4486500" cy="54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9" name="Google Shape;459;p7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8"/>
          <p:cNvSpPr txBox="1"/>
          <p:nvPr>
            <p:ph type="title"/>
          </p:nvPr>
        </p:nvSpPr>
        <p:spPr>
          <a:xfrm>
            <a:off x="573245" y="661638"/>
            <a:ext cx="7445700" cy="60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2" name="Google Shape;462;p8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3" name="Google Shape;463;p8"/>
          <p:cNvSpPr/>
          <p:nvPr/>
        </p:nvSpPr>
        <p:spPr>
          <a:xfrm rot="-8329196">
            <a:off x="2807319" y="-134194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8"/>
          <p:cNvSpPr/>
          <p:nvPr/>
        </p:nvSpPr>
        <p:spPr>
          <a:xfrm flipH="1" rot="339811">
            <a:off x="-258190" y="497039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5" name="Google Shape;465;p8"/>
          <p:cNvGrpSpPr/>
          <p:nvPr/>
        </p:nvGrpSpPr>
        <p:grpSpPr>
          <a:xfrm flipH="1">
            <a:off x="9520636" y="4302405"/>
            <a:ext cx="3476329" cy="3755784"/>
            <a:chOff x="3179709" y="5000350"/>
            <a:chExt cx="526733" cy="569110"/>
          </a:xfrm>
        </p:grpSpPr>
        <p:sp>
          <p:nvSpPr>
            <p:cNvPr id="466" name="Google Shape;466;p8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9"/>
          <p:cNvSpPr txBox="1"/>
          <p:nvPr>
            <p:ph type="title"/>
          </p:nvPr>
        </p:nvSpPr>
        <p:spPr>
          <a:xfrm>
            <a:off x="364468" y="3504079"/>
            <a:ext cx="9963000" cy="12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26" name="Google Shape;526;p9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7" name="Google Shape;527;p9"/>
          <p:cNvSpPr txBox="1"/>
          <p:nvPr>
            <p:ph idx="2" type="title"/>
          </p:nvPr>
        </p:nvSpPr>
        <p:spPr>
          <a:xfrm>
            <a:off x="3383950" y="1968525"/>
            <a:ext cx="3924000" cy="13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28" name="Google Shape;528;p9"/>
          <p:cNvSpPr txBox="1"/>
          <p:nvPr>
            <p:ph idx="1" type="subTitle"/>
          </p:nvPr>
        </p:nvSpPr>
        <p:spPr>
          <a:xfrm>
            <a:off x="1353600" y="4718491"/>
            <a:ext cx="79848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9" name="Google Shape;529;p9"/>
          <p:cNvSpPr/>
          <p:nvPr/>
        </p:nvSpPr>
        <p:spPr>
          <a:xfrm rot="-8329196">
            <a:off x="2807319" y="-1341944"/>
            <a:ext cx="15045157" cy="528485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9"/>
          <p:cNvSpPr/>
          <p:nvPr/>
        </p:nvSpPr>
        <p:spPr>
          <a:xfrm flipH="1" rot="339811">
            <a:off x="-258190" y="4970399"/>
            <a:ext cx="12440204" cy="3755823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1" name="Google Shape;531;p9"/>
          <p:cNvGrpSpPr/>
          <p:nvPr/>
        </p:nvGrpSpPr>
        <p:grpSpPr>
          <a:xfrm flipH="1">
            <a:off x="9520636" y="4302405"/>
            <a:ext cx="3476329" cy="3755784"/>
            <a:chOff x="3179709" y="5000350"/>
            <a:chExt cx="526733" cy="569110"/>
          </a:xfrm>
        </p:grpSpPr>
        <p:sp>
          <p:nvSpPr>
            <p:cNvPr id="532" name="Google Shape;532;p9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0"/>
          <p:cNvSpPr/>
          <p:nvPr/>
        </p:nvSpPr>
        <p:spPr>
          <a:xfrm flipH="1">
            <a:off x="3564441" y="-618125"/>
            <a:ext cx="10910984" cy="4828247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0"/>
          <p:cNvSpPr txBox="1"/>
          <p:nvPr>
            <p:ph type="title"/>
          </p:nvPr>
        </p:nvSpPr>
        <p:spPr>
          <a:xfrm>
            <a:off x="361950" y="753775"/>
            <a:ext cx="28419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93" name="Google Shape;593;p10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4" name="Google Shape;594;p10"/>
          <p:cNvSpPr txBox="1"/>
          <p:nvPr>
            <p:ph idx="2" type="title"/>
          </p:nvPr>
        </p:nvSpPr>
        <p:spPr>
          <a:xfrm>
            <a:off x="3924988" y="753775"/>
            <a:ext cx="28419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95" name="Google Shape;595;p10"/>
          <p:cNvSpPr txBox="1"/>
          <p:nvPr>
            <p:ph idx="3" type="title"/>
          </p:nvPr>
        </p:nvSpPr>
        <p:spPr>
          <a:xfrm>
            <a:off x="7488025" y="753775"/>
            <a:ext cx="2841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96" name="Google Shape;596;p10"/>
          <p:cNvSpPr txBox="1"/>
          <p:nvPr/>
        </p:nvSpPr>
        <p:spPr>
          <a:xfrm>
            <a:off x="3557700" y="6589800"/>
            <a:ext cx="35916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This template was created by </a:t>
            </a:r>
            <a:r>
              <a:rPr b="0" i="0" lang="en" sz="1000" u="sng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endParaRPr b="0" i="0" sz="1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7" name="Google Shape;597;p10"/>
          <p:cNvSpPr/>
          <p:nvPr/>
        </p:nvSpPr>
        <p:spPr>
          <a:xfrm rot="10799930">
            <a:off x="3552681" y="4684221"/>
            <a:ext cx="14466084" cy="1999112"/>
          </a:xfrm>
          <a:custGeom>
            <a:rect b="b" l="l" r="r" t="t"/>
            <a:pathLst>
              <a:path extrusionOk="0" h="26087" w="58952">
                <a:moveTo>
                  <a:pt x="6309" y="0"/>
                </a:moveTo>
                <a:cubicBezTo>
                  <a:pt x="5794" y="0"/>
                  <a:pt x="5279" y="55"/>
                  <a:pt x="4770" y="173"/>
                </a:cubicBezTo>
                <a:cubicBezTo>
                  <a:pt x="2668" y="666"/>
                  <a:pt x="1182" y="2100"/>
                  <a:pt x="0" y="3774"/>
                </a:cubicBezTo>
                <a:lnTo>
                  <a:pt x="0" y="26086"/>
                </a:lnTo>
                <a:lnTo>
                  <a:pt x="13422" y="26086"/>
                </a:lnTo>
                <a:cubicBezTo>
                  <a:pt x="13541" y="23333"/>
                  <a:pt x="14784" y="20752"/>
                  <a:pt x="17295" y="19589"/>
                </a:cubicBezTo>
                <a:cubicBezTo>
                  <a:pt x="18330" y="19111"/>
                  <a:pt x="19414" y="18944"/>
                  <a:pt x="20527" y="18944"/>
                </a:cubicBezTo>
                <a:cubicBezTo>
                  <a:pt x="23125" y="18944"/>
                  <a:pt x="25882" y="19855"/>
                  <a:pt x="28549" y="19855"/>
                </a:cubicBezTo>
                <a:cubicBezTo>
                  <a:pt x="29120" y="19855"/>
                  <a:pt x="29687" y="19813"/>
                  <a:pt x="30247" y="19712"/>
                </a:cubicBezTo>
                <a:cubicBezTo>
                  <a:pt x="33688" y="19090"/>
                  <a:pt x="36304" y="16352"/>
                  <a:pt x="38520" y="13651"/>
                </a:cubicBezTo>
                <a:cubicBezTo>
                  <a:pt x="40741" y="10950"/>
                  <a:pt x="42972" y="8013"/>
                  <a:pt x="46214" y="6703"/>
                </a:cubicBezTo>
                <a:cubicBezTo>
                  <a:pt x="47338" y="6248"/>
                  <a:pt x="48540" y="6032"/>
                  <a:pt x="49747" y="6032"/>
                </a:cubicBezTo>
                <a:cubicBezTo>
                  <a:pt x="52371" y="6032"/>
                  <a:pt x="55015" y="7053"/>
                  <a:pt x="56930" y="8867"/>
                </a:cubicBezTo>
                <a:cubicBezTo>
                  <a:pt x="57742" y="9640"/>
                  <a:pt x="58420" y="10543"/>
                  <a:pt x="58952" y="11520"/>
                </a:cubicBezTo>
                <a:lnTo>
                  <a:pt x="58952" y="7391"/>
                </a:lnTo>
                <a:cubicBezTo>
                  <a:pt x="57514" y="5322"/>
                  <a:pt x="55212" y="3723"/>
                  <a:pt x="52635" y="3025"/>
                </a:cubicBezTo>
                <a:cubicBezTo>
                  <a:pt x="51493" y="2714"/>
                  <a:pt x="50327" y="2579"/>
                  <a:pt x="49159" y="2579"/>
                </a:cubicBezTo>
                <a:cubicBezTo>
                  <a:pt x="46706" y="2579"/>
                  <a:pt x="44246" y="3176"/>
                  <a:pt x="41989" y="4002"/>
                </a:cubicBezTo>
                <a:cubicBezTo>
                  <a:pt x="38657" y="5222"/>
                  <a:pt x="35572" y="6926"/>
                  <a:pt x="32193" y="8041"/>
                </a:cubicBezTo>
                <a:cubicBezTo>
                  <a:pt x="30221" y="8691"/>
                  <a:pt x="28084" y="9129"/>
                  <a:pt x="25965" y="9129"/>
                </a:cubicBezTo>
                <a:cubicBezTo>
                  <a:pt x="24449" y="9129"/>
                  <a:pt x="22941" y="8905"/>
                  <a:pt x="21509" y="8374"/>
                </a:cubicBezTo>
                <a:cubicBezTo>
                  <a:pt x="18473" y="7248"/>
                  <a:pt x="16189" y="4924"/>
                  <a:pt x="13665" y="3005"/>
                </a:cubicBezTo>
                <a:cubicBezTo>
                  <a:pt x="11555" y="1400"/>
                  <a:pt x="8923" y="0"/>
                  <a:pt x="63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0"/>
          <p:cNvSpPr/>
          <p:nvPr/>
        </p:nvSpPr>
        <p:spPr>
          <a:xfrm rot="-10285708">
            <a:off x="-653518" y="3559107"/>
            <a:ext cx="3895390" cy="4620383"/>
          </a:xfrm>
          <a:custGeom>
            <a:rect b="b" l="l" r="r" t="t"/>
            <a:pathLst>
              <a:path extrusionOk="0" h="113637" w="95806">
                <a:moveTo>
                  <a:pt x="77054" y="0"/>
                </a:moveTo>
                <a:cubicBezTo>
                  <a:pt x="74424" y="2853"/>
                  <a:pt x="72430" y="6393"/>
                  <a:pt x="71206" y="10072"/>
                </a:cubicBezTo>
                <a:cubicBezTo>
                  <a:pt x="68724" y="17547"/>
                  <a:pt x="68877" y="25606"/>
                  <a:pt x="69085" y="33474"/>
                </a:cubicBezTo>
                <a:cubicBezTo>
                  <a:pt x="69289" y="41349"/>
                  <a:pt x="69497" y="49398"/>
                  <a:pt x="67120" y="56906"/>
                </a:cubicBezTo>
                <a:cubicBezTo>
                  <a:pt x="64676" y="64634"/>
                  <a:pt x="59455" y="71458"/>
                  <a:pt x="52635" y="75839"/>
                </a:cubicBezTo>
                <a:cubicBezTo>
                  <a:pt x="40760" y="83479"/>
                  <a:pt x="24908" y="83622"/>
                  <a:pt x="13930" y="92502"/>
                </a:cubicBezTo>
                <a:cubicBezTo>
                  <a:pt x="7295" y="97870"/>
                  <a:pt x="3361" y="105702"/>
                  <a:pt x="0" y="113636"/>
                </a:cubicBezTo>
                <a:lnTo>
                  <a:pt x="3517" y="112308"/>
                </a:lnTo>
                <a:cubicBezTo>
                  <a:pt x="6749" y="106727"/>
                  <a:pt x="11985" y="102223"/>
                  <a:pt x="17708" y="99071"/>
                </a:cubicBezTo>
                <a:cubicBezTo>
                  <a:pt x="25544" y="94752"/>
                  <a:pt x="34334" y="92563"/>
                  <a:pt x="42910" y="90001"/>
                </a:cubicBezTo>
                <a:cubicBezTo>
                  <a:pt x="51482" y="87438"/>
                  <a:pt x="60139" y="84353"/>
                  <a:pt x="67015" y="78629"/>
                </a:cubicBezTo>
                <a:cubicBezTo>
                  <a:pt x="73893" y="72901"/>
                  <a:pt x="78496" y="64941"/>
                  <a:pt x="84519" y="58321"/>
                </a:cubicBezTo>
                <a:cubicBezTo>
                  <a:pt x="87689" y="54838"/>
                  <a:pt x="91562" y="51657"/>
                  <a:pt x="95805" y="49649"/>
                </a:cubicBezTo>
                <a:lnTo>
                  <a:pt x="770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9" name="Google Shape;599;p10"/>
          <p:cNvGrpSpPr/>
          <p:nvPr/>
        </p:nvGrpSpPr>
        <p:grpSpPr>
          <a:xfrm>
            <a:off x="9396629" y="-891340"/>
            <a:ext cx="2730792" cy="2950322"/>
            <a:chOff x="3179709" y="5000350"/>
            <a:chExt cx="526733" cy="569110"/>
          </a:xfrm>
        </p:grpSpPr>
        <p:sp>
          <p:nvSpPr>
            <p:cNvPr id="600" name="Google Shape;600;p10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0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0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0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0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0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0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0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0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0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0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0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0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0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0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0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0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0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0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0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0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0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0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0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0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0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0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8" name="Google Shape;658;p10"/>
          <p:cNvGrpSpPr/>
          <p:nvPr/>
        </p:nvGrpSpPr>
        <p:grpSpPr>
          <a:xfrm flipH="1" rot="-2700063">
            <a:off x="6118476" y="6627520"/>
            <a:ext cx="2017930" cy="2180158"/>
            <a:chOff x="3179709" y="5000350"/>
            <a:chExt cx="526733" cy="569110"/>
          </a:xfrm>
        </p:grpSpPr>
        <p:sp>
          <p:nvSpPr>
            <p:cNvPr id="659" name="Google Shape;659;p10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0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0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0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0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0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0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0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0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0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0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0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0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0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0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0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0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0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0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0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0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0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0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0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0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0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0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0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0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0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0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0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0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0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0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0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0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0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0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0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0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0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0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0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0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0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0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0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0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0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0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0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0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0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0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0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0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0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7" name="Google Shape;717;p10"/>
          <p:cNvGrpSpPr/>
          <p:nvPr/>
        </p:nvGrpSpPr>
        <p:grpSpPr>
          <a:xfrm flipH="1" rot="-2700059">
            <a:off x="2472629" y="4504192"/>
            <a:ext cx="2183599" cy="2359155"/>
            <a:chOff x="3179709" y="5000350"/>
            <a:chExt cx="526733" cy="569110"/>
          </a:xfrm>
        </p:grpSpPr>
        <p:sp>
          <p:nvSpPr>
            <p:cNvPr id="718" name="Google Shape;718;p10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0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0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0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0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0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0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0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0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0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0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0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0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0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0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0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0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0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0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0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0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0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0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0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0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0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0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0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0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0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0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0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0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0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0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0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0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0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0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0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0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0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0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0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0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0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0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0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0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0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0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0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0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0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0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6" name="Google Shape;776;p10"/>
          <p:cNvGrpSpPr/>
          <p:nvPr/>
        </p:nvGrpSpPr>
        <p:grpSpPr>
          <a:xfrm flipH="1" rot="-7777377">
            <a:off x="-35523" y="-1368994"/>
            <a:ext cx="2183635" cy="2359155"/>
            <a:chOff x="3179709" y="5000350"/>
            <a:chExt cx="526733" cy="569110"/>
          </a:xfrm>
        </p:grpSpPr>
        <p:sp>
          <p:nvSpPr>
            <p:cNvPr id="777" name="Google Shape;777;p10"/>
            <p:cNvSpPr/>
            <p:nvPr/>
          </p:nvSpPr>
          <p:spPr>
            <a:xfrm>
              <a:off x="3377359" y="5283823"/>
              <a:ext cx="131005" cy="113596"/>
            </a:xfrm>
            <a:custGeom>
              <a:rect b="b" l="l" r="r" t="t"/>
              <a:pathLst>
                <a:path extrusionOk="0" h="3726" w="4297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4" y="3726"/>
                  </a:lnTo>
                  <a:lnTo>
                    <a:pt x="3204" y="3645"/>
                  </a:lnTo>
                  <a:lnTo>
                    <a:pt x="1125" y="3645"/>
                  </a:lnTo>
                  <a:lnTo>
                    <a:pt x="95" y="1860"/>
                  </a:lnTo>
                  <a:lnTo>
                    <a:pt x="1125" y="81"/>
                  </a:lnTo>
                  <a:lnTo>
                    <a:pt x="3180" y="81"/>
                  </a:lnTo>
                  <a:lnTo>
                    <a:pt x="4224" y="1884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0"/>
            <p:cNvSpPr/>
            <p:nvPr/>
          </p:nvSpPr>
          <p:spPr>
            <a:xfrm>
              <a:off x="3371841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7" y="456"/>
                    <a:pt x="456" y="351"/>
                    <a:pt x="456" y="228"/>
                  </a:cubicBezTo>
                  <a:cubicBezTo>
                    <a:pt x="456" y="104"/>
                    <a:pt x="357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0"/>
            <p:cNvSpPr/>
            <p:nvPr/>
          </p:nvSpPr>
          <p:spPr>
            <a:xfrm>
              <a:off x="3500194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8" y="1"/>
                  </a:moveTo>
                  <a:cubicBezTo>
                    <a:pt x="105" y="1"/>
                    <a:pt x="1" y="104"/>
                    <a:pt x="1" y="228"/>
                  </a:cubicBezTo>
                  <a:cubicBezTo>
                    <a:pt x="1" y="351"/>
                    <a:pt x="105" y="456"/>
                    <a:pt x="228" y="456"/>
                  </a:cubicBezTo>
                  <a:cubicBezTo>
                    <a:pt x="353" y="456"/>
                    <a:pt x="456" y="351"/>
                    <a:pt x="456" y="228"/>
                  </a:cubicBezTo>
                  <a:cubicBezTo>
                    <a:pt x="456" y="104"/>
                    <a:pt x="353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0"/>
            <p:cNvSpPr/>
            <p:nvPr/>
          </p:nvSpPr>
          <p:spPr>
            <a:xfrm>
              <a:off x="3404158" y="5278335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0"/>
            <p:cNvSpPr/>
            <p:nvPr/>
          </p:nvSpPr>
          <p:spPr>
            <a:xfrm>
              <a:off x="3404158" y="5389126"/>
              <a:ext cx="13719" cy="13780"/>
            </a:xfrm>
            <a:custGeom>
              <a:rect b="b" l="l" r="r" t="t"/>
              <a:pathLst>
                <a:path extrusionOk="0" h="452" w="450">
                  <a:moveTo>
                    <a:pt x="228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8" y="452"/>
                  </a:cubicBezTo>
                  <a:cubicBezTo>
                    <a:pt x="351" y="452"/>
                    <a:pt x="450" y="353"/>
                    <a:pt x="450" y="229"/>
                  </a:cubicBezTo>
                  <a:cubicBezTo>
                    <a:pt x="450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0"/>
            <p:cNvSpPr/>
            <p:nvPr/>
          </p:nvSpPr>
          <p:spPr>
            <a:xfrm>
              <a:off x="3468090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2" y="451"/>
                    <a:pt x="451" y="351"/>
                    <a:pt x="451" y="223"/>
                  </a:cubicBezTo>
                  <a:cubicBezTo>
                    <a:pt x="451" y="99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0"/>
            <p:cNvSpPr/>
            <p:nvPr/>
          </p:nvSpPr>
          <p:spPr>
            <a:xfrm>
              <a:off x="3468090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8" y="452"/>
                  </a:cubicBezTo>
                  <a:cubicBezTo>
                    <a:pt x="352" y="452"/>
                    <a:pt x="451" y="353"/>
                    <a:pt x="451" y="229"/>
                  </a:cubicBezTo>
                  <a:cubicBezTo>
                    <a:pt x="451" y="101"/>
                    <a:pt x="35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0"/>
            <p:cNvSpPr/>
            <p:nvPr/>
          </p:nvSpPr>
          <p:spPr>
            <a:xfrm>
              <a:off x="3473883" y="5117269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8" y="0"/>
                  </a:moveTo>
                  <a:lnTo>
                    <a:pt x="0" y="1846"/>
                  </a:lnTo>
                  <a:lnTo>
                    <a:pt x="71" y="1884"/>
                  </a:lnTo>
                  <a:lnTo>
                    <a:pt x="1115" y="81"/>
                  </a:lnTo>
                  <a:lnTo>
                    <a:pt x="3170" y="81"/>
                  </a:lnTo>
                  <a:lnTo>
                    <a:pt x="4215" y="1884"/>
                  </a:lnTo>
                  <a:lnTo>
                    <a:pt x="4281" y="1846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0"/>
            <p:cNvSpPr/>
            <p:nvPr/>
          </p:nvSpPr>
          <p:spPr>
            <a:xfrm>
              <a:off x="3468090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2" y="451"/>
                    <a:pt x="456" y="351"/>
                    <a:pt x="456" y="223"/>
                  </a:cubicBezTo>
                  <a:cubicBezTo>
                    <a:pt x="456" y="100"/>
                    <a:pt x="352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0"/>
            <p:cNvSpPr/>
            <p:nvPr/>
          </p:nvSpPr>
          <p:spPr>
            <a:xfrm>
              <a:off x="3596443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5" y="0"/>
                    <a:pt x="0" y="100"/>
                    <a:pt x="0" y="223"/>
                  </a:cubicBezTo>
                  <a:cubicBezTo>
                    <a:pt x="0" y="351"/>
                    <a:pt x="105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0"/>
            <p:cNvSpPr/>
            <p:nvPr/>
          </p:nvSpPr>
          <p:spPr>
            <a:xfrm>
              <a:off x="3500346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8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2" y="451"/>
                    <a:pt x="451" y="351"/>
                    <a:pt x="451" y="228"/>
                  </a:cubicBezTo>
                  <a:cubicBezTo>
                    <a:pt x="451" y="99"/>
                    <a:pt x="352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0"/>
            <p:cNvSpPr/>
            <p:nvPr/>
          </p:nvSpPr>
          <p:spPr>
            <a:xfrm>
              <a:off x="3500346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5"/>
                    <a:pt x="0" y="229"/>
                  </a:cubicBezTo>
                  <a:cubicBezTo>
                    <a:pt x="0" y="352"/>
                    <a:pt x="100" y="457"/>
                    <a:pt x="223" y="457"/>
                  </a:cubicBezTo>
                  <a:cubicBezTo>
                    <a:pt x="352" y="457"/>
                    <a:pt x="451" y="352"/>
                    <a:pt x="451" y="229"/>
                  </a:cubicBezTo>
                  <a:cubicBezTo>
                    <a:pt x="451" y="105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0"/>
            <p:cNvSpPr/>
            <p:nvPr/>
          </p:nvSpPr>
          <p:spPr>
            <a:xfrm>
              <a:off x="3564309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1" y="0"/>
                    <a:pt x="0" y="99"/>
                    <a:pt x="0" y="228"/>
                  </a:cubicBezTo>
                  <a:cubicBezTo>
                    <a:pt x="0" y="351"/>
                    <a:pt x="101" y="451"/>
                    <a:pt x="224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0"/>
            <p:cNvSpPr/>
            <p:nvPr/>
          </p:nvSpPr>
          <p:spPr>
            <a:xfrm>
              <a:off x="3564309" y="5222604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4" y="1"/>
                  </a:moveTo>
                  <a:cubicBezTo>
                    <a:pt x="101" y="1"/>
                    <a:pt x="0" y="105"/>
                    <a:pt x="0" y="229"/>
                  </a:cubicBezTo>
                  <a:cubicBezTo>
                    <a:pt x="0" y="352"/>
                    <a:pt x="101" y="457"/>
                    <a:pt x="224" y="457"/>
                  </a:cubicBezTo>
                  <a:cubicBezTo>
                    <a:pt x="351" y="457"/>
                    <a:pt x="451" y="352"/>
                    <a:pt x="451" y="229"/>
                  </a:cubicBezTo>
                  <a:cubicBezTo>
                    <a:pt x="451" y="105"/>
                    <a:pt x="351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0"/>
            <p:cNvSpPr/>
            <p:nvPr/>
          </p:nvSpPr>
          <p:spPr>
            <a:xfrm>
              <a:off x="3570101" y="5062270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0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0"/>
            <p:cNvSpPr/>
            <p:nvPr/>
          </p:nvSpPr>
          <p:spPr>
            <a:xfrm>
              <a:off x="3596443" y="5056081"/>
              <a:ext cx="13902" cy="13902"/>
            </a:xfrm>
            <a:custGeom>
              <a:rect b="b" l="l" r="r" t="t"/>
              <a:pathLst>
                <a:path extrusionOk="0" h="456" w="456">
                  <a:moveTo>
                    <a:pt x="228" y="0"/>
                  </a:moveTo>
                  <a:cubicBezTo>
                    <a:pt x="105" y="0"/>
                    <a:pt x="0" y="104"/>
                    <a:pt x="0" y="228"/>
                  </a:cubicBezTo>
                  <a:cubicBezTo>
                    <a:pt x="0" y="351"/>
                    <a:pt x="105" y="456"/>
                    <a:pt x="228" y="456"/>
                  </a:cubicBezTo>
                  <a:cubicBezTo>
                    <a:pt x="351" y="456"/>
                    <a:pt x="456" y="351"/>
                    <a:pt x="456" y="228"/>
                  </a:cubicBezTo>
                  <a:cubicBezTo>
                    <a:pt x="456" y="104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0"/>
            <p:cNvSpPr/>
            <p:nvPr/>
          </p:nvSpPr>
          <p:spPr>
            <a:xfrm>
              <a:off x="3185502" y="52849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0" y="1823"/>
                  </a:lnTo>
                  <a:lnTo>
                    <a:pt x="71" y="1862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0"/>
            <p:cNvSpPr/>
            <p:nvPr/>
          </p:nvSpPr>
          <p:spPr>
            <a:xfrm>
              <a:off x="3179709" y="533443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4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4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0"/>
            <p:cNvSpPr/>
            <p:nvPr/>
          </p:nvSpPr>
          <p:spPr>
            <a:xfrm>
              <a:off x="3211812" y="5278731"/>
              <a:ext cx="13933" cy="13780"/>
            </a:xfrm>
            <a:custGeom>
              <a:rect b="b" l="l" r="r" t="t"/>
              <a:pathLst>
                <a:path extrusionOk="0" h="452" w="457">
                  <a:moveTo>
                    <a:pt x="229" y="1"/>
                  </a:moveTo>
                  <a:cubicBezTo>
                    <a:pt x="106" y="1"/>
                    <a:pt x="1" y="101"/>
                    <a:pt x="1" y="229"/>
                  </a:cubicBezTo>
                  <a:cubicBezTo>
                    <a:pt x="1" y="353"/>
                    <a:pt x="106" y="452"/>
                    <a:pt x="229" y="452"/>
                  </a:cubicBezTo>
                  <a:cubicBezTo>
                    <a:pt x="352" y="452"/>
                    <a:pt x="456" y="353"/>
                    <a:pt x="456" y="229"/>
                  </a:cubicBezTo>
                  <a:cubicBezTo>
                    <a:pt x="456" y="101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0"/>
            <p:cNvSpPr/>
            <p:nvPr/>
          </p:nvSpPr>
          <p:spPr>
            <a:xfrm>
              <a:off x="3666168" y="5228701"/>
              <a:ext cx="34207" cy="56859"/>
            </a:xfrm>
            <a:custGeom>
              <a:rect b="b" l="l" r="r" t="t"/>
              <a:pathLst>
                <a:path extrusionOk="0" h="1865" w="1122">
                  <a:moveTo>
                    <a:pt x="1054" y="0"/>
                  </a:moveTo>
                  <a:lnTo>
                    <a:pt x="0" y="1823"/>
                  </a:lnTo>
                  <a:lnTo>
                    <a:pt x="72" y="1865"/>
                  </a:lnTo>
                  <a:lnTo>
                    <a:pt x="1121" y="4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0"/>
            <p:cNvSpPr/>
            <p:nvPr/>
          </p:nvSpPr>
          <p:spPr>
            <a:xfrm>
              <a:off x="3660405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0"/>
            <p:cNvSpPr/>
            <p:nvPr/>
          </p:nvSpPr>
          <p:spPr>
            <a:xfrm>
              <a:off x="3692509" y="5222604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4" y="1"/>
                    <a:pt x="1" y="100"/>
                    <a:pt x="1" y="229"/>
                  </a:cubicBezTo>
                  <a:cubicBezTo>
                    <a:pt x="1" y="352"/>
                    <a:pt x="104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0"/>
            <p:cNvSpPr/>
            <p:nvPr/>
          </p:nvSpPr>
          <p:spPr>
            <a:xfrm>
              <a:off x="3377786" y="5062270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1054" y="1"/>
                  </a:moveTo>
                  <a:lnTo>
                    <a:pt x="0" y="1823"/>
                  </a:lnTo>
                  <a:lnTo>
                    <a:pt x="72" y="1861"/>
                  </a:lnTo>
                  <a:lnTo>
                    <a:pt x="1126" y="38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0"/>
            <p:cNvSpPr/>
            <p:nvPr/>
          </p:nvSpPr>
          <p:spPr>
            <a:xfrm>
              <a:off x="3372024" y="5111782"/>
              <a:ext cx="13750" cy="13780"/>
            </a:xfrm>
            <a:custGeom>
              <a:rect b="b" l="l" r="r" t="t"/>
              <a:pathLst>
                <a:path extrusionOk="0" h="452" w="451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0" y="351"/>
                    <a:pt x="450" y="223"/>
                  </a:cubicBezTo>
                  <a:cubicBezTo>
                    <a:pt x="450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0"/>
            <p:cNvSpPr/>
            <p:nvPr/>
          </p:nvSpPr>
          <p:spPr>
            <a:xfrm>
              <a:off x="3404280" y="5056081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4" y="0"/>
                  </a:moveTo>
                  <a:cubicBezTo>
                    <a:pt x="100" y="0"/>
                    <a:pt x="1" y="99"/>
                    <a:pt x="1" y="228"/>
                  </a:cubicBezTo>
                  <a:cubicBezTo>
                    <a:pt x="1" y="351"/>
                    <a:pt x="100" y="451"/>
                    <a:pt x="224" y="451"/>
                  </a:cubicBezTo>
                  <a:cubicBezTo>
                    <a:pt x="351" y="451"/>
                    <a:pt x="452" y="351"/>
                    <a:pt x="452" y="228"/>
                  </a:cubicBezTo>
                  <a:cubicBezTo>
                    <a:pt x="452" y="99"/>
                    <a:pt x="35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0"/>
            <p:cNvSpPr/>
            <p:nvPr/>
          </p:nvSpPr>
          <p:spPr>
            <a:xfrm>
              <a:off x="3377939" y="5006569"/>
              <a:ext cx="34329" cy="56737"/>
            </a:xfrm>
            <a:custGeom>
              <a:rect b="b" l="l" r="r" t="t"/>
              <a:pathLst>
                <a:path extrusionOk="0" h="1861" w="1126">
                  <a:moveTo>
                    <a:pt x="72" y="1"/>
                  </a:moveTo>
                  <a:lnTo>
                    <a:pt x="0" y="38"/>
                  </a:lnTo>
                  <a:lnTo>
                    <a:pt x="1054" y="1861"/>
                  </a:lnTo>
                  <a:lnTo>
                    <a:pt x="1125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0"/>
            <p:cNvSpPr/>
            <p:nvPr/>
          </p:nvSpPr>
          <p:spPr>
            <a:xfrm>
              <a:off x="3372024" y="5000350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9"/>
                  </a:cubicBezTo>
                  <a:cubicBezTo>
                    <a:pt x="0" y="356"/>
                    <a:pt x="99" y="457"/>
                    <a:pt x="228" y="457"/>
                  </a:cubicBezTo>
                  <a:cubicBezTo>
                    <a:pt x="351" y="457"/>
                    <a:pt x="450" y="356"/>
                    <a:pt x="450" y="229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0"/>
            <p:cNvSpPr/>
            <p:nvPr/>
          </p:nvSpPr>
          <p:spPr>
            <a:xfrm>
              <a:off x="3185624" y="5118428"/>
              <a:ext cx="34176" cy="56737"/>
            </a:xfrm>
            <a:custGeom>
              <a:rect b="b" l="l" r="r" t="t"/>
              <a:pathLst>
                <a:path extrusionOk="0" h="1861" w="1121">
                  <a:moveTo>
                    <a:pt x="72" y="1"/>
                  </a:moveTo>
                  <a:lnTo>
                    <a:pt x="1" y="38"/>
                  </a:lnTo>
                  <a:lnTo>
                    <a:pt x="1055" y="1861"/>
                  </a:lnTo>
                  <a:lnTo>
                    <a:pt x="1121" y="182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0"/>
            <p:cNvSpPr/>
            <p:nvPr/>
          </p:nvSpPr>
          <p:spPr>
            <a:xfrm>
              <a:off x="3211812" y="5167909"/>
              <a:ext cx="13933" cy="13750"/>
            </a:xfrm>
            <a:custGeom>
              <a:rect b="b" l="l" r="r" t="t"/>
              <a:pathLst>
                <a:path extrusionOk="0" h="451" w="457">
                  <a:moveTo>
                    <a:pt x="229" y="1"/>
                  </a:moveTo>
                  <a:cubicBezTo>
                    <a:pt x="106" y="1"/>
                    <a:pt x="1" y="100"/>
                    <a:pt x="1" y="229"/>
                  </a:cubicBezTo>
                  <a:cubicBezTo>
                    <a:pt x="1" y="352"/>
                    <a:pt x="106" y="451"/>
                    <a:pt x="229" y="451"/>
                  </a:cubicBezTo>
                  <a:cubicBezTo>
                    <a:pt x="352" y="451"/>
                    <a:pt x="456" y="352"/>
                    <a:pt x="456" y="229"/>
                  </a:cubicBezTo>
                  <a:cubicBezTo>
                    <a:pt x="456" y="100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0"/>
            <p:cNvSpPr/>
            <p:nvPr/>
          </p:nvSpPr>
          <p:spPr>
            <a:xfrm>
              <a:off x="3179709" y="5112178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3" y="1"/>
                  </a:moveTo>
                  <a:cubicBezTo>
                    <a:pt x="100" y="1"/>
                    <a:pt x="0" y="106"/>
                    <a:pt x="0" y="229"/>
                  </a:cubicBezTo>
                  <a:cubicBezTo>
                    <a:pt x="0" y="353"/>
                    <a:pt x="100" y="456"/>
                    <a:pt x="223" y="456"/>
                  </a:cubicBezTo>
                  <a:cubicBezTo>
                    <a:pt x="351" y="456"/>
                    <a:pt x="451" y="353"/>
                    <a:pt x="451" y="229"/>
                  </a:cubicBezTo>
                  <a:cubicBezTo>
                    <a:pt x="451" y="106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0"/>
            <p:cNvSpPr/>
            <p:nvPr/>
          </p:nvSpPr>
          <p:spPr>
            <a:xfrm>
              <a:off x="3281263" y="5228701"/>
              <a:ext cx="97743" cy="113596"/>
            </a:xfrm>
            <a:custGeom>
              <a:rect b="b" l="l" r="r" t="t"/>
              <a:pathLst>
                <a:path extrusionOk="0" h="3726" w="3206">
                  <a:moveTo>
                    <a:pt x="1079" y="0"/>
                  </a:moveTo>
                  <a:lnTo>
                    <a:pt x="1" y="1860"/>
                  </a:lnTo>
                  <a:lnTo>
                    <a:pt x="1079" y="3725"/>
                  </a:lnTo>
                  <a:lnTo>
                    <a:pt x="3205" y="3725"/>
                  </a:lnTo>
                  <a:lnTo>
                    <a:pt x="3205" y="3645"/>
                  </a:lnTo>
                  <a:lnTo>
                    <a:pt x="1126" y="3645"/>
                  </a:lnTo>
                  <a:lnTo>
                    <a:pt x="96" y="1860"/>
                  </a:lnTo>
                  <a:lnTo>
                    <a:pt x="1126" y="80"/>
                  </a:lnTo>
                  <a:lnTo>
                    <a:pt x="3205" y="80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0"/>
            <p:cNvSpPr/>
            <p:nvPr/>
          </p:nvSpPr>
          <p:spPr>
            <a:xfrm>
              <a:off x="3275806" y="5278731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1"/>
                  </a:moveTo>
                  <a:cubicBezTo>
                    <a:pt x="104" y="1"/>
                    <a:pt x="0" y="101"/>
                    <a:pt x="0" y="229"/>
                  </a:cubicBezTo>
                  <a:cubicBezTo>
                    <a:pt x="0" y="353"/>
                    <a:pt x="104" y="452"/>
                    <a:pt x="228" y="452"/>
                  </a:cubicBezTo>
                  <a:cubicBezTo>
                    <a:pt x="351" y="452"/>
                    <a:pt x="456" y="353"/>
                    <a:pt x="456" y="229"/>
                  </a:cubicBezTo>
                  <a:cubicBezTo>
                    <a:pt x="456" y="101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0"/>
            <p:cNvSpPr/>
            <p:nvPr/>
          </p:nvSpPr>
          <p:spPr>
            <a:xfrm>
              <a:off x="3308061" y="5223031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1" y="351"/>
                    <a:pt x="451" y="228"/>
                  </a:cubicBezTo>
                  <a:cubicBezTo>
                    <a:pt x="451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0"/>
            <p:cNvSpPr/>
            <p:nvPr/>
          </p:nvSpPr>
          <p:spPr>
            <a:xfrm>
              <a:off x="3308061" y="53340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3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0"/>
            <p:cNvSpPr/>
            <p:nvPr/>
          </p:nvSpPr>
          <p:spPr>
            <a:xfrm>
              <a:off x="3372024" y="5223031"/>
              <a:ext cx="13750" cy="13933"/>
            </a:xfrm>
            <a:custGeom>
              <a:rect b="b" l="l" r="r" t="t"/>
              <a:pathLst>
                <a:path extrusionOk="0" h="457" w="451">
                  <a:moveTo>
                    <a:pt x="228" y="1"/>
                  </a:moveTo>
                  <a:cubicBezTo>
                    <a:pt x="99" y="1"/>
                    <a:pt x="0" y="105"/>
                    <a:pt x="0" y="228"/>
                  </a:cubicBezTo>
                  <a:cubicBezTo>
                    <a:pt x="0" y="351"/>
                    <a:pt x="99" y="456"/>
                    <a:pt x="228" y="456"/>
                  </a:cubicBezTo>
                  <a:cubicBezTo>
                    <a:pt x="351" y="456"/>
                    <a:pt x="450" y="351"/>
                    <a:pt x="450" y="228"/>
                  </a:cubicBezTo>
                  <a:cubicBezTo>
                    <a:pt x="450" y="105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0"/>
            <p:cNvSpPr/>
            <p:nvPr/>
          </p:nvSpPr>
          <p:spPr>
            <a:xfrm>
              <a:off x="3377359" y="5172970"/>
              <a:ext cx="131005" cy="113048"/>
            </a:xfrm>
            <a:custGeom>
              <a:rect b="b" l="l" r="r" t="t"/>
              <a:pathLst>
                <a:path extrusionOk="0" h="3708" w="4297">
                  <a:moveTo>
                    <a:pt x="1078" y="0"/>
                  </a:moveTo>
                  <a:lnTo>
                    <a:pt x="1" y="1861"/>
                  </a:lnTo>
                  <a:lnTo>
                    <a:pt x="1068" y="3708"/>
                  </a:lnTo>
                  <a:lnTo>
                    <a:pt x="1135" y="3665"/>
                  </a:lnTo>
                  <a:lnTo>
                    <a:pt x="95" y="1861"/>
                  </a:lnTo>
                  <a:lnTo>
                    <a:pt x="1125" y="81"/>
                  </a:lnTo>
                  <a:lnTo>
                    <a:pt x="3186" y="81"/>
                  </a:lnTo>
                  <a:lnTo>
                    <a:pt x="4224" y="1885"/>
                  </a:lnTo>
                  <a:lnTo>
                    <a:pt x="4296" y="184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0"/>
            <p:cNvSpPr/>
            <p:nvPr/>
          </p:nvSpPr>
          <p:spPr>
            <a:xfrm>
              <a:off x="3404158" y="5167482"/>
              <a:ext cx="13902" cy="13780"/>
            </a:xfrm>
            <a:custGeom>
              <a:rect b="b" l="l" r="r" t="t"/>
              <a:pathLst>
                <a:path extrusionOk="0" h="452" w="456">
                  <a:moveTo>
                    <a:pt x="228" y="0"/>
                  </a:moveTo>
                  <a:cubicBezTo>
                    <a:pt x="104" y="0"/>
                    <a:pt x="0" y="100"/>
                    <a:pt x="0" y="223"/>
                  </a:cubicBezTo>
                  <a:cubicBezTo>
                    <a:pt x="0" y="351"/>
                    <a:pt x="104" y="451"/>
                    <a:pt x="228" y="451"/>
                  </a:cubicBezTo>
                  <a:cubicBezTo>
                    <a:pt x="351" y="451"/>
                    <a:pt x="456" y="351"/>
                    <a:pt x="456" y="223"/>
                  </a:cubicBezTo>
                  <a:cubicBezTo>
                    <a:pt x="456" y="100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0"/>
            <p:cNvSpPr/>
            <p:nvPr/>
          </p:nvSpPr>
          <p:spPr>
            <a:xfrm>
              <a:off x="3281720" y="5117269"/>
              <a:ext cx="97286" cy="57469"/>
            </a:xfrm>
            <a:custGeom>
              <a:rect b="b" l="l" r="r" t="t"/>
              <a:pathLst>
                <a:path extrusionOk="0" h="1885" w="3191">
                  <a:moveTo>
                    <a:pt x="1064" y="0"/>
                  </a:moveTo>
                  <a:lnTo>
                    <a:pt x="1" y="1842"/>
                  </a:lnTo>
                  <a:lnTo>
                    <a:pt x="67" y="1884"/>
                  </a:lnTo>
                  <a:lnTo>
                    <a:pt x="1111" y="81"/>
                  </a:lnTo>
                  <a:lnTo>
                    <a:pt x="3190" y="81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0"/>
            <p:cNvSpPr/>
            <p:nvPr/>
          </p:nvSpPr>
          <p:spPr>
            <a:xfrm>
              <a:off x="3308061" y="5111782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99" y="0"/>
                    <a:pt x="0" y="99"/>
                    <a:pt x="0" y="228"/>
                  </a:cubicBezTo>
                  <a:cubicBezTo>
                    <a:pt x="0" y="351"/>
                    <a:pt x="99" y="451"/>
                    <a:pt x="228" y="451"/>
                  </a:cubicBezTo>
                  <a:cubicBezTo>
                    <a:pt x="351" y="451"/>
                    <a:pt x="451" y="351"/>
                    <a:pt x="451" y="228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0"/>
            <p:cNvSpPr/>
            <p:nvPr/>
          </p:nvSpPr>
          <p:spPr>
            <a:xfrm>
              <a:off x="3569644" y="5283823"/>
              <a:ext cx="130852" cy="113596"/>
            </a:xfrm>
            <a:custGeom>
              <a:rect b="b" l="l" r="r" t="t"/>
              <a:pathLst>
                <a:path extrusionOk="0" h="3726" w="4292">
                  <a:moveTo>
                    <a:pt x="1078" y="0"/>
                  </a:moveTo>
                  <a:lnTo>
                    <a:pt x="1" y="1860"/>
                  </a:lnTo>
                  <a:lnTo>
                    <a:pt x="1078" y="3726"/>
                  </a:lnTo>
                  <a:lnTo>
                    <a:pt x="3205" y="3726"/>
                  </a:lnTo>
                  <a:lnTo>
                    <a:pt x="3205" y="3645"/>
                  </a:lnTo>
                  <a:lnTo>
                    <a:pt x="1122" y="3645"/>
                  </a:lnTo>
                  <a:lnTo>
                    <a:pt x="96" y="1860"/>
                  </a:lnTo>
                  <a:lnTo>
                    <a:pt x="1122" y="81"/>
                  </a:lnTo>
                  <a:lnTo>
                    <a:pt x="3181" y="81"/>
                  </a:lnTo>
                  <a:lnTo>
                    <a:pt x="4220" y="1884"/>
                  </a:lnTo>
                  <a:lnTo>
                    <a:pt x="4292" y="1842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0"/>
            <p:cNvSpPr/>
            <p:nvPr/>
          </p:nvSpPr>
          <p:spPr>
            <a:xfrm>
              <a:off x="3564156" y="5333883"/>
              <a:ext cx="13933" cy="13933"/>
            </a:xfrm>
            <a:custGeom>
              <a:rect b="b" l="l" r="r" t="t"/>
              <a:pathLst>
                <a:path extrusionOk="0" h="457" w="457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6" y="351"/>
                    <a:pt x="456" y="228"/>
                  </a:cubicBezTo>
                  <a:cubicBezTo>
                    <a:pt x="456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0"/>
            <p:cNvSpPr/>
            <p:nvPr/>
          </p:nvSpPr>
          <p:spPr>
            <a:xfrm>
              <a:off x="3692509" y="5333883"/>
              <a:ext cx="13780" cy="13933"/>
            </a:xfrm>
            <a:custGeom>
              <a:rect b="b" l="l" r="r" t="t"/>
              <a:pathLst>
                <a:path extrusionOk="0" h="457" w="452">
                  <a:moveTo>
                    <a:pt x="229" y="1"/>
                  </a:moveTo>
                  <a:cubicBezTo>
                    <a:pt x="100" y="1"/>
                    <a:pt x="1" y="104"/>
                    <a:pt x="1" y="228"/>
                  </a:cubicBezTo>
                  <a:cubicBezTo>
                    <a:pt x="1" y="351"/>
                    <a:pt x="100" y="456"/>
                    <a:pt x="229" y="456"/>
                  </a:cubicBezTo>
                  <a:cubicBezTo>
                    <a:pt x="352" y="456"/>
                    <a:pt x="452" y="351"/>
                    <a:pt x="452" y="228"/>
                  </a:cubicBezTo>
                  <a:cubicBezTo>
                    <a:pt x="452" y="104"/>
                    <a:pt x="35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0"/>
            <p:cNvSpPr/>
            <p:nvPr/>
          </p:nvSpPr>
          <p:spPr>
            <a:xfrm>
              <a:off x="3596443" y="5278335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3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0"/>
            <p:cNvSpPr/>
            <p:nvPr/>
          </p:nvSpPr>
          <p:spPr>
            <a:xfrm>
              <a:off x="3596443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100" y="1"/>
                    <a:pt x="0" y="101"/>
                    <a:pt x="0" y="229"/>
                  </a:cubicBezTo>
                  <a:cubicBezTo>
                    <a:pt x="0" y="353"/>
                    <a:pt x="100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0"/>
            <p:cNvSpPr/>
            <p:nvPr/>
          </p:nvSpPr>
          <p:spPr>
            <a:xfrm>
              <a:off x="3660405" y="5389126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3" y="1"/>
                  </a:moveTo>
                  <a:cubicBezTo>
                    <a:pt x="99" y="1"/>
                    <a:pt x="0" y="101"/>
                    <a:pt x="0" y="229"/>
                  </a:cubicBezTo>
                  <a:cubicBezTo>
                    <a:pt x="0" y="353"/>
                    <a:pt x="99" y="452"/>
                    <a:pt x="223" y="452"/>
                  </a:cubicBezTo>
                  <a:cubicBezTo>
                    <a:pt x="351" y="452"/>
                    <a:pt x="451" y="353"/>
                    <a:pt x="451" y="229"/>
                  </a:cubicBezTo>
                  <a:cubicBezTo>
                    <a:pt x="451" y="101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0"/>
            <p:cNvSpPr/>
            <p:nvPr/>
          </p:nvSpPr>
          <p:spPr>
            <a:xfrm>
              <a:off x="3185502" y="5173397"/>
              <a:ext cx="130547" cy="57469"/>
            </a:xfrm>
            <a:custGeom>
              <a:rect b="b" l="l" r="r" t="t"/>
              <a:pathLst>
                <a:path extrusionOk="0" h="1885" w="4282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0"/>
            <p:cNvSpPr/>
            <p:nvPr/>
          </p:nvSpPr>
          <p:spPr>
            <a:xfrm>
              <a:off x="3218642" y="5284524"/>
              <a:ext cx="64268" cy="2500"/>
            </a:xfrm>
            <a:custGeom>
              <a:rect b="b" l="l" r="r" t="t"/>
              <a:pathLst>
                <a:path extrusionOk="0" h="82" w="2108">
                  <a:moveTo>
                    <a:pt x="0" y="1"/>
                  </a:moveTo>
                  <a:lnTo>
                    <a:pt x="0" y="82"/>
                  </a:lnTo>
                  <a:lnTo>
                    <a:pt x="2107" y="82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0"/>
            <p:cNvSpPr/>
            <p:nvPr/>
          </p:nvSpPr>
          <p:spPr>
            <a:xfrm>
              <a:off x="3179709" y="5223640"/>
              <a:ext cx="13780" cy="13780"/>
            </a:xfrm>
            <a:custGeom>
              <a:rect b="b" l="l" r="r" t="t"/>
              <a:pathLst>
                <a:path extrusionOk="0" h="452" w="452">
                  <a:moveTo>
                    <a:pt x="228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0" y="351"/>
                    <a:pt x="100" y="451"/>
                    <a:pt x="228" y="451"/>
                  </a:cubicBezTo>
                  <a:cubicBezTo>
                    <a:pt x="351" y="451"/>
                    <a:pt x="451" y="351"/>
                    <a:pt x="451" y="223"/>
                  </a:cubicBezTo>
                  <a:cubicBezTo>
                    <a:pt x="451" y="99"/>
                    <a:pt x="35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0"/>
            <p:cNvSpPr/>
            <p:nvPr/>
          </p:nvSpPr>
          <p:spPr>
            <a:xfrm>
              <a:off x="3275806" y="5167909"/>
              <a:ext cx="13902" cy="13750"/>
            </a:xfrm>
            <a:custGeom>
              <a:rect b="b" l="l" r="r" t="t"/>
              <a:pathLst>
                <a:path extrusionOk="0" h="451" w="456">
                  <a:moveTo>
                    <a:pt x="228" y="1"/>
                  </a:moveTo>
                  <a:cubicBezTo>
                    <a:pt x="104" y="1"/>
                    <a:pt x="0" y="100"/>
                    <a:pt x="0" y="229"/>
                  </a:cubicBezTo>
                  <a:cubicBezTo>
                    <a:pt x="0" y="352"/>
                    <a:pt x="104" y="451"/>
                    <a:pt x="228" y="451"/>
                  </a:cubicBezTo>
                  <a:cubicBezTo>
                    <a:pt x="351" y="451"/>
                    <a:pt x="456" y="352"/>
                    <a:pt x="456" y="229"/>
                  </a:cubicBezTo>
                  <a:cubicBezTo>
                    <a:pt x="456" y="100"/>
                    <a:pt x="351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0"/>
            <p:cNvSpPr/>
            <p:nvPr/>
          </p:nvSpPr>
          <p:spPr>
            <a:xfrm>
              <a:off x="3473883" y="5228091"/>
              <a:ext cx="130517" cy="57469"/>
            </a:xfrm>
            <a:custGeom>
              <a:rect b="b" l="l" r="r" t="t"/>
              <a:pathLst>
                <a:path extrusionOk="0" h="1885" w="4281">
                  <a:moveTo>
                    <a:pt x="1063" y="1"/>
                  </a:moveTo>
                  <a:lnTo>
                    <a:pt x="0" y="1843"/>
                  </a:lnTo>
                  <a:lnTo>
                    <a:pt x="71" y="1885"/>
                  </a:lnTo>
                  <a:lnTo>
                    <a:pt x="1111" y="82"/>
                  </a:lnTo>
                  <a:lnTo>
                    <a:pt x="3170" y="82"/>
                  </a:lnTo>
                  <a:lnTo>
                    <a:pt x="4210" y="1885"/>
                  </a:lnTo>
                  <a:lnTo>
                    <a:pt x="4281" y="1843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0"/>
            <p:cNvSpPr/>
            <p:nvPr/>
          </p:nvSpPr>
          <p:spPr>
            <a:xfrm>
              <a:off x="3473426" y="5450223"/>
              <a:ext cx="130974" cy="113017"/>
            </a:xfrm>
            <a:custGeom>
              <a:rect b="b" l="l" r="r" t="t"/>
              <a:pathLst>
                <a:path extrusionOk="0" h="3707" w="4296">
                  <a:moveTo>
                    <a:pt x="1078" y="0"/>
                  </a:moveTo>
                  <a:lnTo>
                    <a:pt x="0" y="1865"/>
                  </a:lnTo>
                  <a:lnTo>
                    <a:pt x="1069" y="3707"/>
                  </a:lnTo>
                  <a:lnTo>
                    <a:pt x="1135" y="3669"/>
                  </a:lnTo>
                  <a:lnTo>
                    <a:pt x="96" y="1865"/>
                  </a:lnTo>
                  <a:lnTo>
                    <a:pt x="1126" y="86"/>
                  </a:lnTo>
                  <a:lnTo>
                    <a:pt x="3185" y="86"/>
                  </a:lnTo>
                  <a:lnTo>
                    <a:pt x="4225" y="1884"/>
                  </a:lnTo>
                  <a:lnTo>
                    <a:pt x="4296" y="1847"/>
                  </a:lnTo>
                  <a:lnTo>
                    <a:pt x="3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0"/>
            <p:cNvSpPr/>
            <p:nvPr/>
          </p:nvSpPr>
          <p:spPr>
            <a:xfrm>
              <a:off x="3468090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2" y="450"/>
                    <a:pt x="451" y="351"/>
                    <a:pt x="451" y="228"/>
                  </a:cubicBezTo>
                  <a:cubicBezTo>
                    <a:pt x="451" y="100"/>
                    <a:pt x="3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0"/>
            <p:cNvSpPr/>
            <p:nvPr/>
          </p:nvSpPr>
          <p:spPr>
            <a:xfrm>
              <a:off x="3596443" y="5500436"/>
              <a:ext cx="13780" cy="13750"/>
            </a:xfrm>
            <a:custGeom>
              <a:rect b="b" l="l" r="r" t="t"/>
              <a:pathLst>
                <a:path extrusionOk="0" h="451" w="452">
                  <a:moveTo>
                    <a:pt x="223" y="1"/>
                  </a:moveTo>
                  <a:cubicBezTo>
                    <a:pt x="100" y="1"/>
                    <a:pt x="0" y="100"/>
                    <a:pt x="0" y="228"/>
                  </a:cubicBezTo>
                  <a:cubicBezTo>
                    <a:pt x="0" y="351"/>
                    <a:pt x="100" y="450"/>
                    <a:pt x="223" y="450"/>
                  </a:cubicBezTo>
                  <a:cubicBezTo>
                    <a:pt x="351" y="450"/>
                    <a:pt x="451" y="351"/>
                    <a:pt x="451" y="228"/>
                  </a:cubicBezTo>
                  <a:cubicBezTo>
                    <a:pt x="451" y="100"/>
                    <a:pt x="35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0"/>
            <p:cNvSpPr/>
            <p:nvPr/>
          </p:nvSpPr>
          <p:spPr>
            <a:xfrm>
              <a:off x="3500194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2"/>
                    <a:pt x="101" y="456"/>
                    <a:pt x="228" y="456"/>
                  </a:cubicBezTo>
                  <a:cubicBezTo>
                    <a:pt x="353" y="456"/>
                    <a:pt x="452" y="352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0"/>
            <p:cNvSpPr/>
            <p:nvPr/>
          </p:nvSpPr>
          <p:spPr>
            <a:xfrm>
              <a:off x="3500194" y="5555558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8" y="0"/>
                  </a:moveTo>
                  <a:cubicBezTo>
                    <a:pt x="101" y="0"/>
                    <a:pt x="1" y="105"/>
                    <a:pt x="1" y="228"/>
                  </a:cubicBezTo>
                  <a:cubicBezTo>
                    <a:pt x="1" y="357"/>
                    <a:pt x="101" y="456"/>
                    <a:pt x="228" y="456"/>
                  </a:cubicBezTo>
                  <a:cubicBezTo>
                    <a:pt x="353" y="456"/>
                    <a:pt x="452" y="357"/>
                    <a:pt x="452" y="228"/>
                  </a:cubicBezTo>
                  <a:cubicBezTo>
                    <a:pt x="452" y="105"/>
                    <a:pt x="35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0"/>
            <p:cNvSpPr/>
            <p:nvPr/>
          </p:nvSpPr>
          <p:spPr>
            <a:xfrm>
              <a:off x="3564156" y="5444705"/>
              <a:ext cx="13780" cy="13902"/>
            </a:xfrm>
            <a:custGeom>
              <a:rect b="b" l="l" r="r" t="t"/>
              <a:pathLst>
                <a:path extrusionOk="0" h="456" w="452">
                  <a:moveTo>
                    <a:pt x="229" y="0"/>
                  </a:moveTo>
                  <a:cubicBezTo>
                    <a:pt x="100" y="0"/>
                    <a:pt x="1" y="105"/>
                    <a:pt x="1" y="228"/>
                  </a:cubicBezTo>
                  <a:cubicBezTo>
                    <a:pt x="1" y="352"/>
                    <a:pt x="100" y="456"/>
                    <a:pt x="229" y="456"/>
                  </a:cubicBezTo>
                  <a:cubicBezTo>
                    <a:pt x="352" y="456"/>
                    <a:pt x="452" y="352"/>
                    <a:pt x="452" y="228"/>
                  </a:cubicBezTo>
                  <a:cubicBezTo>
                    <a:pt x="452" y="105"/>
                    <a:pt x="352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0"/>
            <p:cNvSpPr/>
            <p:nvPr/>
          </p:nvSpPr>
          <p:spPr>
            <a:xfrm>
              <a:off x="3570101" y="5395651"/>
              <a:ext cx="34298" cy="56768"/>
            </a:xfrm>
            <a:custGeom>
              <a:rect b="b" l="l" r="r" t="t"/>
              <a:pathLst>
                <a:path extrusionOk="0" h="1862" w="1125">
                  <a:moveTo>
                    <a:pt x="1054" y="1"/>
                  </a:moveTo>
                  <a:lnTo>
                    <a:pt x="1" y="1823"/>
                  </a:lnTo>
                  <a:lnTo>
                    <a:pt x="71" y="1861"/>
                  </a:lnTo>
                  <a:lnTo>
                    <a:pt x="1125" y="3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0"/>
            <p:cNvSpPr/>
            <p:nvPr/>
          </p:nvSpPr>
          <p:spPr>
            <a:xfrm>
              <a:off x="3473608" y="5339371"/>
              <a:ext cx="97682" cy="113048"/>
            </a:xfrm>
            <a:custGeom>
              <a:rect b="b" l="l" r="r" t="t"/>
              <a:pathLst>
                <a:path extrusionOk="0" h="3708" w="3204">
                  <a:moveTo>
                    <a:pt x="1072" y="1"/>
                  </a:moveTo>
                  <a:lnTo>
                    <a:pt x="0" y="1866"/>
                  </a:lnTo>
                  <a:lnTo>
                    <a:pt x="1063" y="3707"/>
                  </a:lnTo>
                  <a:lnTo>
                    <a:pt x="1134" y="3669"/>
                  </a:lnTo>
                  <a:lnTo>
                    <a:pt x="90" y="1866"/>
                  </a:lnTo>
                  <a:lnTo>
                    <a:pt x="1120" y="86"/>
                  </a:lnTo>
                  <a:lnTo>
                    <a:pt x="3203" y="86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ontserrat ExtraBold"/>
              <a:buNone/>
              <a:defRPr b="0" i="0" sz="35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5.xml"/><Relationship Id="rId4" Type="http://schemas.openxmlformats.org/officeDocument/2006/relationships/image" Target="../media/image21.png"/><Relationship Id="rId5" Type="http://schemas.openxmlformats.org/officeDocument/2006/relationships/image" Target="../media/image29.png"/><Relationship Id="rId6" Type="http://schemas.openxmlformats.org/officeDocument/2006/relationships/image" Target="../media/image31.png"/><Relationship Id="rId7" Type="http://schemas.openxmlformats.org/officeDocument/2006/relationships/image" Target="../media/image28.png"/><Relationship Id="rId8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4.jpg"/><Relationship Id="rId5" Type="http://schemas.openxmlformats.org/officeDocument/2006/relationships/hyperlink" Target="https://youtu.be/oBMKSFGj_2E" TargetMode="External"/><Relationship Id="rId6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3.xml"/><Relationship Id="rId4" Type="http://schemas.openxmlformats.org/officeDocument/2006/relationships/image" Target="../media/image13.jp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4.xml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hyperlink" Target="https://www.youtube.com/watch?v=bznoU5bke4U&amp;ab_channel=Osmosis" TargetMode="External"/><Relationship Id="rId6" Type="http://schemas.openxmlformats.org/officeDocument/2006/relationships/hyperlink" Target="https://www.youtube.com/watch?v=dEQ-SOoVLz8&amp;ab_channel=ZeroToFina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8"/>
          <p:cNvSpPr txBox="1"/>
          <p:nvPr>
            <p:ph type="ctrTitle"/>
          </p:nvPr>
        </p:nvSpPr>
        <p:spPr>
          <a:xfrm>
            <a:off x="0" y="1537825"/>
            <a:ext cx="10692000" cy="36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500"/>
              <a:t>Purine Degradation &amp; Gout</a:t>
            </a:r>
            <a:endParaRPr sz="5500"/>
          </a:p>
        </p:txBody>
      </p:sp>
      <p:grpSp>
        <p:nvGrpSpPr>
          <p:cNvPr id="1403" name="Google Shape;1403;p18"/>
          <p:cNvGrpSpPr/>
          <p:nvPr/>
        </p:nvGrpSpPr>
        <p:grpSpPr>
          <a:xfrm flipH="1" rot="-519613">
            <a:off x="7335004" y="5705170"/>
            <a:ext cx="780667" cy="620601"/>
            <a:chOff x="2744849" y="4517299"/>
            <a:chExt cx="416249" cy="330902"/>
          </a:xfrm>
        </p:grpSpPr>
        <p:sp>
          <p:nvSpPr>
            <p:cNvPr id="1404" name="Google Shape;1404;p18"/>
            <p:cNvSpPr/>
            <p:nvPr/>
          </p:nvSpPr>
          <p:spPr>
            <a:xfrm>
              <a:off x="2744849" y="4517299"/>
              <a:ext cx="416249" cy="330902"/>
            </a:xfrm>
            <a:custGeom>
              <a:rect b="b" l="l" r="r" t="t"/>
              <a:pathLst>
                <a:path extrusionOk="0" h="12151" w="15285">
                  <a:moveTo>
                    <a:pt x="5024" y="1"/>
                  </a:moveTo>
                  <a:cubicBezTo>
                    <a:pt x="3877" y="1"/>
                    <a:pt x="2705" y="641"/>
                    <a:pt x="1968" y="2273"/>
                  </a:cubicBezTo>
                  <a:cubicBezTo>
                    <a:pt x="0" y="6616"/>
                    <a:pt x="6889" y="12151"/>
                    <a:pt x="6889" y="12151"/>
                  </a:cubicBezTo>
                  <a:cubicBezTo>
                    <a:pt x="6889" y="12151"/>
                    <a:pt x="15284" y="9389"/>
                    <a:pt x="14969" y="4634"/>
                  </a:cubicBezTo>
                  <a:cubicBezTo>
                    <a:pt x="14806" y="2140"/>
                    <a:pt x="13202" y="989"/>
                    <a:pt x="11615" y="989"/>
                  </a:cubicBezTo>
                  <a:cubicBezTo>
                    <a:pt x="10173" y="989"/>
                    <a:pt x="8744" y="1940"/>
                    <a:pt x="8423" y="3697"/>
                  </a:cubicBezTo>
                  <a:cubicBezTo>
                    <a:pt x="8772" y="1773"/>
                    <a:pt x="6933" y="1"/>
                    <a:pt x="5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8"/>
            <p:cNvSpPr/>
            <p:nvPr/>
          </p:nvSpPr>
          <p:spPr>
            <a:xfrm>
              <a:off x="2821236" y="4619312"/>
              <a:ext cx="295690" cy="94252"/>
            </a:xfrm>
            <a:custGeom>
              <a:rect b="b" l="l" r="r" t="t"/>
              <a:pathLst>
                <a:path extrusionOk="0" h="3461" w="10858">
                  <a:moveTo>
                    <a:pt x="2911" y="0"/>
                  </a:moveTo>
                  <a:cubicBezTo>
                    <a:pt x="2877" y="0"/>
                    <a:pt x="2846" y="16"/>
                    <a:pt x="2825" y="45"/>
                  </a:cubicBezTo>
                  <a:lnTo>
                    <a:pt x="1716" y="1638"/>
                  </a:lnTo>
                  <a:lnTo>
                    <a:pt x="138" y="1351"/>
                  </a:lnTo>
                  <a:cubicBezTo>
                    <a:pt x="133" y="1351"/>
                    <a:pt x="128" y="1350"/>
                    <a:pt x="123" y="1350"/>
                  </a:cubicBezTo>
                  <a:cubicBezTo>
                    <a:pt x="73" y="1350"/>
                    <a:pt x="23" y="1384"/>
                    <a:pt x="13" y="1438"/>
                  </a:cubicBezTo>
                  <a:cubicBezTo>
                    <a:pt x="0" y="1497"/>
                    <a:pt x="40" y="1552"/>
                    <a:pt x="99" y="1564"/>
                  </a:cubicBezTo>
                  <a:lnTo>
                    <a:pt x="1747" y="1863"/>
                  </a:lnTo>
                  <a:cubicBezTo>
                    <a:pt x="1753" y="1864"/>
                    <a:pt x="1759" y="1865"/>
                    <a:pt x="1764" y="1865"/>
                  </a:cubicBezTo>
                  <a:cubicBezTo>
                    <a:pt x="1799" y="1865"/>
                    <a:pt x="1834" y="1846"/>
                    <a:pt x="1854" y="1820"/>
                  </a:cubicBezTo>
                  <a:lnTo>
                    <a:pt x="2813" y="439"/>
                  </a:lnTo>
                  <a:lnTo>
                    <a:pt x="2873" y="2862"/>
                  </a:lnTo>
                  <a:cubicBezTo>
                    <a:pt x="2876" y="2913"/>
                    <a:pt x="2907" y="2952"/>
                    <a:pt x="2955" y="2965"/>
                  </a:cubicBezTo>
                  <a:cubicBezTo>
                    <a:pt x="2964" y="2967"/>
                    <a:pt x="2972" y="2968"/>
                    <a:pt x="2981" y="2968"/>
                  </a:cubicBezTo>
                  <a:cubicBezTo>
                    <a:pt x="3019" y="2968"/>
                    <a:pt x="3054" y="2949"/>
                    <a:pt x="3073" y="2918"/>
                  </a:cubicBezTo>
                  <a:lnTo>
                    <a:pt x="3679" y="1887"/>
                  </a:lnTo>
                  <a:lnTo>
                    <a:pt x="3887" y="2540"/>
                  </a:lnTo>
                  <a:cubicBezTo>
                    <a:pt x="3899" y="2575"/>
                    <a:pt x="3931" y="2602"/>
                    <a:pt x="3966" y="2611"/>
                  </a:cubicBezTo>
                  <a:cubicBezTo>
                    <a:pt x="3974" y="2612"/>
                    <a:pt x="3981" y="2613"/>
                    <a:pt x="3988" y="2613"/>
                  </a:cubicBezTo>
                  <a:cubicBezTo>
                    <a:pt x="4019" y="2613"/>
                    <a:pt x="4046" y="2601"/>
                    <a:pt x="4068" y="2579"/>
                  </a:cubicBezTo>
                  <a:lnTo>
                    <a:pt x="4694" y="1910"/>
                  </a:lnTo>
                  <a:lnTo>
                    <a:pt x="6404" y="2221"/>
                  </a:lnTo>
                  <a:cubicBezTo>
                    <a:pt x="6410" y="2222"/>
                    <a:pt x="6416" y="2222"/>
                    <a:pt x="6422" y="2222"/>
                  </a:cubicBezTo>
                  <a:cubicBezTo>
                    <a:pt x="6464" y="2222"/>
                    <a:pt x="6506" y="2199"/>
                    <a:pt x="6523" y="2158"/>
                  </a:cubicBezTo>
                  <a:lnTo>
                    <a:pt x="7054" y="888"/>
                  </a:lnTo>
                  <a:lnTo>
                    <a:pt x="7160" y="3357"/>
                  </a:lnTo>
                  <a:cubicBezTo>
                    <a:pt x="7165" y="3405"/>
                    <a:pt x="7196" y="3444"/>
                    <a:pt x="7239" y="3456"/>
                  </a:cubicBezTo>
                  <a:cubicBezTo>
                    <a:pt x="7247" y="3460"/>
                    <a:pt x="7259" y="3460"/>
                    <a:pt x="7266" y="3460"/>
                  </a:cubicBezTo>
                  <a:cubicBezTo>
                    <a:pt x="7301" y="3460"/>
                    <a:pt x="7337" y="3444"/>
                    <a:pt x="7357" y="3413"/>
                  </a:cubicBezTo>
                  <a:lnTo>
                    <a:pt x="8167" y="2233"/>
                  </a:lnTo>
                  <a:lnTo>
                    <a:pt x="8352" y="2905"/>
                  </a:lnTo>
                  <a:cubicBezTo>
                    <a:pt x="8364" y="2945"/>
                    <a:pt x="8396" y="2976"/>
                    <a:pt x="8439" y="2984"/>
                  </a:cubicBezTo>
                  <a:lnTo>
                    <a:pt x="10724" y="3397"/>
                  </a:lnTo>
                  <a:cubicBezTo>
                    <a:pt x="10729" y="3398"/>
                    <a:pt x="10734" y="3398"/>
                    <a:pt x="10739" y="3398"/>
                  </a:cubicBezTo>
                  <a:cubicBezTo>
                    <a:pt x="10790" y="3398"/>
                    <a:pt x="10839" y="3364"/>
                    <a:pt x="10850" y="3310"/>
                  </a:cubicBezTo>
                  <a:cubicBezTo>
                    <a:pt x="10858" y="3252"/>
                    <a:pt x="10818" y="3196"/>
                    <a:pt x="10760" y="3185"/>
                  </a:cubicBezTo>
                  <a:lnTo>
                    <a:pt x="8541" y="2783"/>
                  </a:lnTo>
                  <a:lnTo>
                    <a:pt x="8313" y="1954"/>
                  </a:lnTo>
                  <a:cubicBezTo>
                    <a:pt x="8301" y="1914"/>
                    <a:pt x="8269" y="1883"/>
                    <a:pt x="8227" y="1874"/>
                  </a:cubicBezTo>
                  <a:cubicBezTo>
                    <a:pt x="8221" y="1873"/>
                    <a:pt x="8215" y="1873"/>
                    <a:pt x="8210" y="1873"/>
                  </a:cubicBezTo>
                  <a:cubicBezTo>
                    <a:pt x="8175" y="1873"/>
                    <a:pt x="8140" y="1892"/>
                    <a:pt x="8120" y="1921"/>
                  </a:cubicBezTo>
                  <a:lnTo>
                    <a:pt x="7361" y="3027"/>
                  </a:lnTo>
                  <a:lnTo>
                    <a:pt x="7250" y="400"/>
                  </a:lnTo>
                  <a:cubicBezTo>
                    <a:pt x="7247" y="349"/>
                    <a:pt x="7212" y="305"/>
                    <a:pt x="7160" y="298"/>
                  </a:cubicBezTo>
                  <a:cubicBezTo>
                    <a:pt x="7153" y="296"/>
                    <a:pt x="7147" y="296"/>
                    <a:pt x="7141" y="296"/>
                  </a:cubicBezTo>
                  <a:cubicBezTo>
                    <a:pt x="7099" y="296"/>
                    <a:pt x="7059" y="319"/>
                    <a:pt x="7042" y="360"/>
                  </a:cubicBezTo>
                  <a:lnTo>
                    <a:pt x="6357" y="1992"/>
                  </a:lnTo>
                  <a:lnTo>
                    <a:pt x="4674" y="1690"/>
                  </a:lnTo>
                  <a:cubicBezTo>
                    <a:pt x="4667" y="1688"/>
                    <a:pt x="4659" y="1687"/>
                    <a:pt x="4651" y="1687"/>
                  </a:cubicBezTo>
                  <a:cubicBezTo>
                    <a:pt x="4623" y="1687"/>
                    <a:pt x="4594" y="1700"/>
                    <a:pt x="4576" y="1721"/>
                  </a:cubicBezTo>
                  <a:lnTo>
                    <a:pt x="4037" y="2299"/>
                  </a:lnTo>
                  <a:lnTo>
                    <a:pt x="3813" y="1591"/>
                  </a:lnTo>
                  <a:cubicBezTo>
                    <a:pt x="3801" y="1549"/>
                    <a:pt x="3766" y="1520"/>
                    <a:pt x="3722" y="1516"/>
                  </a:cubicBezTo>
                  <a:cubicBezTo>
                    <a:pt x="3719" y="1516"/>
                    <a:pt x="3715" y="1516"/>
                    <a:pt x="3712" y="1516"/>
                  </a:cubicBezTo>
                  <a:cubicBezTo>
                    <a:pt x="3672" y="1516"/>
                    <a:pt x="3637" y="1535"/>
                    <a:pt x="3616" y="1567"/>
                  </a:cubicBezTo>
                  <a:lnTo>
                    <a:pt x="3081" y="2480"/>
                  </a:lnTo>
                  <a:lnTo>
                    <a:pt x="3022" y="104"/>
                  </a:lnTo>
                  <a:cubicBezTo>
                    <a:pt x="3022" y="57"/>
                    <a:pt x="2991" y="18"/>
                    <a:pt x="2947" y="6"/>
                  </a:cubicBezTo>
                  <a:cubicBezTo>
                    <a:pt x="2935" y="2"/>
                    <a:pt x="2923" y="0"/>
                    <a:pt x="29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18"/>
          <p:cNvGrpSpPr/>
          <p:nvPr/>
        </p:nvGrpSpPr>
        <p:grpSpPr>
          <a:xfrm>
            <a:off x="9369901" y="2066319"/>
            <a:ext cx="251514" cy="251514"/>
            <a:chOff x="2840734" y="5254864"/>
            <a:chExt cx="180633" cy="180633"/>
          </a:xfrm>
        </p:grpSpPr>
        <p:sp>
          <p:nvSpPr>
            <p:cNvPr id="1407" name="Google Shape;1407;p18"/>
            <p:cNvSpPr/>
            <p:nvPr/>
          </p:nvSpPr>
          <p:spPr>
            <a:xfrm>
              <a:off x="2840734" y="5254864"/>
              <a:ext cx="180633" cy="180633"/>
            </a:xfrm>
            <a:custGeom>
              <a:rect b="b" l="l" r="r" t="t"/>
              <a:pathLst>
                <a:path extrusionOk="0" h="6633" w="6633">
                  <a:moveTo>
                    <a:pt x="3317" y="0"/>
                  </a:moveTo>
                  <a:cubicBezTo>
                    <a:pt x="2609" y="0"/>
                    <a:pt x="1952" y="220"/>
                    <a:pt x="1413" y="602"/>
                  </a:cubicBezTo>
                  <a:cubicBezTo>
                    <a:pt x="1098" y="822"/>
                    <a:pt x="822" y="1097"/>
                    <a:pt x="602" y="1413"/>
                  </a:cubicBezTo>
                  <a:cubicBezTo>
                    <a:pt x="221" y="1951"/>
                    <a:pt x="0" y="2608"/>
                    <a:pt x="0" y="3316"/>
                  </a:cubicBezTo>
                  <a:cubicBezTo>
                    <a:pt x="0" y="5146"/>
                    <a:pt x="1483" y="6633"/>
                    <a:pt x="3317" y="6633"/>
                  </a:cubicBezTo>
                  <a:cubicBezTo>
                    <a:pt x="4025" y="6633"/>
                    <a:pt x="4682" y="6412"/>
                    <a:pt x="5221" y="6030"/>
                  </a:cubicBezTo>
                  <a:cubicBezTo>
                    <a:pt x="5536" y="5810"/>
                    <a:pt x="5811" y="5535"/>
                    <a:pt x="6031" y="5220"/>
                  </a:cubicBezTo>
                  <a:cubicBezTo>
                    <a:pt x="6409" y="4681"/>
                    <a:pt x="6633" y="4024"/>
                    <a:pt x="6633" y="3316"/>
                  </a:cubicBezTo>
                  <a:cubicBezTo>
                    <a:pt x="6633" y="1483"/>
                    <a:pt x="5150" y="0"/>
                    <a:pt x="3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8"/>
            <p:cNvSpPr/>
            <p:nvPr/>
          </p:nvSpPr>
          <p:spPr>
            <a:xfrm>
              <a:off x="2857128" y="5271231"/>
              <a:ext cx="147872" cy="147872"/>
            </a:xfrm>
            <a:custGeom>
              <a:rect b="b" l="l" r="r" t="t"/>
              <a:pathLst>
                <a:path extrusionOk="0" h="5430" w="5430">
                  <a:moveTo>
                    <a:pt x="811" y="1"/>
                  </a:moveTo>
                  <a:cubicBezTo>
                    <a:pt x="496" y="221"/>
                    <a:pt x="220" y="496"/>
                    <a:pt x="0" y="812"/>
                  </a:cubicBezTo>
                  <a:lnTo>
                    <a:pt x="4619" y="5429"/>
                  </a:lnTo>
                  <a:cubicBezTo>
                    <a:pt x="4934" y="5209"/>
                    <a:pt x="5209" y="4934"/>
                    <a:pt x="5429" y="4619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09" name="Google Shape;140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6795" y="-49926"/>
            <a:ext cx="1436125" cy="143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27539" y="164399"/>
            <a:ext cx="703825" cy="1007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1" name="Google Shape;1411;p18"/>
          <p:cNvSpPr txBox="1"/>
          <p:nvPr/>
        </p:nvSpPr>
        <p:spPr>
          <a:xfrm>
            <a:off x="7691999" y="5291547"/>
            <a:ext cx="30000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Color index: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Black: Main text 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Red: important 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9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Blue: in boys slides only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900" u="none" cap="none" strike="noStrike">
                <a:solidFill>
                  <a:srgbClr val="EC686A"/>
                </a:solidFill>
                <a:latin typeface="Calibri"/>
                <a:ea typeface="Calibri"/>
                <a:cs typeface="Calibri"/>
                <a:sym typeface="Calibri"/>
              </a:rPr>
              <a:t>Pink: in girls slides only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9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Green: Doctors Notes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9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Grey: Extra info</a:t>
            </a:r>
            <a:r>
              <a:rPr b="0" i="0" lang="en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2" name="Google Shape;1412;p18"/>
          <p:cNvGrpSpPr/>
          <p:nvPr/>
        </p:nvGrpSpPr>
        <p:grpSpPr>
          <a:xfrm rot="8123321">
            <a:off x="725623" y="5290702"/>
            <a:ext cx="1525095" cy="1524319"/>
            <a:chOff x="2840734" y="5254864"/>
            <a:chExt cx="180633" cy="180633"/>
          </a:xfrm>
        </p:grpSpPr>
        <p:sp>
          <p:nvSpPr>
            <p:cNvPr id="1413" name="Google Shape;1413;p18"/>
            <p:cNvSpPr/>
            <p:nvPr/>
          </p:nvSpPr>
          <p:spPr>
            <a:xfrm>
              <a:off x="2840734" y="5254864"/>
              <a:ext cx="180633" cy="180633"/>
            </a:xfrm>
            <a:custGeom>
              <a:rect b="b" l="l" r="r" t="t"/>
              <a:pathLst>
                <a:path extrusionOk="0" h="6633" w="6633">
                  <a:moveTo>
                    <a:pt x="3317" y="0"/>
                  </a:moveTo>
                  <a:cubicBezTo>
                    <a:pt x="2609" y="0"/>
                    <a:pt x="1952" y="220"/>
                    <a:pt x="1413" y="602"/>
                  </a:cubicBezTo>
                  <a:cubicBezTo>
                    <a:pt x="1098" y="822"/>
                    <a:pt x="822" y="1097"/>
                    <a:pt x="602" y="1413"/>
                  </a:cubicBezTo>
                  <a:cubicBezTo>
                    <a:pt x="221" y="1951"/>
                    <a:pt x="0" y="2608"/>
                    <a:pt x="0" y="3316"/>
                  </a:cubicBezTo>
                  <a:cubicBezTo>
                    <a:pt x="0" y="5146"/>
                    <a:pt x="1483" y="6633"/>
                    <a:pt x="3317" y="6633"/>
                  </a:cubicBezTo>
                  <a:cubicBezTo>
                    <a:pt x="4025" y="6633"/>
                    <a:pt x="4682" y="6412"/>
                    <a:pt x="5221" y="6030"/>
                  </a:cubicBezTo>
                  <a:cubicBezTo>
                    <a:pt x="5536" y="5810"/>
                    <a:pt x="5811" y="5535"/>
                    <a:pt x="6031" y="5220"/>
                  </a:cubicBezTo>
                  <a:cubicBezTo>
                    <a:pt x="6409" y="4681"/>
                    <a:pt x="6633" y="4024"/>
                    <a:pt x="6633" y="3316"/>
                  </a:cubicBezTo>
                  <a:cubicBezTo>
                    <a:pt x="6633" y="1483"/>
                    <a:pt x="5150" y="0"/>
                    <a:pt x="3317" y="0"/>
                  </a:cubicBez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8"/>
            <p:cNvSpPr/>
            <p:nvPr/>
          </p:nvSpPr>
          <p:spPr>
            <a:xfrm>
              <a:off x="2857128" y="5271231"/>
              <a:ext cx="147872" cy="147872"/>
            </a:xfrm>
            <a:custGeom>
              <a:rect b="b" l="l" r="r" t="t"/>
              <a:pathLst>
                <a:path extrusionOk="0" h="5430" w="5430">
                  <a:moveTo>
                    <a:pt x="811" y="1"/>
                  </a:moveTo>
                  <a:cubicBezTo>
                    <a:pt x="496" y="221"/>
                    <a:pt x="220" y="496"/>
                    <a:pt x="0" y="812"/>
                  </a:cubicBezTo>
                  <a:lnTo>
                    <a:pt x="4619" y="5429"/>
                  </a:lnTo>
                  <a:cubicBezTo>
                    <a:pt x="4934" y="5209"/>
                    <a:pt x="5209" y="4934"/>
                    <a:pt x="5429" y="4619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rgbClr val="FF8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5" name="Google Shape;1415;p18"/>
          <p:cNvSpPr txBox="1"/>
          <p:nvPr/>
        </p:nvSpPr>
        <p:spPr>
          <a:xfrm>
            <a:off x="1751745" y="3360985"/>
            <a:ext cx="7188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6" name="Google Shape;1416;p18"/>
          <p:cNvSpPr txBox="1"/>
          <p:nvPr/>
        </p:nvSpPr>
        <p:spPr>
          <a:xfrm>
            <a:off x="838199" y="5455659"/>
            <a:ext cx="12999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 3</a:t>
            </a:r>
            <a:endParaRPr b="1" i="0" sz="2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 3</a:t>
            </a:r>
            <a:endParaRPr b="1" i="0" sz="2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17" name="Google Shape;141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75472" y="164401"/>
            <a:ext cx="1601531" cy="119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27"/>
          <p:cNvSpPr txBox="1"/>
          <p:nvPr>
            <p:ph idx="1" type="body"/>
          </p:nvPr>
        </p:nvSpPr>
        <p:spPr>
          <a:xfrm>
            <a:off x="327600" y="1381422"/>
            <a:ext cx="9043800" cy="31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"/>
              <a:buNone/>
            </a:pPr>
            <a:r>
              <a:rPr lang="en" sz="1600">
                <a:solidFill>
                  <a:srgbClr val="000000"/>
                </a:solidFill>
              </a:rPr>
              <a:t>Inaccurately associated with </a:t>
            </a:r>
            <a:r>
              <a:rPr lang="en" sz="1600">
                <a:solidFill>
                  <a:srgbClr val="FF0000"/>
                </a:solidFill>
              </a:rPr>
              <a:t>overeating and drinking</a:t>
            </a:r>
            <a:r>
              <a:rPr lang="en" sz="1600">
                <a:solidFill>
                  <a:srgbClr val="000000"/>
                </a:solidFill>
              </a:rPr>
              <a:t>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000000"/>
                </a:solidFill>
              </a:rPr>
              <a:t>Why is gout associated with overeating?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0000"/>
                </a:solidFill>
              </a:rPr>
              <a:t>Excessive </a:t>
            </a:r>
            <a:r>
              <a:rPr lang="en" sz="1600" u="sng">
                <a:solidFill>
                  <a:srgbClr val="000000"/>
                </a:solidFill>
              </a:rPr>
              <a:t>meat</a:t>
            </a:r>
            <a:r>
              <a:rPr lang="en" sz="1600">
                <a:solidFill>
                  <a:srgbClr val="000000"/>
                </a:solidFill>
              </a:rPr>
              <a:t> consumption </a:t>
            </a:r>
            <a:r>
              <a:rPr lang="en" sz="1600">
                <a:solidFill>
                  <a:srgbClr val="FF0000"/>
                </a:solidFill>
              </a:rPr>
              <a:t>increases uric acid production</a:t>
            </a:r>
            <a:r>
              <a:rPr lang="en" sz="1600">
                <a:solidFill>
                  <a:srgbClr val="000000"/>
                </a:solidFill>
              </a:rPr>
              <a:t> in some individuals.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rPr b="1" lang="en" sz="2000">
                <a:solidFill>
                  <a:srgbClr val="000000"/>
                </a:solidFill>
              </a:rPr>
              <a:t>Why is gout associated with drinking?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rPr lang="en" sz="1600">
                <a:solidFill>
                  <a:srgbClr val="000000"/>
                </a:solidFill>
              </a:rPr>
              <a:t>Because alcohol used to be contaminated with </a:t>
            </a:r>
            <a:r>
              <a:rPr lang="en" sz="1600" u="sng">
                <a:solidFill>
                  <a:srgbClr val="000000"/>
                </a:solidFill>
              </a:rPr>
              <a:t>lead</a:t>
            </a:r>
            <a:r>
              <a:rPr lang="en" sz="1600">
                <a:solidFill>
                  <a:srgbClr val="000000"/>
                </a:solidFill>
              </a:rPr>
              <a:t> during manufacture and storage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rPr b="1" lang="en" sz="2000">
                <a:solidFill>
                  <a:srgbClr val="000000"/>
                </a:solidFill>
              </a:rPr>
              <a:t>→ How does the lead affect the human body?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720"/>
              <a:buNone/>
            </a:pPr>
            <a:r>
              <a:rPr lang="en" sz="1600">
                <a:solidFill>
                  <a:srgbClr val="000000"/>
                </a:solidFill>
              </a:rPr>
              <a:t>Lead </a:t>
            </a:r>
            <a:r>
              <a:rPr lang="en" sz="1600">
                <a:solidFill>
                  <a:srgbClr val="FF0000"/>
                </a:solidFill>
              </a:rPr>
              <a:t>decreases the </a:t>
            </a:r>
            <a:r>
              <a:rPr lang="en" sz="1600" u="sng">
                <a:solidFill>
                  <a:srgbClr val="FF0000"/>
                </a:solidFill>
              </a:rPr>
              <a:t>excretion</a:t>
            </a:r>
            <a:r>
              <a:rPr lang="en" sz="1600">
                <a:solidFill>
                  <a:srgbClr val="FF0000"/>
                </a:solidFill>
              </a:rPr>
              <a:t> of uric acid</a:t>
            </a:r>
            <a:r>
              <a:rPr lang="en" sz="1600">
                <a:solidFill>
                  <a:srgbClr val="000000"/>
                </a:solidFill>
              </a:rPr>
              <a:t> from kidneys causing </a:t>
            </a:r>
            <a:r>
              <a:rPr lang="en" sz="1600">
                <a:solidFill>
                  <a:srgbClr val="990000"/>
                </a:solidFill>
              </a:rPr>
              <a:t>hyperuricemia and gout</a:t>
            </a:r>
            <a:endParaRPr sz="1600">
              <a:solidFill>
                <a:srgbClr val="990000"/>
              </a:solidFill>
            </a:endParaRPr>
          </a:p>
        </p:txBody>
      </p:sp>
      <p:sp>
        <p:nvSpPr>
          <p:cNvPr id="1664" name="Google Shape;1664;p27"/>
          <p:cNvSpPr txBox="1"/>
          <p:nvPr>
            <p:ph type="title"/>
          </p:nvPr>
        </p:nvSpPr>
        <p:spPr>
          <a:xfrm>
            <a:off x="1425845" y="525415"/>
            <a:ext cx="75678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800">
                <a:solidFill>
                  <a:srgbClr val="000000"/>
                </a:solidFill>
              </a:rPr>
              <a:t>Some misconceptions about gout:</a:t>
            </a:r>
            <a:endParaRPr sz="2800">
              <a:solidFill>
                <a:srgbClr val="000000"/>
              </a:solidFill>
            </a:endParaRPr>
          </a:p>
        </p:txBody>
      </p:sp>
      <p:grpSp>
        <p:nvGrpSpPr>
          <p:cNvPr id="1665" name="Google Shape;1665;p27"/>
          <p:cNvGrpSpPr/>
          <p:nvPr/>
        </p:nvGrpSpPr>
        <p:grpSpPr>
          <a:xfrm>
            <a:off x="5995346" y="1840167"/>
            <a:ext cx="453533" cy="340066"/>
            <a:chOff x="3545795" y="2318755"/>
            <a:chExt cx="387834" cy="327933"/>
          </a:xfrm>
        </p:grpSpPr>
        <p:sp>
          <p:nvSpPr>
            <p:cNvPr id="1666" name="Google Shape;1666;p27"/>
            <p:cNvSpPr/>
            <p:nvPr/>
          </p:nvSpPr>
          <p:spPr>
            <a:xfrm>
              <a:off x="3565315" y="2318755"/>
              <a:ext cx="11691" cy="57694"/>
            </a:xfrm>
            <a:custGeom>
              <a:rect b="b" l="l" r="r" t="t"/>
              <a:pathLst>
                <a:path extrusionOk="0" h="2196" w="445">
                  <a:moveTo>
                    <a:pt x="222" y="0"/>
                  </a:moveTo>
                  <a:cubicBezTo>
                    <a:pt x="111" y="0"/>
                    <a:pt x="0" y="73"/>
                    <a:pt x="0" y="218"/>
                  </a:cubicBezTo>
                  <a:lnTo>
                    <a:pt x="0" y="1973"/>
                  </a:lnTo>
                  <a:cubicBezTo>
                    <a:pt x="0" y="2091"/>
                    <a:pt x="97" y="2195"/>
                    <a:pt x="222" y="2195"/>
                  </a:cubicBezTo>
                  <a:cubicBezTo>
                    <a:pt x="347" y="2195"/>
                    <a:pt x="444" y="2091"/>
                    <a:pt x="444" y="1973"/>
                  </a:cubicBezTo>
                  <a:lnTo>
                    <a:pt x="444" y="218"/>
                  </a:lnTo>
                  <a:cubicBezTo>
                    <a:pt x="444" y="73"/>
                    <a:pt x="333" y="0"/>
                    <a:pt x="222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3545795" y="2318755"/>
              <a:ext cx="11691" cy="57694"/>
            </a:xfrm>
            <a:custGeom>
              <a:rect b="b" l="l" r="r" t="t"/>
              <a:pathLst>
                <a:path extrusionOk="0" h="2196" w="445">
                  <a:moveTo>
                    <a:pt x="223" y="0"/>
                  </a:moveTo>
                  <a:cubicBezTo>
                    <a:pt x="112" y="0"/>
                    <a:pt x="1" y="73"/>
                    <a:pt x="1" y="218"/>
                  </a:cubicBezTo>
                  <a:lnTo>
                    <a:pt x="1" y="1973"/>
                  </a:lnTo>
                  <a:cubicBezTo>
                    <a:pt x="1" y="2091"/>
                    <a:pt x="98" y="2195"/>
                    <a:pt x="223" y="2195"/>
                  </a:cubicBezTo>
                  <a:cubicBezTo>
                    <a:pt x="341" y="2195"/>
                    <a:pt x="445" y="2091"/>
                    <a:pt x="445" y="1973"/>
                  </a:cubicBezTo>
                  <a:lnTo>
                    <a:pt x="445" y="218"/>
                  </a:lnTo>
                  <a:cubicBezTo>
                    <a:pt x="445" y="73"/>
                    <a:pt x="334" y="0"/>
                    <a:pt x="223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3584888" y="2318755"/>
              <a:ext cx="11796" cy="57694"/>
            </a:xfrm>
            <a:custGeom>
              <a:rect b="b" l="l" r="r" t="t"/>
              <a:pathLst>
                <a:path extrusionOk="0" h="2196" w="449">
                  <a:moveTo>
                    <a:pt x="224" y="0"/>
                  </a:moveTo>
                  <a:cubicBezTo>
                    <a:pt x="112" y="0"/>
                    <a:pt x="1" y="73"/>
                    <a:pt x="4" y="218"/>
                  </a:cubicBezTo>
                  <a:lnTo>
                    <a:pt x="4" y="1973"/>
                  </a:lnTo>
                  <a:cubicBezTo>
                    <a:pt x="4" y="2091"/>
                    <a:pt x="101" y="2195"/>
                    <a:pt x="226" y="2195"/>
                  </a:cubicBezTo>
                  <a:cubicBezTo>
                    <a:pt x="344" y="2195"/>
                    <a:pt x="448" y="2091"/>
                    <a:pt x="448" y="1973"/>
                  </a:cubicBezTo>
                  <a:lnTo>
                    <a:pt x="448" y="218"/>
                  </a:lnTo>
                  <a:cubicBezTo>
                    <a:pt x="448" y="73"/>
                    <a:pt x="335" y="0"/>
                    <a:pt x="224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69" name="Google Shape;1669;p27"/>
            <p:cNvGrpSpPr/>
            <p:nvPr/>
          </p:nvGrpSpPr>
          <p:grpSpPr>
            <a:xfrm>
              <a:off x="3545795" y="2322301"/>
              <a:ext cx="387834" cy="324387"/>
              <a:chOff x="3545795" y="2322301"/>
              <a:chExt cx="387834" cy="324387"/>
            </a:xfrm>
          </p:grpSpPr>
          <p:sp>
            <p:nvSpPr>
              <p:cNvPr id="1670" name="Google Shape;1670;p27"/>
              <p:cNvSpPr/>
              <p:nvPr/>
            </p:nvSpPr>
            <p:spPr>
              <a:xfrm>
                <a:off x="3613604" y="2355089"/>
                <a:ext cx="258968" cy="258994"/>
              </a:xfrm>
              <a:custGeom>
                <a:rect b="b" l="l" r="r" t="t"/>
                <a:pathLst>
                  <a:path extrusionOk="0" h="9858" w="9857">
                    <a:moveTo>
                      <a:pt x="4932" y="1"/>
                    </a:moveTo>
                    <a:cubicBezTo>
                      <a:pt x="2213" y="1"/>
                      <a:pt x="0" y="2206"/>
                      <a:pt x="0" y="4925"/>
                    </a:cubicBezTo>
                    <a:cubicBezTo>
                      <a:pt x="0" y="7651"/>
                      <a:pt x="2213" y="9857"/>
                      <a:pt x="4932" y="9857"/>
                    </a:cubicBezTo>
                    <a:cubicBezTo>
                      <a:pt x="7651" y="9857"/>
                      <a:pt x="9857" y="7651"/>
                      <a:pt x="9857" y="4925"/>
                    </a:cubicBezTo>
                    <a:cubicBezTo>
                      <a:pt x="9857" y="2206"/>
                      <a:pt x="7651" y="1"/>
                      <a:pt x="4932" y="1"/>
                    </a:cubicBezTo>
                    <a:close/>
                  </a:path>
                </a:pathLst>
              </a:custGeom>
              <a:solidFill>
                <a:srgbClr val="C3CF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27"/>
              <p:cNvSpPr/>
              <p:nvPr/>
            </p:nvSpPr>
            <p:spPr>
              <a:xfrm>
                <a:off x="3639667" y="2380968"/>
                <a:ext cx="207027" cy="207054"/>
              </a:xfrm>
              <a:custGeom>
                <a:rect b="b" l="l" r="r" t="t"/>
                <a:pathLst>
                  <a:path extrusionOk="0" h="7881" w="7880">
                    <a:moveTo>
                      <a:pt x="3940" y="1"/>
                    </a:moveTo>
                    <a:cubicBezTo>
                      <a:pt x="1762" y="1"/>
                      <a:pt x="0" y="1769"/>
                      <a:pt x="0" y="3940"/>
                    </a:cubicBezTo>
                    <a:cubicBezTo>
                      <a:pt x="0" y="6118"/>
                      <a:pt x="1762" y="7880"/>
                      <a:pt x="3940" y="7880"/>
                    </a:cubicBezTo>
                    <a:cubicBezTo>
                      <a:pt x="6118" y="7880"/>
                      <a:pt x="7880" y="6118"/>
                      <a:pt x="7880" y="3940"/>
                    </a:cubicBezTo>
                    <a:cubicBezTo>
                      <a:pt x="7880" y="1769"/>
                      <a:pt x="6118" y="1"/>
                      <a:pt x="3940" y="1"/>
                    </a:cubicBezTo>
                    <a:close/>
                  </a:path>
                </a:pathLst>
              </a:custGeom>
              <a:solidFill>
                <a:srgbClr val="F2F4F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27"/>
              <p:cNvSpPr/>
              <p:nvPr/>
            </p:nvSpPr>
            <p:spPr>
              <a:xfrm>
                <a:off x="3722583" y="2380968"/>
                <a:ext cx="129392" cy="207080"/>
              </a:xfrm>
              <a:custGeom>
                <a:rect b="b" l="l" r="r" t="t"/>
                <a:pathLst>
                  <a:path extrusionOk="0" h="7882" w="4925">
                    <a:moveTo>
                      <a:pt x="784" y="1"/>
                    </a:moveTo>
                    <a:cubicBezTo>
                      <a:pt x="520" y="1"/>
                      <a:pt x="257" y="28"/>
                      <a:pt x="0" y="84"/>
                    </a:cubicBezTo>
                    <a:cubicBezTo>
                      <a:pt x="1831" y="458"/>
                      <a:pt x="3149" y="2068"/>
                      <a:pt x="3149" y="3940"/>
                    </a:cubicBezTo>
                    <a:cubicBezTo>
                      <a:pt x="3149" y="5813"/>
                      <a:pt x="1831" y="7429"/>
                      <a:pt x="0" y="7804"/>
                    </a:cubicBezTo>
                    <a:cubicBezTo>
                      <a:pt x="263" y="7857"/>
                      <a:pt x="524" y="7882"/>
                      <a:pt x="781" y="7882"/>
                    </a:cubicBezTo>
                    <a:cubicBezTo>
                      <a:pt x="2758" y="7882"/>
                      <a:pt x="4486" y="6386"/>
                      <a:pt x="4689" y="4336"/>
                    </a:cubicBezTo>
                    <a:cubicBezTo>
                      <a:pt x="4925" y="2019"/>
                      <a:pt x="3107" y="8"/>
                      <a:pt x="784" y="1"/>
                    </a:cubicBezTo>
                    <a:close/>
                  </a:path>
                </a:pathLst>
              </a:custGeom>
              <a:solidFill>
                <a:srgbClr val="E4EA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27"/>
              <p:cNvSpPr/>
              <p:nvPr/>
            </p:nvSpPr>
            <p:spPr>
              <a:xfrm>
                <a:off x="3895140" y="2322301"/>
                <a:ext cx="38489" cy="324387"/>
              </a:xfrm>
              <a:custGeom>
                <a:rect b="b" l="l" r="r" t="t"/>
                <a:pathLst>
                  <a:path extrusionOk="0" h="12347" w="1465">
                    <a:moveTo>
                      <a:pt x="1450" y="0"/>
                    </a:moveTo>
                    <a:cubicBezTo>
                      <a:pt x="556" y="541"/>
                      <a:pt x="1" y="1512"/>
                      <a:pt x="1" y="2567"/>
                    </a:cubicBezTo>
                    <a:lnTo>
                      <a:pt x="1" y="5986"/>
                    </a:lnTo>
                    <a:cubicBezTo>
                      <a:pt x="1" y="6204"/>
                      <a:pt x="315" y="6392"/>
                      <a:pt x="576" y="6392"/>
                    </a:cubicBezTo>
                    <a:cubicBezTo>
                      <a:pt x="597" y="6392"/>
                      <a:pt x="618" y="6391"/>
                      <a:pt x="639" y="6388"/>
                    </a:cubicBezTo>
                    <a:lnTo>
                      <a:pt x="639" y="7450"/>
                    </a:lnTo>
                    <a:cubicBezTo>
                      <a:pt x="639" y="8747"/>
                      <a:pt x="285" y="11057"/>
                      <a:pt x="285" y="11542"/>
                    </a:cubicBezTo>
                    <a:cubicBezTo>
                      <a:pt x="285" y="12090"/>
                      <a:pt x="514" y="12347"/>
                      <a:pt x="868" y="12347"/>
                    </a:cubicBezTo>
                    <a:cubicBezTo>
                      <a:pt x="1214" y="12347"/>
                      <a:pt x="1464" y="12090"/>
                      <a:pt x="1464" y="11542"/>
                    </a:cubicBezTo>
                    <a:cubicBezTo>
                      <a:pt x="1464" y="11542"/>
                      <a:pt x="1464" y="4211"/>
                      <a:pt x="1450" y="7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rgbClr val="95A6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27"/>
              <p:cNvSpPr/>
              <p:nvPr/>
            </p:nvSpPr>
            <p:spPr>
              <a:xfrm>
                <a:off x="3895140" y="2322301"/>
                <a:ext cx="38489" cy="167960"/>
              </a:xfrm>
              <a:custGeom>
                <a:rect b="b" l="l" r="r" t="t"/>
                <a:pathLst>
                  <a:path extrusionOk="0" h="6393" w="1465">
                    <a:moveTo>
                      <a:pt x="1450" y="0"/>
                    </a:moveTo>
                    <a:cubicBezTo>
                      <a:pt x="556" y="541"/>
                      <a:pt x="1" y="1512"/>
                      <a:pt x="1" y="2567"/>
                    </a:cubicBezTo>
                    <a:lnTo>
                      <a:pt x="1" y="5993"/>
                    </a:lnTo>
                    <a:cubicBezTo>
                      <a:pt x="1" y="6205"/>
                      <a:pt x="314" y="6392"/>
                      <a:pt x="576" y="6392"/>
                    </a:cubicBezTo>
                    <a:cubicBezTo>
                      <a:pt x="597" y="6392"/>
                      <a:pt x="618" y="6391"/>
                      <a:pt x="639" y="6388"/>
                    </a:cubicBezTo>
                    <a:lnTo>
                      <a:pt x="1464" y="6375"/>
                    </a:lnTo>
                    <a:cubicBezTo>
                      <a:pt x="1457" y="4356"/>
                      <a:pt x="1450" y="1686"/>
                      <a:pt x="1450" y="7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rgbClr val="C7D0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27"/>
              <p:cNvSpPr/>
              <p:nvPr/>
            </p:nvSpPr>
            <p:spPr>
              <a:xfrm>
                <a:off x="3545795" y="2370590"/>
                <a:ext cx="50890" cy="275021"/>
              </a:xfrm>
              <a:custGeom>
                <a:rect b="b" l="l" r="r" t="t"/>
                <a:pathLst>
                  <a:path extrusionOk="0" h="10468" w="1937">
                    <a:moveTo>
                      <a:pt x="1" y="0"/>
                    </a:moveTo>
                    <a:lnTo>
                      <a:pt x="1" y="1138"/>
                    </a:lnTo>
                    <a:cubicBezTo>
                      <a:pt x="1" y="1332"/>
                      <a:pt x="98" y="1519"/>
                      <a:pt x="265" y="1637"/>
                    </a:cubicBezTo>
                    <a:cubicBezTo>
                      <a:pt x="424" y="1727"/>
                      <a:pt x="549" y="2060"/>
                      <a:pt x="549" y="2241"/>
                    </a:cubicBezTo>
                    <a:lnTo>
                      <a:pt x="549" y="3912"/>
                    </a:lnTo>
                    <a:cubicBezTo>
                      <a:pt x="549" y="5286"/>
                      <a:pt x="535" y="6652"/>
                      <a:pt x="389" y="8019"/>
                    </a:cubicBezTo>
                    <a:cubicBezTo>
                      <a:pt x="299" y="8830"/>
                      <a:pt x="251" y="9551"/>
                      <a:pt x="251" y="9718"/>
                    </a:cubicBezTo>
                    <a:cubicBezTo>
                      <a:pt x="230" y="10127"/>
                      <a:pt x="556" y="10467"/>
                      <a:pt x="965" y="10467"/>
                    </a:cubicBezTo>
                    <a:cubicBezTo>
                      <a:pt x="1381" y="10467"/>
                      <a:pt x="1707" y="10127"/>
                      <a:pt x="1686" y="9718"/>
                    </a:cubicBezTo>
                    <a:cubicBezTo>
                      <a:pt x="1686" y="9551"/>
                      <a:pt x="1638" y="8830"/>
                      <a:pt x="1548" y="8019"/>
                    </a:cubicBezTo>
                    <a:cubicBezTo>
                      <a:pt x="1402" y="6659"/>
                      <a:pt x="1388" y="5286"/>
                      <a:pt x="1388" y="3912"/>
                    </a:cubicBezTo>
                    <a:lnTo>
                      <a:pt x="1388" y="2255"/>
                    </a:lnTo>
                    <a:cubicBezTo>
                      <a:pt x="1402" y="1991"/>
                      <a:pt x="1534" y="1755"/>
                      <a:pt x="1742" y="1596"/>
                    </a:cubicBezTo>
                    <a:cubicBezTo>
                      <a:pt x="1881" y="1505"/>
                      <a:pt x="1936" y="1304"/>
                      <a:pt x="1936" y="1138"/>
                    </a:cubicBezTo>
                    <a:lnTo>
                      <a:pt x="1936" y="0"/>
                    </a:lnTo>
                    <a:close/>
                  </a:path>
                </a:pathLst>
              </a:custGeom>
              <a:solidFill>
                <a:srgbClr val="95A6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27"/>
              <p:cNvSpPr/>
              <p:nvPr/>
            </p:nvSpPr>
            <p:spPr>
              <a:xfrm>
                <a:off x="3545795" y="2370590"/>
                <a:ext cx="50890" cy="59244"/>
              </a:xfrm>
              <a:custGeom>
                <a:rect b="b" l="l" r="r" t="t"/>
                <a:pathLst>
                  <a:path extrusionOk="0" h="2255" w="1937">
                    <a:moveTo>
                      <a:pt x="1" y="0"/>
                    </a:moveTo>
                    <a:lnTo>
                      <a:pt x="1" y="1138"/>
                    </a:lnTo>
                    <a:cubicBezTo>
                      <a:pt x="1" y="1332"/>
                      <a:pt x="98" y="1519"/>
                      <a:pt x="265" y="1637"/>
                    </a:cubicBezTo>
                    <a:cubicBezTo>
                      <a:pt x="424" y="1727"/>
                      <a:pt x="549" y="2060"/>
                      <a:pt x="549" y="2241"/>
                    </a:cubicBezTo>
                    <a:lnTo>
                      <a:pt x="1388" y="2255"/>
                    </a:lnTo>
                    <a:cubicBezTo>
                      <a:pt x="1402" y="1991"/>
                      <a:pt x="1534" y="1755"/>
                      <a:pt x="1742" y="1603"/>
                    </a:cubicBezTo>
                    <a:cubicBezTo>
                      <a:pt x="1881" y="1505"/>
                      <a:pt x="1936" y="1304"/>
                      <a:pt x="1936" y="1138"/>
                    </a:cubicBezTo>
                    <a:lnTo>
                      <a:pt x="1936" y="0"/>
                    </a:lnTo>
                    <a:close/>
                  </a:path>
                </a:pathLst>
              </a:custGeom>
              <a:solidFill>
                <a:srgbClr val="C7D0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77" name="Google Shape;1677;p27"/>
          <p:cNvGrpSpPr/>
          <p:nvPr/>
        </p:nvGrpSpPr>
        <p:grpSpPr>
          <a:xfrm>
            <a:off x="5643026" y="2547794"/>
            <a:ext cx="453569" cy="434025"/>
            <a:chOff x="9936400" y="5232778"/>
            <a:chExt cx="492100" cy="540034"/>
          </a:xfrm>
        </p:grpSpPr>
        <p:sp>
          <p:nvSpPr>
            <p:cNvPr id="1678" name="Google Shape;1678;p27"/>
            <p:cNvSpPr/>
            <p:nvPr/>
          </p:nvSpPr>
          <p:spPr>
            <a:xfrm>
              <a:off x="10056490" y="5327707"/>
              <a:ext cx="178355" cy="445104"/>
            </a:xfrm>
            <a:custGeom>
              <a:rect b="b" l="l" r="r" t="t"/>
              <a:pathLst>
                <a:path extrusionOk="0" h="11375" w="4558">
                  <a:moveTo>
                    <a:pt x="1539" y="0"/>
                  </a:moveTo>
                  <a:lnTo>
                    <a:pt x="1539" y="2478"/>
                  </a:lnTo>
                  <a:cubicBezTo>
                    <a:pt x="1539" y="2770"/>
                    <a:pt x="1370" y="3034"/>
                    <a:pt x="1099" y="3178"/>
                  </a:cubicBezTo>
                  <a:cubicBezTo>
                    <a:pt x="599" y="3438"/>
                    <a:pt x="205" y="3918"/>
                    <a:pt x="1" y="4434"/>
                  </a:cubicBezTo>
                  <a:cubicBezTo>
                    <a:pt x="42" y="4439"/>
                    <a:pt x="83" y="4444"/>
                    <a:pt x="129" y="4444"/>
                  </a:cubicBezTo>
                  <a:lnTo>
                    <a:pt x="262" y="4444"/>
                  </a:lnTo>
                  <a:cubicBezTo>
                    <a:pt x="804" y="4444"/>
                    <a:pt x="1242" y="4884"/>
                    <a:pt x="1242" y="5430"/>
                  </a:cubicBezTo>
                  <a:lnTo>
                    <a:pt x="1242" y="10339"/>
                  </a:lnTo>
                  <a:cubicBezTo>
                    <a:pt x="1242" y="10844"/>
                    <a:pt x="915" y="11268"/>
                    <a:pt x="410" y="11355"/>
                  </a:cubicBezTo>
                  <a:cubicBezTo>
                    <a:pt x="460" y="11365"/>
                    <a:pt x="512" y="11375"/>
                    <a:pt x="568" y="11375"/>
                  </a:cubicBezTo>
                  <a:lnTo>
                    <a:pt x="3862" y="11375"/>
                  </a:lnTo>
                  <a:cubicBezTo>
                    <a:pt x="4246" y="11375"/>
                    <a:pt x="4557" y="11063"/>
                    <a:pt x="4557" y="10676"/>
                  </a:cubicBezTo>
                  <a:lnTo>
                    <a:pt x="4557" y="5205"/>
                  </a:lnTo>
                  <a:cubicBezTo>
                    <a:pt x="4557" y="4878"/>
                    <a:pt x="4491" y="4516"/>
                    <a:pt x="4368" y="4234"/>
                  </a:cubicBezTo>
                  <a:lnTo>
                    <a:pt x="3199" y="3060"/>
                  </a:lnTo>
                  <a:cubicBezTo>
                    <a:pt x="3015" y="2876"/>
                    <a:pt x="2912" y="2626"/>
                    <a:pt x="2912" y="2365"/>
                  </a:cubicBezTo>
                  <a:lnTo>
                    <a:pt x="2912" y="2181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10059699" y="5467989"/>
              <a:ext cx="81195" cy="304823"/>
            </a:xfrm>
            <a:custGeom>
              <a:rect b="b" l="l" r="r" t="t"/>
              <a:pathLst>
                <a:path extrusionOk="0" h="7790" w="2075">
                  <a:moveTo>
                    <a:pt x="527" y="1"/>
                  </a:moveTo>
                  <a:cubicBezTo>
                    <a:pt x="298" y="246"/>
                    <a:pt x="119" y="543"/>
                    <a:pt x="1" y="849"/>
                  </a:cubicBezTo>
                  <a:cubicBezTo>
                    <a:pt x="36" y="854"/>
                    <a:pt x="78" y="859"/>
                    <a:pt x="123" y="859"/>
                  </a:cubicBezTo>
                  <a:lnTo>
                    <a:pt x="206" y="859"/>
                  </a:lnTo>
                  <a:cubicBezTo>
                    <a:pt x="746" y="859"/>
                    <a:pt x="1186" y="1299"/>
                    <a:pt x="1186" y="1845"/>
                  </a:cubicBezTo>
                  <a:lnTo>
                    <a:pt x="1186" y="6754"/>
                  </a:lnTo>
                  <a:cubicBezTo>
                    <a:pt x="1186" y="7259"/>
                    <a:pt x="875" y="7683"/>
                    <a:pt x="389" y="7770"/>
                  </a:cubicBezTo>
                  <a:cubicBezTo>
                    <a:pt x="440" y="7780"/>
                    <a:pt x="491" y="7790"/>
                    <a:pt x="543" y="7790"/>
                  </a:cubicBezTo>
                  <a:lnTo>
                    <a:pt x="1764" y="7790"/>
                  </a:lnTo>
                  <a:cubicBezTo>
                    <a:pt x="1962" y="7494"/>
                    <a:pt x="2075" y="7136"/>
                    <a:pt x="2075" y="6754"/>
                  </a:cubicBezTo>
                  <a:lnTo>
                    <a:pt x="2075" y="1840"/>
                  </a:lnTo>
                  <a:cubicBezTo>
                    <a:pt x="2075" y="920"/>
                    <a:pt x="1406" y="154"/>
                    <a:pt x="5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10105285" y="5527388"/>
              <a:ext cx="129559" cy="163446"/>
            </a:xfrm>
            <a:custGeom>
              <a:rect b="b" l="l" r="r" t="t"/>
              <a:pathLst>
                <a:path extrusionOk="0" h="4177" w="3311">
                  <a:moveTo>
                    <a:pt x="634" y="0"/>
                  </a:moveTo>
                  <a:cubicBezTo>
                    <a:pt x="434" y="20"/>
                    <a:pt x="184" y="57"/>
                    <a:pt x="0" y="107"/>
                  </a:cubicBezTo>
                  <a:cubicBezTo>
                    <a:pt x="16" y="179"/>
                    <a:pt x="21" y="251"/>
                    <a:pt x="21" y="327"/>
                  </a:cubicBezTo>
                  <a:lnTo>
                    <a:pt x="21" y="4051"/>
                  </a:lnTo>
                  <a:cubicBezTo>
                    <a:pt x="330" y="4134"/>
                    <a:pt x="651" y="4176"/>
                    <a:pt x="973" y="4176"/>
                  </a:cubicBezTo>
                  <a:cubicBezTo>
                    <a:pt x="1798" y="4176"/>
                    <a:pt x="2634" y="3898"/>
                    <a:pt x="3310" y="3315"/>
                  </a:cubicBezTo>
                  <a:lnTo>
                    <a:pt x="3310" y="838"/>
                  </a:lnTo>
                  <a:cubicBezTo>
                    <a:pt x="2830" y="425"/>
                    <a:pt x="2238" y="138"/>
                    <a:pt x="1584" y="31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10105285" y="5527192"/>
              <a:ext cx="35608" cy="163720"/>
            </a:xfrm>
            <a:custGeom>
              <a:rect b="b" l="l" r="r" t="t"/>
              <a:pathLst>
                <a:path extrusionOk="0" h="4184" w="910">
                  <a:moveTo>
                    <a:pt x="634" y="1"/>
                  </a:moveTo>
                  <a:cubicBezTo>
                    <a:pt x="434" y="20"/>
                    <a:pt x="184" y="56"/>
                    <a:pt x="0" y="107"/>
                  </a:cubicBezTo>
                  <a:cubicBezTo>
                    <a:pt x="16" y="178"/>
                    <a:pt x="21" y="251"/>
                    <a:pt x="21" y="327"/>
                  </a:cubicBezTo>
                  <a:lnTo>
                    <a:pt x="21" y="4060"/>
                  </a:lnTo>
                  <a:cubicBezTo>
                    <a:pt x="312" y="4138"/>
                    <a:pt x="608" y="4178"/>
                    <a:pt x="910" y="4183"/>
                  </a:cubicBezTo>
                  <a:lnTo>
                    <a:pt x="910" y="327"/>
                  </a:lnTo>
                  <a:cubicBezTo>
                    <a:pt x="910" y="220"/>
                    <a:pt x="899" y="112"/>
                    <a:pt x="884" y="10"/>
                  </a:cubicBezTo>
                  <a:lnTo>
                    <a:pt x="6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7"/>
            <p:cNvSpPr/>
            <p:nvPr/>
          </p:nvSpPr>
          <p:spPr>
            <a:xfrm>
              <a:off x="10115264" y="5371455"/>
              <a:ext cx="313236" cy="285492"/>
            </a:xfrm>
            <a:custGeom>
              <a:rect b="b" l="l" r="r" t="t"/>
              <a:pathLst>
                <a:path extrusionOk="0" h="7296" w="8005">
                  <a:moveTo>
                    <a:pt x="4007" y="942"/>
                  </a:moveTo>
                  <a:cubicBezTo>
                    <a:pt x="4698" y="942"/>
                    <a:pt x="5389" y="1205"/>
                    <a:pt x="5915" y="1732"/>
                  </a:cubicBezTo>
                  <a:cubicBezTo>
                    <a:pt x="6799" y="2616"/>
                    <a:pt x="6947" y="3965"/>
                    <a:pt x="6350" y="4997"/>
                  </a:cubicBezTo>
                  <a:cubicBezTo>
                    <a:pt x="6315" y="5058"/>
                    <a:pt x="6252" y="5091"/>
                    <a:pt x="6188" y="5091"/>
                  </a:cubicBezTo>
                  <a:cubicBezTo>
                    <a:pt x="6142" y="5091"/>
                    <a:pt x="6095" y="5074"/>
                    <a:pt x="6058" y="5037"/>
                  </a:cubicBezTo>
                  <a:lnTo>
                    <a:pt x="2616" y="1595"/>
                  </a:lnTo>
                  <a:cubicBezTo>
                    <a:pt x="2529" y="1508"/>
                    <a:pt x="2544" y="1365"/>
                    <a:pt x="2652" y="1303"/>
                  </a:cubicBezTo>
                  <a:cubicBezTo>
                    <a:pt x="3070" y="1062"/>
                    <a:pt x="3539" y="942"/>
                    <a:pt x="4007" y="942"/>
                  </a:cubicBezTo>
                  <a:close/>
                  <a:moveTo>
                    <a:pt x="1816" y="2204"/>
                  </a:moveTo>
                  <a:cubicBezTo>
                    <a:pt x="1863" y="2204"/>
                    <a:pt x="1910" y="2222"/>
                    <a:pt x="1947" y="2258"/>
                  </a:cubicBezTo>
                  <a:lnTo>
                    <a:pt x="5394" y="5702"/>
                  </a:lnTo>
                  <a:cubicBezTo>
                    <a:pt x="5476" y="5789"/>
                    <a:pt x="5461" y="5931"/>
                    <a:pt x="5354" y="5992"/>
                  </a:cubicBezTo>
                  <a:cubicBezTo>
                    <a:pt x="4935" y="6233"/>
                    <a:pt x="4467" y="6354"/>
                    <a:pt x="3999" y="6354"/>
                  </a:cubicBezTo>
                  <a:cubicBezTo>
                    <a:pt x="3307" y="6354"/>
                    <a:pt x="2617" y="6090"/>
                    <a:pt x="2090" y="5563"/>
                  </a:cubicBezTo>
                  <a:cubicBezTo>
                    <a:pt x="1207" y="4674"/>
                    <a:pt x="1058" y="3331"/>
                    <a:pt x="1655" y="2295"/>
                  </a:cubicBezTo>
                  <a:cubicBezTo>
                    <a:pt x="1690" y="2236"/>
                    <a:pt x="1753" y="2204"/>
                    <a:pt x="1816" y="2204"/>
                  </a:cubicBezTo>
                  <a:close/>
                  <a:moveTo>
                    <a:pt x="4003" y="0"/>
                  </a:moveTo>
                  <a:cubicBezTo>
                    <a:pt x="3069" y="0"/>
                    <a:pt x="2136" y="356"/>
                    <a:pt x="1426" y="1069"/>
                  </a:cubicBezTo>
                  <a:cubicBezTo>
                    <a:pt x="0" y="2494"/>
                    <a:pt x="0" y="4802"/>
                    <a:pt x="1426" y="6227"/>
                  </a:cubicBezTo>
                  <a:cubicBezTo>
                    <a:pt x="2136" y="6940"/>
                    <a:pt x="3069" y="7296"/>
                    <a:pt x="4003" y="7296"/>
                  </a:cubicBezTo>
                  <a:cubicBezTo>
                    <a:pt x="4937" y="7296"/>
                    <a:pt x="5872" y="6940"/>
                    <a:pt x="6584" y="6227"/>
                  </a:cubicBezTo>
                  <a:cubicBezTo>
                    <a:pt x="8005" y="4802"/>
                    <a:pt x="8005" y="2494"/>
                    <a:pt x="6584" y="1069"/>
                  </a:cubicBezTo>
                  <a:cubicBezTo>
                    <a:pt x="5872" y="356"/>
                    <a:pt x="4937" y="0"/>
                    <a:pt x="4003" y="0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7"/>
            <p:cNvSpPr/>
            <p:nvPr/>
          </p:nvSpPr>
          <p:spPr>
            <a:xfrm>
              <a:off x="9936400" y="5476401"/>
              <a:ext cx="171937" cy="296410"/>
            </a:xfrm>
            <a:custGeom>
              <a:rect b="b" l="l" r="r" t="t"/>
              <a:pathLst>
                <a:path extrusionOk="0" h="7575" w="4394">
                  <a:moveTo>
                    <a:pt x="1676" y="0"/>
                  </a:moveTo>
                  <a:cubicBezTo>
                    <a:pt x="1676" y="297"/>
                    <a:pt x="1436" y="594"/>
                    <a:pt x="1139" y="594"/>
                  </a:cubicBezTo>
                  <a:lnTo>
                    <a:pt x="1037" y="594"/>
                  </a:lnTo>
                  <a:cubicBezTo>
                    <a:pt x="465" y="594"/>
                    <a:pt x="0" y="1058"/>
                    <a:pt x="0" y="1630"/>
                  </a:cubicBezTo>
                  <a:lnTo>
                    <a:pt x="0" y="6539"/>
                  </a:lnTo>
                  <a:cubicBezTo>
                    <a:pt x="0" y="7105"/>
                    <a:pt x="465" y="7575"/>
                    <a:pt x="1037" y="7575"/>
                  </a:cubicBezTo>
                  <a:lnTo>
                    <a:pt x="3357" y="7575"/>
                  </a:lnTo>
                  <a:cubicBezTo>
                    <a:pt x="3923" y="7575"/>
                    <a:pt x="4394" y="7105"/>
                    <a:pt x="4394" y="6539"/>
                  </a:cubicBezTo>
                  <a:lnTo>
                    <a:pt x="4394" y="1630"/>
                  </a:lnTo>
                  <a:cubicBezTo>
                    <a:pt x="4394" y="1058"/>
                    <a:pt x="3923" y="594"/>
                    <a:pt x="3357" y="594"/>
                  </a:cubicBezTo>
                  <a:lnTo>
                    <a:pt x="3249" y="594"/>
                  </a:lnTo>
                  <a:cubicBezTo>
                    <a:pt x="2947" y="594"/>
                    <a:pt x="2708" y="297"/>
                    <a:pt x="2708" y="0"/>
                  </a:cubicBez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7"/>
            <p:cNvSpPr/>
            <p:nvPr/>
          </p:nvSpPr>
          <p:spPr>
            <a:xfrm>
              <a:off x="9936400" y="5476401"/>
              <a:ext cx="96768" cy="296410"/>
            </a:xfrm>
            <a:custGeom>
              <a:rect b="b" l="l" r="r" t="t"/>
              <a:pathLst>
                <a:path extrusionOk="0" h="7575" w="2473">
                  <a:moveTo>
                    <a:pt x="1655" y="0"/>
                  </a:moveTo>
                  <a:cubicBezTo>
                    <a:pt x="1655" y="297"/>
                    <a:pt x="1410" y="594"/>
                    <a:pt x="1115" y="594"/>
                  </a:cubicBezTo>
                  <a:lnTo>
                    <a:pt x="1037" y="594"/>
                  </a:lnTo>
                  <a:cubicBezTo>
                    <a:pt x="465" y="594"/>
                    <a:pt x="0" y="1058"/>
                    <a:pt x="0" y="1630"/>
                  </a:cubicBezTo>
                  <a:lnTo>
                    <a:pt x="0" y="6539"/>
                  </a:lnTo>
                  <a:cubicBezTo>
                    <a:pt x="0" y="7105"/>
                    <a:pt x="465" y="7575"/>
                    <a:pt x="1037" y="7575"/>
                  </a:cubicBezTo>
                  <a:lnTo>
                    <a:pt x="1875" y="7575"/>
                  </a:lnTo>
                  <a:cubicBezTo>
                    <a:pt x="1303" y="7575"/>
                    <a:pt x="833" y="7105"/>
                    <a:pt x="833" y="6539"/>
                  </a:cubicBezTo>
                  <a:lnTo>
                    <a:pt x="833" y="1630"/>
                  </a:lnTo>
                  <a:cubicBezTo>
                    <a:pt x="833" y="1058"/>
                    <a:pt x="1298" y="594"/>
                    <a:pt x="1870" y="594"/>
                  </a:cubicBezTo>
                  <a:lnTo>
                    <a:pt x="1931" y="594"/>
                  </a:lnTo>
                  <a:cubicBezTo>
                    <a:pt x="2228" y="594"/>
                    <a:pt x="2473" y="297"/>
                    <a:pt x="2473" y="0"/>
                  </a:cubicBez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7"/>
            <p:cNvSpPr/>
            <p:nvPr/>
          </p:nvSpPr>
          <p:spPr>
            <a:xfrm>
              <a:off x="9985978" y="5423654"/>
              <a:ext cx="71569" cy="53804"/>
            </a:xfrm>
            <a:custGeom>
              <a:rect b="b" l="l" r="r" t="t"/>
              <a:pathLst>
                <a:path extrusionOk="0" h="1375" w="1829">
                  <a:moveTo>
                    <a:pt x="353" y="0"/>
                  </a:moveTo>
                  <a:cubicBezTo>
                    <a:pt x="159" y="0"/>
                    <a:pt x="1" y="158"/>
                    <a:pt x="1" y="358"/>
                  </a:cubicBezTo>
                  <a:lnTo>
                    <a:pt x="1" y="1016"/>
                  </a:lnTo>
                  <a:cubicBezTo>
                    <a:pt x="1" y="1216"/>
                    <a:pt x="159" y="1374"/>
                    <a:pt x="353" y="1374"/>
                  </a:cubicBezTo>
                  <a:lnTo>
                    <a:pt x="1477" y="1374"/>
                  </a:lnTo>
                  <a:cubicBezTo>
                    <a:pt x="1670" y="1374"/>
                    <a:pt x="1828" y="1216"/>
                    <a:pt x="1828" y="1016"/>
                  </a:cubicBezTo>
                  <a:lnTo>
                    <a:pt x="1828" y="353"/>
                  </a:lnTo>
                  <a:cubicBezTo>
                    <a:pt x="1828" y="158"/>
                    <a:pt x="1670" y="0"/>
                    <a:pt x="1477" y="0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7"/>
            <p:cNvSpPr/>
            <p:nvPr/>
          </p:nvSpPr>
          <p:spPr>
            <a:xfrm>
              <a:off x="9985978" y="5423654"/>
              <a:ext cx="46565" cy="53804"/>
            </a:xfrm>
            <a:custGeom>
              <a:rect b="b" l="l" r="r" t="t"/>
              <a:pathLst>
                <a:path extrusionOk="0" h="1375" w="1190">
                  <a:moveTo>
                    <a:pt x="353" y="0"/>
                  </a:moveTo>
                  <a:cubicBezTo>
                    <a:pt x="159" y="0"/>
                    <a:pt x="1" y="158"/>
                    <a:pt x="1" y="358"/>
                  </a:cubicBezTo>
                  <a:lnTo>
                    <a:pt x="1" y="1016"/>
                  </a:lnTo>
                  <a:cubicBezTo>
                    <a:pt x="1" y="1216"/>
                    <a:pt x="159" y="1374"/>
                    <a:pt x="353" y="1374"/>
                  </a:cubicBezTo>
                  <a:lnTo>
                    <a:pt x="1190" y="1374"/>
                  </a:lnTo>
                  <a:cubicBezTo>
                    <a:pt x="996" y="1374"/>
                    <a:pt x="833" y="1216"/>
                    <a:pt x="833" y="1022"/>
                  </a:cubicBezTo>
                  <a:lnTo>
                    <a:pt x="833" y="353"/>
                  </a:lnTo>
                  <a:cubicBezTo>
                    <a:pt x="833" y="158"/>
                    <a:pt x="996" y="0"/>
                    <a:pt x="1190" y="0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7"/>
            <p:cNvSpPr/>
            <p:nvPr/>
          </p:nvSpPr>
          <p:spPr>
            <a:xfrm>
              <a:off x="9936400" y="5556931"/>
              <a:ext cx="171937" cy="155737"/>
            </a:xfrm>
            <a:custGeom>
              <a:rect b="b" l="l" r="r" t="t"/>
              <a:pathLst>
                <a:path extrusionOk="0" h="3980" w="4394">
                  <a:moveTo>
                    <a:pt x="2197" y="1"/>
                  </a:moveTo>
                  <a:cubicBezTo>
                    <a:pt x="1354" y="1"/>
                    <a:pt x="587" y="307"/>
                    <a:pt x="0" y="818"/>
                  </a:cubicBezTo>
                  <a:lnTo>
                    <a:pt x="0" y="3980"/>
                  </a:lnTo>
                  <a:lnTo>
                    <a:pt x="4394" y="3980"/>
                  </a:lnTo>
                  <a:lnTo>
                    <a:pt x="4394" y="818"/>
                  </a:lnTo>
                  <a:cubicBezTo>
                    <a:pt x="3800" y="307"/>
                    <a:pt x="3034" y="1"/>
                    <a:pt x="2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7"/>
            <p:cNvSpPr/>
            <p:nvPr/>
          </p:nvSpPr>
          <p:spPr>
            <a:xfrm>
              <a:off x="9979169" y="5611322"/>
              <a:ext cx="86008" cy="15809"/>
            </a:xfrm>
            <a:custGeom>
              <a:rect b="b" l="l" r="r" t="t"/>
              <a:pathLst>
                <a:path extrusionOk="0" h="404" w="2198">
                  <a:moveTo>
                    <a:pt x="205" y="1"/>
                  </a:moveTo>
                  <a:cubicBezTo>
                    <a:pt x="93" y="1"/>
                    <a:pt x="1" y="97"/>
                    <a:pt x="6" y="210"/>
                  </a:cubicBezTo>
                  <a:cubicBezTo>
                    <a:pt x="6" y="322"/>
                    <a:pt x="102" y="404"/>
                    <a:pt x="215" y="404"/>
                  </a:cubicBezTo>
                  <a:lnTo>
                    <a:pt x="1993" y="404"/>
                  </a:lnTo>
                  <a:cubicBezTo>
                    <a:pt x="2105" y="404"/>
                    <a:pt x="2197" y="312"/>
                    <a:pt x="2197" y="199"/>
                  </a:cubicBezTo>
                  <a:cubicBezTo>
                    <a:pt x="2191" y="88"/>
                    <a:pt x="2094" y="1"/>
                    <a:pt x="1983" y="1"/>
                  </a:cubicBezTo>
                  <a:close/>
                </a:path>
              </a:pathLst>
            </a:custGeom>
            <a:solidFill>
              <a:srgbClr val="FF8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7"/>
            <p:cNvSpPr/>
            <p:nvPr/>
          </p:nvSpPr>
          <p:spPr>
            <a:xfrm>
              <a:off x="10116711" y="5292921"/>
              <a:ext cx="53765" cy="36821"/>
            </a:xfrm>
            <a:custGeom>
              <a:rect b="b" l="l" r="r" t="t"/>
              <a:pathLst>
                <a:path extrusionOk="0" h="941" w="1374">
                  <a:moveTo>
                    <a:pt x="0" y="1"/>
                  </a:moveTo>
                  <a:lnTo>
                    <a:pt x="0" y="941"/>
                  </a:lnTo>
                  <a:lnTo>
                    <a:pt x="1373" y="941"/>
                  </a:lnTo>
                  <a:lnTo>
                    <a:pt x="1373" y="1"/>
                  </a:lnTo>
                  <a:cubicBezTo>
                    <a:pt x="1333" y="17"/>
                    <a:pt x="1292" y="26"/>
                    <a:pt x="1246" y="26"/>
                  </a:cubicBezTo>
                  <a:lnTo>
                    <a:pt x="128" y="26"/>
                  </a:lnTo>
                  <a:cubicBezTo>
                    <a:pt x="81" y="26"/>
                    <a:pt x="41" y="1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7"/>
            <p:cNvSpPr/>
            <p:nvPr/>
          </p:nvSpPr>
          <p:spPr>
            <a:xfrm>
              <a:off x="10108298" y="5232778"/>
              <a:ext cx="71764" cy="63195"/>
            </a:xfrm>
            <a:custGeom>
              <a:rect b="b" l="l" r="r" t="t"/>
              <a:pathLst>
                <a:path extrusionOk="0" h="1615" w="1834">
                  <a:moveTo>
                    <a:pt x="352" y="0"/>
                  </a:moveTo>
                  <a:cubicBezTo>
                    <a:pt x="159" y="0"/>
                    <a:pt x="1" y="159"/>
                    <a:pt x="1" y="358"/>
                  </a:cubicBezTo>
                  <a:lnTo>
                    <a:pt x="1" y="1262"/>
                  </a:lnTo>
                  <a:cubicBezTo>
                    <a:pt x="1" y="1457"/>
                    <a:pt x="159" y="1615"/>
                    <a:pt x="352" y="1615"/>
                  </a:cubicBezTo>
                  <a:lnTo>
                    <a:pt x="1477" y="1615"/>
                  </a:lnTo>
                  <a:cubicBezTo>
                    <a:pt x="1670" y="1615"/>
                    <a:pt x="1833" y="1457"/>
                    <a:pt x="1833" y="1262"/>
                  </a:cubicBezTo>
                  <a:lnTo>
                    <a:pt x="1833" y="358"/>
                  </a:lnTo>
                  <a:cubicBezTo>
                    <a:pt x="1833" y="159"/>
                    <a:pt x="1670" y="0"/>
                    <a:pt x="1477" y="0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7"/>
            <p:cNvSpPr/>
            <p:nvPr/>
          </p:nvSpPr>
          <p:spPr>
            <a:xfrm>
              <a:off x="10108298" y="5232778"/>
              <a:ext cx="46565" cy="63195"/>
            </a:xfrm>
            <a:custGeom>
              <a:rect b="b" l="l" r="r" t="t"/>
              <a:pathLst>
                <a:path extrusionOk="0" h="1615" w="1190">
                  <a:moveTo>
                    <a:pt x="352" y="0"/>
                  </a:moveTo>
                  <a:cubicBezTo>
                    <a:pt x="159" y="0"/>
                    <a:pt x="1" y="159"/>
                    <a:pt x="1" y="358"/>
                  </a:cubicBezTo>
                  <a:lnTo>
                    <a:pt x="1" y="1262"/>
                  </a:lnTo>
                  <a:cubicBezTo>
                    <a:pt x="1" y="1457"/>
                    <a:pt x="159" y="1615"/>
                    <a:pt x="352" y="1615"/>
                  </a:cubicBezTo>
                  <a:lnTo>
                    <a:pt x="1190" y="1615"/>
                  </a:lnTo>
                  <a:cubicBezTo>
                    <a:pt x="996" y="1615"/>
                    <a:pt x="833" y="1457"/>
                    <a:pt x="833" y="1262"/>
                  </a:cubicBezTo>
                  <a:lnTo>
                    <a:pt x="833" y="354"/>
                  </a:lnTo>
                  <a:cubicBezTo>
                    <a:pt x="833" y="159"/>
                    <a:pt x="996" y="0"/>
                    <a:pt x="1190" y="0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7"/>
            <p:cNvSpPr/>
            <p:nvPr/>
          </p:nvSpPr>
          <p:spPr>
            <a:xfrm>
              <a:off x="10115264" y="5371416"/>
              <a:ext cx="172955" cy="285453"/>
            </a:xfrm>
            <a:custGeom>
              <a:rect b="b" l="l" r="r" t="t"/>
              <a:pathLst>
                <a:path extrusionOk="0" h="7295" w="4420">
                  <a:moveTo>
                    <a:pt x="4016" y="0"/>
                  </a:moveTo>
                  <a:cubicBezTo>
                    <a:pt x="3078" y="0"/>
                    <a:pt x="2141" y="355"/>
                    <a:pt x="1426" y="1070"/>
                  </a:cubicBezTo>
                  <a:cubicBezTo>
                    <a:pt x="0" y="2495"/>
                    <a:pt x="0" y="4803"/>
                    <a:pt x="1426" y="6228"/>
                  </a:cubicBezTo>
                  <a:cubicBezTo>
                    <a:pt x="2137" y="6939"/>
                    <a:pt x="3067" y="7294"/>
                    <a:pt x="4000" y="7294"/>
                  </a:cubicBezTo>
                  <a:cubicBezTo>
                    <a:pt x="4140" y="7294"/>
                    <a:pt x="4280" y="7286"/>
                    <a:pt x="4419" y="7270"/>
                  </a:cubicBezTo>
                  <a:cubicBezTo>
                    <a:pt x="3628" y="7183"/>
                    <a:pt x="2861" y="6837"/>
                    <a:pt x="2258" y="6228"/>
                  </a:cubicBezTo>
                  <a:cubicBezTo>
                    <a:pt x="834" y="4803"/>
                    <a:pt x="834" y="2495"/>
                    <a:pt x="2258" y="1070"/>
                  </a:cubicBezTo>
                  <a:cubicBezTo>
                    <a:pt x="2861" y="462"/>
                    <a:pt x="3628" y="114"/>
                    <a:pt x="4419" y="22"/>
                  </a:cubicBezTo>
                  <a:cubicBezTo>
                    <a:pt x="4285" y="8"/>
                    <a:pt x="4151" y="0"/>
                    <a:pt x="4016" y="0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7"/>
            <p:cNvSpPr/>
            <p:nvPr/>
          </p:nvSpPr>
          <p:spPr>
            <a:xfrm>
              <a:off x="9936400" y="5568161"/>
              <a:ext cx="32595" cy="144507"/>
            </a:xfrm>
            <a:custGeom>
              <a:rect b="b" l="l" r="r" t="t"/>
              <a:pathLst>
                <a:path extrusionOk="0" h="3693" w="833">
                  <a:moveTo>
                    <a:pt x="833" y="0"/>
                  </a:moveTo>
                  <a:cubicBezTo>
                    <a:pt x="526" y="138"/>
                    <a:pt x="245" y="317"/>
                    <a:pt x="0" y="531"/>
                  </a:cubicBezTo>
                  <a:lnTo>
                    <a:pt x="0" y="3693"/>
                  </a:lnTo>
                  <a:lnTo>
                    <a:pt x="833" y="3693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4" name="Google Shape;1694;p27"/>
          <p:cNvGrpSpPr/>
          <p:nvPr/>
        </p:nvGrpSpPr>
        <p:grpSpPr>
          <a:xfrm>
            <a:off x="6532413" y="3383603"/>
            <a:ext cx="370138" cy="383235"/>
            <a:chOff x="1636966" y="3494389"/>
            <a:chExt cx="540111" cy="540072"/>
          </a:xfrm>
        </p:grpSpPr>
        <p:sp>
          <p:nvSpPr>
            <p:cNvPr id="1695" name="Google Shape;1695;p27"/>
            <p:cNvSpPr/>
            <p:nvPr/>
          </p:nvSpPr>
          <p:spPr>
            <a:xfrm>
              <a:off x="1636966" y="3494389"/>
              <a:ext cx="540111" cy="540072"/>
            </a:xfrm>
            <a:custGeom>
              <a:rect b="b" l="l" r="r" t="t"/>
              <a:pathLst>
                <a:path extrusionOk="0" h="13802" w="13803">
                  <a:moveTo>
                    <a:pt x="6901" y="0"/>
                  </a:moveTo>
                  <a:cubicBezTo>
                    <a:pt x="3091" y="0"/>
                    <a:pt x="1" y="3086"/>
                    <a:pt x="1" y="6902"/>
                  </a:cubicBezTo>
                  <a:cubicBezTo>
                    <a:pt x="1" y="10712"/>
                    <a:pt x="3091" y="13802"/>
                    <a:pt x="6901" y="13802"/>
                  </a:cubicBezTo>
                  <a:cubicBezTo>
                    <a:pt x="10712" y="13802"/>
                    <a:pt x="13802" y="10712"/>
                    <a:pt x="13802" y="6902"/>
                  </a:cubicBezTo>
                  <a:cubicBezTo>
                    <a:pt x="13802" y="3086"/>
                    <a:pt x="10712" y="0"/>
                    <a:pt x="6901" y="0"/>
                  </a:cubicBez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7"/>
            <p:cNvSpPr/>
            <p:nvPr/>
          </p:nvSpPr>
          <p:spPr>
            <a:xfrm>
              <a:off x="1636966" y="3494389"/>
              <a:ext cx="286275" cy="540072"/>
            </a:xfrm>
            <a:custGeom>
              <a:rect b="b" l="l" r="r" t="t"/>
              <a:pathLst>
                <a:path extrusionOk="0" h="13802" w="7316">
                  <a:moveTo>
                    <a:pt x="6901" y="0"/>
                  </a:moveTo>
                  <a:cubicBezTo>
                    <a:pt x="3091" y="0"/>
                    <a:pt x="1" y="3086"/>
                    <a:pt x="1" y="6902"/>
                  </a:cubicBezTo>
                  <a:cubicBezTo>
                    <a:pt x="1" y="10712"/>
                    <a:pt x="3091" y="13802"/>
                    <a:pt x="6901" y="13802"/>
                  </a:cubicBezTo>
                  <a:cubicBezTo>
                    <a:pt x="7039" y="13802"/>
                    <a:pt x="7177" y="13797"/>
                    <a:pt x="7315" y="13786"/>
                  </a:cubicBezTo>
                  <a:cubicBezTo>
                    <a:pt x="3699" y="13571"/>
                    <a:pt x="833" y="10568"/>
                    <a:pt x="833" y="6902"/>
                  </a:cubicBezTo>
                  <a:cubicBezTo>
                    <a:pt x="833" y="3229"/>
                    <a:pt x="3699" y="226"/>
                    <a:pt x="7315" y="11"/>
                  </a:cubicBezTo>
                  <a:cubicBezTo>
                    <a:pt x="7177" y="6"/>
                    <a:pt x="7039" y="0"/>
                    <a:pt x="6901" y="0"/>
                  </a:cubicBez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7"/>
            <p:cNvSpPr/>
            <p:nvPr/>
          </p:nvSpPr>
          <p:spPr>
            <a:xfrm>
              <a:off x="1672927" y="3530154"/>
              <a:ext cx="468151" cy="468347"/>
            </a:xfrm>
            <a:custGeom>
              <a:rect b="b" l="l" r="r" t="t"/>
              <a:pathLst>
                <a:path extrusionOk="0" h="11969" w="11964">
                  <a:moveTo>
                    <a:pt x="5982" y="1"/>
                  </a:moveTo>
                  <a:cubicBezTo>
                    <a:pt x="2678" y="1"/>
                    <a:pt x="1" y="2683"/>
                    <a:pt x="1" y="5988"/>
                  </a:cubicBezTo>
                  <a:cubicBezTo>
                    <a:pt x="1" y="9286"/>
                    <a:pt x="2678" y="11968"/>
                    <a:pt x="5982" y="11968"/>
                  </a:cubicBezTo>
                  <a:cubicBezTo>
                    <a:pt x="9287" y="11968"/>
                    <a:pt x="11964" y="9286"/>
                    <a:pt x="11964" y="5988"/>
                  </a:cubicBezTo>
                  <a:cubicBezTo>
                    <a:pt x="11964" y="2683"/>
                    <a:pt x="9287" y="1"/>
                    <a:pt x="5982" y="1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7"/>
            <p:cNvSpPr/>
            <p:nvPr/>
          </p:nvSpPr>
          <p:spPr>
            <a:xfrm>
              <a:off x="1672927" y="3530154"/>
              <a:ext cx="250315" cy="468347"/>
            </a:xfrm>
            <a:custGeom>
              <a:rect b="b" l="l" r="r" t="t"/>
              <a:pathLst>
                <a:path extrusionOk="0" h="11969" w="6397">
                  <a:moveTo>
                    <a:pt x="5982" y="1"/>
                  </a:moveTo>
                  <a:cubicBezTo>
                    <a:pt x="2678" y="1"/>
                    <a:pt x="1" y="2683"/>
                    <a:pt x="1" y="5988"/>
                  </a:cubicBezTo>
                  <a:cubicBezTo>
                    <a:pt x="1" y="9286"/>
                    <a:pt x="2678" y="11968"/>
                    <a:pt x="5982" y="11968"/>
                  </a:cubicBezTo>
                  <a:cubicBezTo>
                    <a:pt x="6120" y="11968"/>
                    <a:pt x="6258" y="11964"/>
                    <a:pt x="6396" y="11953"/>
                  </a:cubicBezTo>
                  <a:cubicBezTo>
                    <a:pt x="3291" y="11738"/>
                    <a:pt x="833" y="9149"/>
                    <a:pt x="833" y="5988"/>
                  </a:cubicBezTo>
                  <a:cubicBezTo>
                    <a:pt x="833" y="2820"/>
                    <a:pt x="3291" y="231"/>
                    <a:pt x="6396" y="17"/>
                  </a:cubicBezTo>
                  <a:cubicBezTo>
                    <a:pt x="6258" y="6"/>
                    <a:pt x="6120" y="1"/>
                    <a:pt x="5982" y="1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7"/>
            <p:cNvSpPr/>
            <p:nvPr/>
          </p:nvSpPr>
          <p:spPr>
            <a:xfrm>
              <a:off x="1957754" y="3772603"/>
              <a:ext cx="146346" cy="150690"/>
            </a:xfrm>
            <a:custGeom>
              <a:rect b="b" l="l" r="r" t="t"/>
              <a:pathLst>
                <a:path extrusionOk="0" h="3851" w="3740">
                  <a:moveTo>
                    <a:pt x="1001" y="0"/>
                  </a:moveTo>
                  <a:cubicBezTo>
                    <a:pt x="935" y="705"/>
                    <a:pt x="557" y="1318"/>
                    <a:pt x="1" y="1702"/>
                  </a:cubicBezTo>
                  <a:lnTo>
                    <a:pt x="1477" y="3769"/>
                  </a:lnTo>
                  <a:cubicBezTo>
                    <a:pt x="1514" y="3822"/>
                    <a:pt x="1574" y="3850"/>
                    <a:pt x="1637" y="3850"/>
                  </a:cubicBezTo>
                  <a:cubicBezTo>
                    <a:pt x="1678" y="3850"/>
                    <a:pt x="1721" y="3838"/>
                    <a:pt x="1758" y="3811"/>
                  </a:cubicBezTo>
                  <a:cubicBezTo>
                    <a:pt x="2815" y="3009"/>
                    <a:pt x="3545" y="1814"/>
                    <a:pt x="3724" y="445"/>
                  </a:cubicBezTo>
                  <a:cubicBezTo>
                    <a:pt x="3740" y="332"/>
                    <a:pt x="3658" y="235"/>
                    <a:pt x="3545" y="226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7"/>
            <p:cNvSpPr/>
            <p:nvPr/>
          </p:nvSpPr>
          <p:spPr>
            <a:xfrm>
              <a:off x="1957754" y="3772603"/>
              <a:ext cx="86986" cy="150690"/>
            </a:xfrm>
            <a:custGeom>
              <a:rect b="b" l="l" r="r" t="t"/>
              <a:pathLst>
                <a:path extrusionOk="0" h="3851" w="2223">
                  <a:moveTo>
                    <a:pt x="1001" y="0"/>
                  </a:moveTo>
                  <a:cubicBezTo>
                    <a:pt x="935" y="705"/>
                    <a:pt x="557" y="1318"/>
                    <a:pt x="1" y="1702"/>
                  </a:cubicBezTo>
                  <a:lnTo>
                    <a:pt x="1477" y="3769"/>
                  </a:lnTo>
                  <a:cubicBezTo>
                    <a:pt x="1514" y="3822"/>
                    <a:pt x="1574" y="3850"/>
                    <a:pt x="1637" y="3850"/>
                  </a:cubicBezTo>
                  <a:cubicBezTo>
                    <a:pt x="1678" y="3850"/>
                    <a:pt x="1721" y="3838"/>
                    <a:pt x="1758" y="3811"/>
                  </a:cubicBezTo>
                  <a:cubicBezTo>
                    <a:pt x="1921" y="3689"/>
                    <a:pt x="2074" y="3550"/>
                    <a:pt x="2222" y="3413"/>
                  </a:cubicBezTo>
                  <a:lnTo>
                    <a:pt x="1201" y="1977"/>
                  </a:lnTo>
                  <a:cubicBezTo>
                    <a:pt x="1093" y="1829"/>
                    <a:pt x="1119" y="1630"/>
                    <a:pt x="1252" y="1508"/>
                  </a:cubicBezTo>
                  <a:cubicBezTo>
                    <a:pt x="1651" y="1145"/>
                    <a:pt x="1921" y="650"/>
                    <a:pt x="1993" y="87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7"/>
            <p:cNvSpPr/>
            <p:nvPr/>
          </p:nvSpPr>
          <p:spPr>
            <a:xfrm>
              <a:off x="1825064" y="3566153"/>
              <a:ext cx="163720" cy="117742"/>
            </a:xfrm>
            <a:custGeom>
              <a:rect b="b" l="l" r="r" t="t"/>
              <a:pathLst>
                <a:path extrusionOk="0" h="3009" w="4184">
                  <a:moveTo>
                    <a:pt x="2094" y="0"/>
                  </a:moveTo>
                  <a:cubicBezTo>
                    <a:pt x="1405" y="0"/>
                    <a:pt x="745" y="144"/>
                    <a:pt x="148" y="399"/>
                  </a:cubicBezTo>
                  <a:cubicBezTo>
                    <a:pt x="47" y="440"/>
                    <a:pt x="0" y="563"/>
                    <a:pt x="47" y="665"/>
                  </a:cubicBezTo>
                  <a:lnTo>
                    <a:pt x="1108" y="3008"/>
                  </a:lnTo>
                  <a:cubicBezTo>
                    <a:pt x="1410" y="2871"/>
                    <a:pt x="1742" y="2789"/>
                    <a:pt x="2094" y="2789"/>
                  </a:cubicBezTo>
                  <a:cubicBezTo>
                    <a:pt x="2447" y="2789"/>
                    <a:pt x="2779" y="2871"/>
                    <a:pt x="3081" y="3008"/>
                  </a:cubicBezTo>
                  <a:lnTo>
                    <a:pt x="4137" y="665"/>
                  </a:lnTo>
                  <a:cubicBezTo>
                    <a:pt x="4184" y="563"/>
                    <a:pt x="4137" y="440"/>
                    <a:pt x="4035" y="399"/>
                  </a:cubicBezTo>
                  <a:cubicBezTo>
                    <a:pt x="3437" y="144"/>
                    <a:pt x="2784" y="0"/>
                    <a:pt x="2094" y="0"/>
                  </a:cubicBez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27"/>
            <p:cNvSpPr/>
            <p:nvPr/>
          </p:nvSpPr>
          <p:spPr>
            <a:xfrm>
              <a:off x="1825064" y="3571749"/>
              <a:ext cx="76969" cy="112147"/>
            </a:xfrm>
            <a:custGeom>
              <a:rect b="b" l="l" r="r" t="t"/>
              <a:pathLst>
                <a:path extrusionOk="0" h="2866" w="1967">
                  <a:moveTo>
                    <a:pt x="910" y="1"/>
                  </a:moveTo>
                  <a:lnTo>
                    <a:pt x="910" y="1"/>
                  </a:lnTo>
                  <a:cubicBezTo>
                    <a:pt x="649" y="67"/>
                    <a:pt x="394" y="149"/>
                    <a:pt x="148" y="256"/>
                  </a:cubicBezTo>
                  <a:cubicBezTo>
                    <a:pt x="47" y="297"/>
                    <a:pt x="0" y="420"/>
                    <a:pt x="47" y="522"/>
                  </a:cubicBezTo>
                  <a:lnTo>
                    <a:pt x="1108" y="2865"/>
                  </a:lnTo>
                  <a:cubicBezTo>
                    <a:pt x="1369" y="2743"/>
                    <a:pt x="1660" y="2667"/>
                    <a:pt x="1966" y="2651"/>
                  </a:cubicBezTo>
                  <a:lnTo>
                    <a:pt x="884" y="260"/>
                  </a:lnTo>
                  <a:cubicBezTo>
                    <a:pt x="848" y="175"/>
                    <a:pt x="858" y="72"/>
                    <a:pt x="910" y="1"/>
                  </a:cubicBez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7"/>
            <p:cNvSpPr/>
            <p:nvPr/>
          </p:nvSpPr>
          <p:spPr>
            <a:xfrm>
              <a:off x="1709944" y="3772603"/>
              <a:ext cx="145759" cy="150690"/>
            </a:xfrm>
            <a:custGeom>
              <a:rect b="b" l="l" r="r" t="t"/>
              <a:pathLst>
                <a:path extrusionOk="0" h="3851" w="3725">
                  <a:moveTo>
                    <a:pt x="2732" y="0"/>
                  </a:moveTo>
                  <a:lnTo>
                    <a:pt x="189" y="226"/>
                  </a:lnTo>
                  <a:cubicBezTo>
                    <a:pt x="77" y="235"/>
                    <a:pt x="0" y="332"/>
                    <a:pt x="16" y="445"/>
                  </a:cubicBezTo>
                  <a:cubicBezTo>
                    <a:pt x="194" y="1814"/>
                    <a:pt x="924" y="3009"/>
                    <a:pt x="1977" y="3811"/>
                  </a:cubicBezTo>
                  <a:cubicBezTo>
                    <a:pt x="2012" y="3838"/>
                    <a:pt x="2053" y="3850"/>
                    <a:pt x="2094" y="3850"/>
                  </a:cubicBezTo>
                  <a:cubicBezTo>
                    <a:pt x="2156" y="3850"/>
                    <a:pt x="2218" y="3822"/>
                    <a:pt x="2258" y="3769"/>
                  </a:cubicBezTo>
                  <a:lnTo>
                    <a:pt x="3724" y="1702"/>
                  </a:lnTo>
                  <a:cubicBezTo>
                    <a:pt x="3173" y="1318"/>
                    <a:pt x="2794" y="705"/>
                    <a:pt x="2732" y="0"/>
                  </a:cubicBez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7"/>
            <p:cNvSpPr/>
            <p:nvPr/>
          </p:nvSpPr>
          <p:spPr>
            <a:xfrm>
              <a:off x="1709944" y="3779020"/>
              <a:ext cx="98373" cy="144272"/>
            </a:xfrm>
            <a:custGeom>
              <a:rect b="b" l="l" r="r" t="t"/>
              <a:pathLst>
                <a:path extrusionOk="0" h="3687" w="2514">
                  <a:moveTo>
                    <a:pt x="858" y="0"/>
                  </a:moveTo>
                  <a:lnTo>
                    <a:pt x="189" y="62"/>
                  </a:lnTo>
                  <a:cubicBezTo>
                    <a:pt x="77" y="71"/>
                    <a:pt x="0" y="168"/>
                    <a:pt x="16" y="281"/>
                  </a:cubicBezTo>
                  <a:cubicBezTo>
                    <a:pt x="194" y="1650"/>
                    <a:pt x="924" y="2845"/>
                    <a:pt x="1977" y="3647"/>
                  </a:cubicBezTo>
                  <a:cubicBezTo>
                    <a:pt x="2012" y="3674"/>
                    <a:pt x="2053" y="3686"/>
                    <a:pt x="2094" y="3686"/>
                  </a:cubicBezTo>
                  <a:cubicBezTo>
                    <a:pt x="2156" y="3686"/>
                    <a:pt x="2218" y="3658"/>
                    <a:pt x="2258" y="3605"/>
                  </a:cubicBezTo>
                  <a:lnTo>
                    <a:pt x="2513" y="3244"/>
                  </a:lnTo>
                  <a:cubicBezTo>
                    <a:pt x="1614" y="2452"/>
                    <a:pt x="1002" y="1354"/>
                    <a:pt x="837" y="112"/>
                  </a:cubicBezTo>
                  <a:cubicBezTo>
                    <a:pt x="832" y="71"/>
                    <a:pt x="837" y="36"/>
                    <a:pt x="858" y="0"/>
                  </a:cubicBez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27"/>
            <p:cNvSpPr/>
            <p:nvPr/>
          </p:nvSpPr>
          <p:spPr>
            <a:xfrm>
              <a:off x="1815243" y="3672665"/>
              <a:ext cx="183324" cy="183324"/>
            </a:xfrm>
            <a:custGeom>
              <a:rect b="b" l="l" r="r" t="t"/>
              <a:pathLst>
                <a:path extrusionOk="0" h="4685" w="4685">
                  <a:moveTo>
                    <a:pt x="2345" y="1"/>
                  </a:moveTo>
                  <a:cubicBezTo>
                    <a:pt x="1053" y="1"/>
                    <a:pt x="1" y="1048"/>
                    <a:pt x="1" y="2346"/>
                  </a:cubicBezTo>
                  <a:cubicBezTo>
                    <a:pt x="1" y="3638"/>
                    <a:pt x="1053" y="4685"/>
                    <a:pt x="2345" y="4685"/>
                  </a:cubicBezTo>
                  <a:cubicBezTo>
                    <a:pt x="3638" y="4685"/>
                    <a:pt x="4685" y="3638"/>
                    <a:pt x="4685" y="2346"/>
                  </a:cubicBezTo>
                  <a:cubicBezTo>
                    <a:pt x="4685" y="1048"/>
                    <a:pt x="3638" y="1"/>
                    <a:pt x="2345" y="1"/>
                  </a:cubicBez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27"/>
            <p:cNvSpPr/>
            <p:nvPr/>
          </p:nvSpPr>
          <p:spPr>
            <a:xfrm>
              <a:off x="1815243" y="3672665"/>
              <a:ext cx="107999" cy="183324"/>
            </a:xfrm>
            <a:custGeom>
              <a:rect b="b" l="l" r="r" t="t"/>
              <a:pathLst>
                <a:path extrusionOk="0" h="4685" w="2760">
                  <a:moveTo>
                    <a:pt x="2345" y="1"/>
                  </a:moveTo>
                  <a:cubicBezTo>
                    <a:pt x="1053" y="1"/>
                    <a:pt x="1" y="1048"/>
                    <a:pt x="1" y="2346"/>
                  </a:cubicBezTo>
                  <a:cubicBezTo>
                    <a:pt x="1" y="3638"/>
                    <a:pt x="1053" y="4685"/>
                    <a:pt x="2345" y="4685"/>
                  </a:cubicBezTo>
                  <a:cubicBezTo>
                    <a:pt x="2488" y="4685"/>
                    <a:pt x="2627" y="4675"/>
                    <a:pt x="2759" y="4649"/>
                  </a:cubicBezTo>
                  <a:cubicBezTo>
                    <a:pt x="1666" y="4449"/>
                    <a:pt x="833" y="3494"/>
                    <a:pt x="833" y="2346"/>
                  </a:cubicBezTo>
                  <a:cubicBezTo>
                    <a:pt x="833" y="1191"/>
                    <a:pt x="1666" y="236"/>
                    <a:pt x="2759" y="36"/>
                  </a:cubicBezTo>
                  <a:cubicBezTo>
                    <a:pt x="2627" y="17"/>
                    <a:pt x="2488" y="1"/>
                    <a:pt x="2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7"/>
            <p:cNvSpPr/>
            <p:nvPr/>
          </p:nvSpPr>
          <p:spPr>
            <a:xfrm>
              <a:off x="1851242" y="3708665"/>
              <a:ext cx="111560" cy="111364"/>
            </a:xfrm>
            <a:custGeom>
              <a:rect b="b" l="l" r="r" t="t"/>
              <a:pathLst>
                <a:path extrusionOk="0" h="2846" w="2851">
                  <a:moveTo>
                    <a:pt x="1425" y="0"/>
                  </a:moveTo>
                  <a:cubicBezTo>
                    <a:pt x="639" y="0"/>
                    <a:pt x="0" y="639"/>
                    <a:pt x="0" y="1426"/>
                  </a:cubicBezTo>
                  <a:cubicBezTo>
                    <a:pt x="0" y="2211"/>
                    <a:pt x="639" y="2845"/>
                    <a:pt x="1425" y="2845"/>
                  </a:cubicBezTo>
                  <a:cubicBezTo>
                    <a:pt x="2212" y="2845"/>
                    <a:pt x="2850" y="2211"/>
                    <a:pt x="2850" y="1426"/>
                  </a:cubicBezTo>
                  <a:cubicBezTo>
                    <a:pt x="2850" y="639"/>
                    <a:pt x="2212" y="0"/>
                    <a:pt x="1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7"/>
            <p:cNvSpPr/>
            <p:nvPr/>
          </p:nvSpPr>
          <p:spPr>
            <a:xfrm>
              <a:off x="1851242" y="3708665"/>
              <a:ext cx="71999" cy="111364"/>
            </a:xfrm>
            <a:custGeom>
              <a:rect b="b" l="l" r="r" t="t"/>
              <a:pathLst>
                <a:path extrusionOk="0" h="2846" w="1840">
                  <a:moveTo>
                    <a:pt x="1425" y="0"/>
                  </a:moveTo>
                  <a:cubicBezTo>
                    <a:pt x="639" y="0"/>
                    <a:pt x="0" y="639"/>
                    <a:pt x="0" y="1426"/>
                  </a:cubicBezTo>
                  <a:cubicBezTo>
                    <a:pt x="0" y="2211"/>
                    <a:pt x="639" y="2845"/>
                    <a:pt x="1425" y="2845"/>
                  </a:cubicBezTo>
                  <a:cubicBezTo>
                    <a:pt x="1568" y="2845"/>
                    <a:pt x="1712" y="2824"/>
                    <a:pt x="1839" y="2784"/>
                  </a:cubicBezTo>
                  <a:cubicBezTo>
                    <a:pt x="1257" y="2605"/>
                    <a:pt x="833" y="2063"/>
                    <a:pt x="833" y="1426"/>
                  </a:cubicBezTo>
                  <a:cubicBezTo>
                    <a:pt x="833" y="782"/>
                    <a:pt x="1257" y="240"/>
                    <a:pt x="1839" y="61"/>
                  </a:cubicBezTo>
                  <a:cubicBezTo>
                    <a:pt x="1712" y="21"/>
                    <a:pt x="1568" y="0"/>
                    <a:pt x="1425" y="0"/>
                  </a:cubicBezTo>
                  <a:close/>
                </a:path>
              </a:pathLst>
            </a:custGeom>
            <a:solidFill>
              <a:srgbClr val="FF8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9" name="Google Shape;1709;p27"/>
          <p:cNvSpPr txBox="1"/>
          <p:nvPr>
            <p:ph type="title"/>
          </p:nvPr>
        </p:nvSpPr>
        <p:spPr>
          <a:xfrm>
            <a:off x="327600" y="5217775"/>
            <a:ext cx="10036800" cy="16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Reducing of pain and inflammation → (analgesics, anti-inflammatory drugs)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  Increasing uric acid excretion → (</a:t>
            </a:r>
            <a:r>
              <a:rPr lang="en" sz="1600" u="sng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uricosuric agents</a:t>
            </a:r>
            <a:r>
              <a:rPr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  Reducing uric acid production → </a:t>
            </a:r>
            <a:r>
              <a:rPr lang="en" sz="1600" u="sng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Allopurinol</a:t>
            </a:r>
            <a:r>
              <a:rPr lang="en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(xanthine oxidase inhibitor)</a:t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1710" name="Google Shape;1710;p27"/>
          <p:cNvSpPr txBox="1"/>
          <p:nvPr>
            <p:ph idx="4294967295" type="title"/>
          </p:nvPr>
        </p:nvSpPr>
        <p:spPr>
          <a:xfrm>
            <a:off x="1230702" y="4580292"/>
            <a:ext cx="3924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>
                <a:solidFill>
                  <a:srgbClr val="000000"/>
                </a:solidFill>
              </a:rPr>
              <a:t>Treatment</a:t>
            </a:r>
            <a:endParaRPr sz="2800">
              <a:solidFill>
                <a:srgbClr val="000000"/>
              </a:solidFill>
            </a:endParaRPr>
          </a:p>
        </p:txBody>
      </p:sp>
      <p:grpSp>
        <p:nvGrpSpPr>
          <p:cNvPr id="1711" name="Google Shape;1711;p27"/>
          <p:cNvGrpSpPr/>
          <p:nvPr/>
        </p:nvGrpSpPr>
        <p:grpSpPr>
          <a:xfrm>
            <a:off x="8512923" y="5134052"/>
            <a:ext cx="1241475" cy="1604000"/>
            <a:chOff x="8640487" y="4629950"/>
            <a:chExt cx="1241475" cy="1604000"/>
          </a:xfrm>
        </p:grpSpPr>
        <p:sp>
          <p:nvSpPr>
            <p:cNvPr id="1712" name="Google Shape;1712;p27"/>
            <p:cNvSpPr/>
            <p:nvPr/>
          </p:nvSpPr>
          <p:spPr>
            <a:xfrm>
              <a:off x="8640487" y="4685750"/>
              <a:ext cx="1241475" cy="1548200"/>
            </a:xfrm>
            <a:custGeom>
              <a:rect b="b" l="l" r="r" t="t"/>
              <a:pathLst>
                <a:path extrusionOk="0" h="61928" w="49659">
                  <a:moveTo>
                    <a:pt x="35459" y="0"/>
                  </a:moveTo>
                  <a:cubicBezTo>
                    <a:pt x="35199" y="0"/>
                    <a:pt x="34935" y="27"/>
                    <a:pt x="34671" y="82"/>
                  </a:cubicBezTo>
                  <a:lnTo>
                    <a:pt x="3386" y="6664"/>
                  </a:lnTo>
                  <a:cubicBezTo>
                    <a:pt x="1321" y="7097"/>
                    <a:pt x="0" y="9119"/>
                    <a:pt x="434" y="11183"/>
                  </a:cubicBezTo>
                  <a:lnTo>
                    <a:pt x="10468" y="58893"/>
                  </a:lnTo>
                  <a:cubicBezTo>
                    <a:pt x="10846" y="60692"/>
                    <a:pt x="12433" y="61927"/>
                    <a:pt x="14199" y="61927"/>
                  </a:cubicBezTo>
                  <a:cubicBezTo>
                    <a:pt x="14459" y="61927"/>
                    <a:pt x="14723" y="61901"/>
                    <a:pt x="14988" y="61845"/>
                  </a:cubicBezTo>
                  <a:lnTo>
                    <a:pt x="46273" y="55264"/>
                  </a:lnTo>
                  <a:cubicBezTo>
                    <a:pt x="48338" y="54831"/>
                    <a:pt x="49659" y="52806"/>
                    <a:pt x="49225" y="50744"/>
                  </a:cubicBezTo>
                  <a:lnTo>
                    <a:pt x="39191" y="3035"/>
                  </a:lnTo>
                  <a:cubicBezTo>
                    <a:pt x="38812" y="1235"/>
                    <a:pt x="37226" y="0"/>
                    <a:pt x="35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7"/>
            <p:cNvSpPr/>
            <p:nvPr/>
          </p:nvSpPr>
          <p:spPr>
            <a:xfrm>
              <a:off x="8717562" y="4754950"/>
              <a:ext cx="1082050" cy="1384725"/>
            </a:xfrm>
            <a:custGeom>
              <a:rect b="b" l="l" r="r" t="t"/>
              <a:pathLst>
                <a:path extrusionOk="0" h="55389" w="43282">
                  <a:moveTo>
                    <a:pt x="33095" y="1"/>
                  </a:moveTo>
                  <a:lnTo>
                    <a:pt x="0" y="6959"/>
                  </a:lnTo>
                  <a:lnTo>
                    <a:pt x="10186" y="55389"/>
                  </a:lnTo>
                  <a:lnTo>
                    <a:pt x="43281" y="48430"/>
                  </a:lnTo>
                  <a:lnTo>
                    <a:pt x="33095" y="1"/>
                  </a:ln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7"/>
            <p:cNvSpPr/>
            <p:nvPr/>
          </p:nvSpPr>
          <p:spPr>
            <a:xfrm>
              <a:off x="8849637" y="4629950"/>
              <a:ext cx="547325" cy="333700"/>
            </a:xfrm>
            <a:custGeom>
              <a:rect b="b" l="l" r="r" t="t"/>
              <a:pathLst>
                <a:path extrusionOk="0" h="13348" w="21893">
                  <a:moveTo>
                    <a:pt x="17297" y="1689"/>
                  </a:moveTo>
                  <a:cubicBezTo>
                    <a:pt x="17676" y="1689"/>
                    <a:pt x="18017" y="1953"/>
                    <a:pt x="18096" y="2338"/>
                  </a:cubicBezTo>
                  <a:cubicBezTo>
                    <a:pt x="18192" y="2780"/>
                    <a:pt x="17905" y="3214"/>
                    <a:pt x="17464" y="3306"/>
                  </a:cubicBezTo>
                  <a:lnTo>
                    <a:pt x="3387" y="6270"/>
                  </a:lnTo>
                  <a:cubicBezTo>
                    <a:pt x="3331" y="6281"/>
                    <a:pt x="3275" y="6287"/>
                    <a:pt x="3220" y="6287"/>
                  </a:cubicBezTo>
                  <a:cubicBezTo>
                    <a:pt x="2841" y="6287"/>
                    <a:pt x="2500" y="6023"/>
                    <a:pt x="2417" y="5637"/>
                  </a:cubicBezTo>
                  <a:cubicBezTo>
                    <a:pt x="2325" y="5195"/>
                    <a:pt x="2608" y="4762"/>
                    <a:pt x="3049" y="4670"/>
                  </a:cubicBezTo>
                  <a:lnTo>
                    <a:pt x="17130" y="1706"/>
                  </a:lnTo>
                  <a:cubicBezTo>
                    <a:pt x="17186" y="1695"/>
                    <a:pt x="17242" y="1689"/>
                    <a:pt x="17297" y="1689"/>
                  </a:cubicBezTo>
                  <a:close/>
                  <a:moveTo>
                    <a:pt x="18155" y="1"/>
                  </a:moveTo>
                  <a:cubicBezTo>
                    <a:pt x="18000" y="1"/>
                    <a:pt x="17844" y="17"/>
                    <a:pt x="17687" y="50"/>
                  </a:cubicBezTo>
                  <a:lnTo>
                    <a:pt x="1995" y="3350"/>
                  </a:lnTo>
                  <a:cubicBezTo>
                    <a:pt x="777" y="3604"/>
                    <a:pt x="1" y="4797"/>
                    <a:pt x="256" y="6015"/>
                  </a:cubicBezTo>
                  <a:lnTo>
                    <a:pt x="1800" y="13347"/>
                  </a:lnTo>
                  <a:lnTo>
                    <a:pt x="21892" y="9122"/>
                  </a:lnTo>
                  <a:lnTo>
                    <a:pt x="20353" y="1789"/>
                  </a:lnTo>
                  <a:cubicBezTo>
                    <a:pt x="20127" y="729"/>
                    <a:pt x="19194" y="1"/>
                    <a:pt x="18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7"/>
            <p:cNvSpPr/>
            <p:nvPr/>
          </p:nvSpPr>
          <p:spPr>
            <a:xfrm>
              <a:off x="8945037" y="4810550"/>
              <a:ext cx="393725" cy="163650"/>
            </a:xfrm>
            <a:custGeom>
              <a:rect b="b" l="l" r="r" t="t"/>
              <a:pathLst>
                <a:path extrusionOk="0" h="6546" w="15749">
                  <a:moveTo>
                    <a:pt x="15037" y="1"/>
                  </a:moveTo>
                  <a:lnTo>
                    <a:pt x="1" y="3159"/>
                  </a:lnTo>
                  <a:lnTo>
                    <a:pt x="713" y="6546"/>
                  </a:lnTo>
                  <a:lnTo>
                    <a:pt x="15749" y="3383"/>
                  </a:lnTo>
                  <a:lnTo>
                    <a:pt x="150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7"/>
            <p:cNvSpPr/>
            <p:nvPr/>
          </p:nvSpPr>
          <p:spPr>
            <a:xfrm>
              <a:off x="8838612" y="4983925"/>
              <a:ext cx="677500" cy="154200"/>
            </a:xfrm>
            <a:custGeom>
              <a:rect b="b" l="l" r="r" t="t"/>
              <a:pathLst>
                <a:path extrusionOk="0" h="6168" w="27100">
                  <a:moveTo>
                    <a:pt x="26997" y="0"/>
                  </a:moveTo>
                  <a:lnTo>
                    <a:pt x="1" y="5678"/>
                  </a:lnTo>
                  <a:lnTo>
                    <a:pt x="104" y="6168"/>
                  </a:lnTo>
                  <a:lnTo>
                    <a:pt x="27100" y="490"/>
                  </a:lnTo>
                  <a:lnTo>
                    <a:pt x="269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7"/>
            <p:cNvSpPr/>
            <p:nvPr/>
          </p:nvSpPr>
          <p:spPr>
            <a:xfrm>
              <a:off x="8865562" y="5112125"/>
              <a:ext cx="677500" cy="154225"/>
            </a:xfrm>
            <a:custGeom>
              <a:rect b="b" l="l" r="r" t="t"/>
              <a:pathLst>
                <a:path extrusionOk="0" h="6169" w="27100">
                  <a:moveTo>
                    <a:pt x="26997" y="1"/>
                  </a:moveTo>
                  <a:lnTo>
                    <a:pt x="1" y="5675"/>
                  </a:lnTo>
                  <a:lnTo>
                    <a:pt x="104" y="6169"/>
                  </a:lnTo>
                  <a:lnTo>
                    <a:pt x="27100" y="491"/>
                  </a:lnTo>
                  <a:lnTo>
                    <a:pt x="269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7"/>
            <p:cNvSpPr/>
            <p:nvPr/>
          </p:nvSpPr>
          <p:spPr>
            <a:xfrm>
              <a:off x="8892512" y="5240250"/>
              <a:ext cx="677525" cy="154200"/>
            </a:xfrm>
            <a:custGeom>
              <a:rect b="b" l="l" r="r" t="t"/>
              <a:pathLst>
                <a:path extrusionOk="0" h="6168" w="27101">
                  <a:moveTo>
                    <a:pt x="26997" y="1"/>
                  </a:moveTo>
                  <a:lnTo>
                    <a:pt x="1" y="5679"/>
                  </a:lnTo>
                  <a:lnTo>
                    <a:pt x="100" y="6168"/>
                  </a:lnTo>
                  <a:lnTo>
                    <a:pt x="27100" y="490"/>
                  </a:lnTo>
                  <a:lnTo>
                    <a:pt x="269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27"/>
            <p:cNvSpPr/>
            <p:nvPr/>
          </p:nvSpPr>
          <p:spPr>
            <a:xfrm>
              <a:off x="8919387" y="5368375"/>
              <a:ext cx="677625" cy="154300"/>
            </a:xfrm>
            <a:custGeom>
              <a:rect b="b" l="l" r="r" t="t"/>
              <a:pathLst>
                <a:path extrusionOk="0" h="6172" w="27105">
                  <a:moveTo>
                    <a:pt x="27000" y="1"/>
                  </a:moveTo>
                  <a:lnTo>
                    <a:pt x="0" y="5678"/>
                  </a:lnTo>
                  <a:lnTo>
                    <a:pt x="104" y="6171"/>
                  </a:lnTo>
                  <a:lnTo>
                    <a:pt x="27104" y="494"/>
                  </a:lnTo>
                  <a:lnTo>
                    <a:pt x="270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7"/>
            <p:cNvSpPr/>
            <p:nvPr/>
          </p:nvSpPr>
          <p:spPr>
            <a:xfrm>
              <a:off x="8946337" y="5496575"/>
              <a:ext cx="677625" cy="154225"/>
            </a:xfrm>
            <a:custGeom>
              <a:rect b="b" l="l" r="r" t="t"/>
              <a:pathLst>
                <a:path extrusionOk="0" h="6169" w="27105">
                  <a:moveTo>
                    <a:pt x="27000" y="1"/>
                  </a:moveTo>
                  <a:lnTo>
                    <a:pt x="0" y="5679"/>
                  </a:lnTo>
                  <a:lnTo>
                    <a:pt x="104" y="6168"/>
                  </a:lnTo>
                  <a:lnTo>
                    <a:pt x="27104" y="491"/>
                  </a:lnTo>
                  <a:lnTo>
                    <a:pt x="270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7"/>
            <p:cNvSpPr/>
            <p:nvPr/>
          </p:nvSpPr>
          <p:spPr>
            <a:xfrm>
              <a:off x="8973312" y="5624700"/>
              <a:ext cx="677600" cy="154200"/>
            </a:xfrm>
            <a:custGeom>
              <a:rect b="b" l="l" r="r" t="t"/>
              <a:pathLst>
                <a:path extrusionOk="0" h="6168" w="27104">
                  <a:moveTo>
                    <a:pt x="27000" y="1"/>
                  </a:moveTo>
                  <a:lnTo>
                    <a:pt x="0" y="5679"/>
                  </a:lnTo>
                  <a:lnTo>
                    <a:pt x="103" y="6167"/>
                  </a:lnTo>
                  <a:lnTo>
                    <a:pt x="27103" y="494"/>
                  </a:lnTo>
                  <a:lnTo>
                    <a:pt x="270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27"/>
            <p:cNvSpPr/>
            <p:nvPr/>
          </p:nvSpPr>
          <p:spPr>
            <a:xfrm>
              <a:off x="9000262" y="5752925"/>
              <a:ext cx="677600" cy="154200"/>
            </a:xfrm>
            <a:custGeom>
              <a:rect b="b" l="l" r="r" t="t"/>
              <a:pathLst>
                <a:path extrusionOk="0" h="6168" w="27104">
                  <a:moveTo>
                    <a:pt x="27000" y="0"/>
                  </a:moveTo>
                  <a:lnTo>
                    <a:pt x="0" y="5678"/>
                  </a:lnTo>
                  <a:lnTo>
                    <a:pt x="104" y="6167"/>
                  </a:lnTo>
                  <a:lnTo>
                    <a:pt x="27103" y="489"/>
                  </a:lnTo>
                  <a:lnTo>
                    <a:pt x="27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27"/>
            <p:cNvSpPr/>
            <p:nvPr/>
          </p:nvSpPr>
          <p:spPr>
            <a:xfrm>
              <a:off x="9027212" y="5881050"/>
              <a:ext cx="677600" cy="154200"/>
            </a:xfrm>
            <a:custGeom>
              <a:rect b="b" l="l" r="r" t="t"/>
              <a:pathLst>
                <a:path extrusionOk="0" h="6168" w="27104">
                  <a:moveTo>
                    <a:pt x="27000" y="0"/>
                  </a:moveTo>
                  <a:lnTo>
                    <a:pt x="0" y="5677"/>
                  </a:lnTo>
                  <a:lnTo>
                    <a:pt x="104" y="6167"/>
                  </a:lnTo>
                  <a:lnTo>
                    <a:pt x="27103" y="489"/>
                  </a:lnTo>
                  <a:lnTo>
                    <a:pt x="27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4" name="Google Shape;1724;p27"/>
          <p:cNvSpPr/>
          <p:nvPr/>
        </p:nvSpPr>
        <p:spPr>
          <a:xfrm rot="5400000">
            <a:off x="301789" y="6436744"/>
            <a:ext cx="208267" cy="156646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7"/>
          <p:cNvSpPr/>
          <p:nvPr/>
        </p:nvSpPr>
        <p:spPr>
          <a:xfrm rot="5400000">
            <a:off x="301789" y="5446548"/>
            <a:ext cx="208267" cy="156646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7"/>
          <p:cNvSpPr/>
          <p:nvPr/>
        </p:nvSpPr>
        <p:spPr>
          <a:xfrm rot="-5400000">
            <a:off x="301789" y="5941506"/>
            <a:ext cx="208267" cy="156646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7" name="Google Shape;1727;p27"/>
          <p:cNvGrpSpPr/>
          <p:nvPr/>
        </p:nvGrpSpPr>
        <p:grpSpPr>
          <a:xfrm>
            <a:off x="9115987" y="4658678"/>
            <a:ext cx="275977" cy="383237"/>
            <a:chOff x="7543337" y="3516903"/>
            <a:chExt cx="275977" cy="383237"/>
          </a:xfrm>
        </p:grpSpPr>
        <p:sp>
          <p:nvSpPr>
            <p:cNvPr id="1728" name="Google Shape;1728;p27"/>
            <p:cNvSpPr/>
            <p:nvPr/>
          </p:nvSpPr>
          <p:spPr>
            <a:xfrm>
              <a:off x="7543337" y="3672067"/>
              <a:ext cx="212921" cy="228073"/>
            </a:xfrm>
            <a:custGeom>
              <a:rect b="b" l="l" r="r" t="t"/>
              <a:pathLst>
                <a:path extrusionOk="0" h="4561" w="4258">
                  <a:moveTo>
                    <a:pt x="1261" y="1"/>
                  </a:moveTo>
                  <a:lnTo>
                    <a:pt x="211" y="2173"/>
                  </a:lnTo>
                  <a:cubicBezTo>
                    <a:pt x="12" y="2587"/>
                    <a:pt x="0" y="3040"/>
                    <a:pt x="136" y="3446"/>
                  </a:cubicBezTo>
                  <a:cubicBezTo>
                    <a:pt x="279" y="3848"/>
                    <a:pt x="569" y="4195"/>
                    <a:pt x="983" y="4393"/>
                  </a:cubicBezTo>
                  <a:cubicBezTo>
                    <a:pt x="1217" y="4507"/>
                    <a:pt x="1464" y="4561"/>
                    <a:pt x="1708" y="4561"/>
                  </a:cubicBezTo>
                  <a:cubicBezTo>
                    <a:pt x="2326" y="4561"/>
                    <a:pt x="2918" y="4215"/>
                    <a:pt x="3203" y="3622"/>
                  </a:cubicBezTo>
                  <a:lnTo>
                    <a:pt x="4258" y="1449"/>
                  </a:lnTo>
                  <a:cubicBezTo>
                    <a:pt x="3454" y="638"/>
                    <a:pt x="2400" y="124"/>
                    <a:pt x="1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7"/>
            <p:cNvSpPr/>
            <p:nvPr/>
          </p:nvSpPr>
          <p:spPr>
            <a:xfrm>
              <a:off x="7606393" y="3516903"/>
              <a:ext cx="212921" cy="227673"/>
            </a:xfrm>
            <a:custGeom>
              <a:rect b="b" l="l" r="r" t="t"/>
              <a:pathLst>
                <a:path extrusionOk="0" h="4553" w="4258">
                  <a:moveTo>
                    <a:pt x="2535" y="0"/>
                  </a:moveTo>
                  <a:cubicBezTo>
                    <a:pt x="1906" y="20"/>
                    <a:pt x="1310" y="402"/>
                    <a:pt x="1019" y="999"/>
                  </a:cubicBezTo>
                  <a:lnTo>
                    <a:pt x="0" y="3104"/>
                  </a:lnTo>
                  <a:lnTo>
                    <a:pt x="2997" y="4552"/>
                  </a:lnTo>
                  <a:lnTo>
                    <a:pt x="4047" y="2380"/>
                  </a:lnTo>
                  <a:cubicBezTo>
                    <a:pt x="4246" y="1966"/>
                    <a:pt x="4257" y="1512"/>
                    <a:pt x="4123" y="1110"/>
                  </a:cubicBezTo>
                  <a:cubicBezTo>
                    <a:pt x="4083" y="1007"/>
                    <a:pt x="4035" y="904"/>
                    <a:pt x="3980" y="808"/>
                  </a:cubicBezTo>
                  <a:cubicBezTo>
                    <a:pt x="3959" y="776"/>
                    <a:pt x="3936" y="748"/>
                    <a:pt x="3916" y="720"/>
                  </a:cubicBezTo>
                  <a:cubicBezTo>
                    <a:pt x="3872" y="656"/>
                    <a:pt x="3828" y="597"/>
                    <a:pt x="3780" y="542"/>
                  </a:cubicBezTo>
                  <a:cubicBezTo>
                    <a:pt x="3748" y="509"/>
                    <a:pt x="3713" y="482"/>
                    <a:pt x="3681" y="450"/>
                  </a:cubicBezTo>
                  <a:cubicBezTo>
                    <a:pt x="3629" y="402"/>
                    <a:pt x="3581" y="355"/>
                    <a:pt x="3522" y="315"/>
                  </a:cubicBezTo>
                  <a:cubicBezTo>
                    <a:pt x="3486" y="287"/>
                    <a:pt x="3442" y="263"/>
                    <a:pt x="3398" y="239"/>
                  </a:cubicBezTo>
                  <a:cubicBezTo>
                    <a:pt x="3339" y="203"/>
                    <a:pt x="3279" y="168"/>
                    <a:pt x="3216" y="140"/>
                  </a:cubicBezTo>
                  <a:cubicBezTo>
                    <a:pt x="3168" y="116"/>
                    <a:pt x="3116" y="100"/>
                    <a:pt x="3064" y="84"/>
                  </a:cubicBezTo>
                  <a:cubicBezTo>
                    <a:pt x="3008" y="64"/>
                    <a:pt x="2953" y="48"/>
                    <a:pt x="2897" y="36"/>
                  </a:cubicBezTo>
                  <a:cubicBezTo>
                    <a:pt x="2858" y="28"/>
                    <a:pt x="2821" y="24"/>
                    <a:pt x="2782" y="17"/>
                  </a:cubicBezTo>
                  <a:cubicBezTo>
                    <a:pt x="2702" y="8"/>
                    <a:pt x="2623" y="0"/>
                    <a:pt x="2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7"/>
            <p:cNvSpPr/>
            <p:nvPr/>
          </p:nvSpPr>
          <p:spPr>
            <a:xfrm>
              <a:off x="7720003" y="3600810"/>
              <a:ext cx="63106" cy="96310"/>
            </a:xfrm>
            <a:custGeom>
              <a:rect b="b" l="l" r="r" t="t"/>
              <a:pathLst>
                <a:path extrusionOk="0" h="1926" w="1262">
                  <a:moveTo>
                    <a:pt x="974" y="1"/>
                  </a:moveTo>
                  <a:cubicBezTo>
                    <a:pt x="880" y="1"/>
                    <a:pt x="787" y="53"/>
                    <a:pt x="744" y="144"/>
                  </a:cubicBezTo>
                  <a:lnTo>
                    <a:pt x="60" y="1561"/>
                  </a:lnTo>
                  <a:cubicBezTo>
                    <a:pt x="0" y="1688"/>
                    <a:pt x="52" y="1839"/>
                    <a:pt x="180" y="1900"/>
                  </a:cubicBezTo>
                  <a:cubicBezTo>
                    <a:pt x="215" y="1917"/>
                    <a:pt x="252" y="1926"/>
                    <a:pt x="288" y="1926"/>
                  </a:cubicBezTo>
                  <a:cubicBezTo>
                    <a:pt x="381" y="1926"/>
                    <a:pt x="472" y="1872"/>
                    <a:pt x="518" y="1784"/>
                  </a:cubicBezTo>
                  <a:lnTo>
                    <a:pt x="1202" y="368"/>
                  </a:lnTo>
                  <a:cubicBezTo>
                    <a:pt x="1262" y="240"/>
                    <a:pt x="1210" y="89"/>
                    <a:pt x="1083" y="25"/>
                  </a:cubicBezTo>
                  <a:cubicBezTo>
                    <a:pt x="1048" y="8"/>
                    <a:pt x="1011" y="1"/>
                    <a:pt x="974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7"/>
            <p:cNvSpPr/>
            <p:nvPr/>
          </p:nvSpPr>
          <p:spPr>
            <a:xfrm>
              <a:off x="7678649" y="3756875"/>
              <a:ext cx="29053" cy="25503"/>
            </a:xfrm>
            <a:custGeom>
              <a:rect b="b" l="l" r="r" t="t"/>
              <a:pathLst>
                <a:path extrusionOk="0" h="510" w="581">
                  <a:moveTo>
                    <a:pt x="290" y="1"/>
                  </a:moveTo>
                  <a:cubicBezTo>
                    <a:pt x="196" y="1"/>
                    <a:pt x="106" y="55"/>
                    <a:pt x="63" y="143"/>
                  </a:cubicBezTo>
                  <a:cubicBezTo>
                    <a:pt x="0" y="270"/>
                    <a:pt x="56" y="422"/>
                    <a:pt x="179" y="485"/>
                  </a:cubicBezTo>
                  <a:cubicBezTo>
                    <a:pt x="215" y="502"/>
                    <a:pt x="252" y="510"/>
                    <a:pt x="290" y="510"/>
                  </a:cubicBezTo>
                  <a:cubicBezTo>
                    <a:pt x="384" y="510"/>
                    <a:pt x="475" y="457"/>
                    <a:pt x="521" y="366"/>
                  </a:cubicBezTo>
                  <a:cubicBezTo>
                    <a:pt x="581" y="239"/>
                    <a:pt x="529" y="88"/>
                    <a:pt x="401" y="28"/>
                  </a:cubicBezTo>
                  <a:cubicBezTo>
                    <a:pt x="365" y="9"/>
                    <a:pt x="327" y="1"/>
                    <a:pt x="290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2" name="Google Shape;1732;p27"/>
          <p:cNvGrpSpPr/>
          <p:nvPr/>
        </p:nvGrpSpPr>
        <p:grpSpPr>
          <a:xfrm>
            <a:off x="9754389" y="5420729"/>
            <a:ext cx="370170" cy="540072"/>
            <a:chOff x="8742035" y="4370979"/>
            <a:chExt cx="370170" cy="540072"/>
          </a:xfrm>
        </p:grpSpPr>
        <p:sp>
          <p:nvSpPr>
            <p:cNvPr id="1733" name="Google Shape;1733;p27"/>
            <p:cNvSpPr/>
            <p:nvPr/>
          </p:nvSpPr>
          <p:spPr>
            <a:xfrm>
              <a:off x="8799009" y="4480699"/>
              <a:ext cx="260449" cy="42221"/>
            </a:xfrm>
            <a:custGeom>
              <a:rect b="b" l="l" r="r" t="t"/>
              <a:pathLst>
                <a:path extrusionOk="0" h="1079" w="6656">
                  <a:moveTo>
                    <a:pt x="0" y="1"/>
                  </a:moveTo>
                  <a:lnTo>
                    <a:pt x="0" y="1078"/>
                  </a:lnTo>
                  <a:lnTo>
                    <a:pt x="6655" y="1078"/>
                  </a:lnTo>
                  <a:lnTo>
                    <a:pt x="6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7"/>
            <p:cNvSpPr/>
            <p:nvPr/>
          </p:nvSpPr>
          <p:spPr>
            <a:xfrm>
              <a:off x="8797991" y="4480699"/>
              <a:ext cx="32634" cy="42221"/>
            </a:xfrm>
            <a:custGeom>
              <a:rect b="b" l="l" r="r" t="t"/>
              <a:pathLst>
                <a:path extrusionOk="0" h="1079" w="834">
                  <a:moveTo>
                    <a:pt x="1" y="1"/>
                  </a:moveTo>
                  <a:lnTo>
                    <a:pt x="1" y="1078"/>
                  </a:lnTo>
                  <a:lnTo>
                    <a:pt x="833" y="1078"/>
                  </a:lnTo>
                  <a:lnTo>
                    <a:pt x="8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7"/>
            <p:cNvSpPr/>
            <p:nvPr/>
          </p:nvSpPr>
          <p:spPr>
            <a:xfrm>
              <a:off x="8742035" y="4519673"/>
              <a:ext cx="370170" cy="391378"/>
            </a:xfrm>
            <a:custGeom>
              <a:rect b="b" l="l" r="r" t="t"/>
              <a:pathLst>
                <a:path extrusionOk="0" h="10002" w="9460">
                  <a:moveTo>
                    <a:pt x="1134" y="0"/>
                  </a:moveTo>
                  <a:cubicBezTo>
                    <a:pt x="511" y="0"/>
                    <a:pt x="0" y="511"/>
                    <a:pt x="0" y="1134"/>
                  </a:cubicBezTo>
                  <a:lnTo>
                    <a:pt x="0" y="8873"/>
                  </a:lnTo>
                  <a:cubicBezTo>
                    <a:pt x="0" y="9495"/>
                    <a:pt x="511" y="10002"/>
                    <a:pt x="1134" y="10002"/>
                  </a:cubicBezTo>
                  <a:lnTo>
                    <a:pt x="8331" y="10002"/>
                  </a:lnTo>
                  <a:cubicBezTo>
                    <a:pt x="8954" y="10002"/>
                    <a:pt x="9460" y="9495"/>
                    <a:pt x="9460" y="8873"/>
                  </a:cubicBezTo>
                  <a:lnTo>
                    <a:pt x="9460" y="1134"/>
                  </a:lnTo>
                  <a:cubicBezTo>
                    <a:pt x="9460" y="511"/>
                    <a:pt x="8954" y="0"/>
                    <a:pt x="8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7"/>
            <p:cNvSpPr/>
            <p:nvPr/>
          </p:nvSpPr>
          <p:spPr>
            <a:xfrm>
              <a:off x="8742035" y="4519673"/>
              <a:ext cx="77203" cy="391378"/>
            </a:xfrm>
            <a:custGeom>
              <a:rect b="b" l="l" r="r" t="t"/>
              <a:pathLst>
                <a:path extrusionOk="0" h="10002" w="1973">
                  <a:moveTo>
                    <a:pt x="1134" y="0"/>
                  </a:moveTo>
                  <a:cubicBezTo>
                    <a:pt x="511" y="0"/>
                    <a:pt x="0" y="511"/>
                    <a:pt x="0" y="1134"/>
                  </a:cubicBezTo>
                  <a:lnTo>
                    <a:pt x="0" y="8873"/>
                  </a:lnTo>
                  <a:cubicBezTo>
                    <a:pt x="0" y="9495"/>
                    <a:pt x="511" y="10002"/>
                    <a:pt x="1134" y="10002"/>
                  </a:cubicBezTo>
                  <a:lnTo>
                    <a:pt x="1973" y="10002"/>
                  </a:lnTo>
                  <a:cubicBezTo>
                    <a:pt x="1349" y="10002"/>
                    <a:pt x="839" y="9495"/>
                    <a:pt x="839" y="8873"/>
                  </a:cubicBezTo>
                  <a:lnTo>
                    <a:pt x="839" y="1134"/>
                  </a:lnTo>
                  <a:cubicBezTo>
                    <a:pt x="839" y="511"/>
                    <a:pt x="134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7"/>
            <p:cNvSpPr/>
            <p:nvPr/>
          </p:nvSpPr>
          <p:spPr>
            <a:xfrm>
              <a:off x="8742035" y="4594646"/>
              <a:ext cx="370170" cy="253249"/>
            </a:xfrm>
            <a:custGeom>
              <a:rect b="b" l="l" r="r" t="t"/>
              <a:pathLst>
                <a:path extrusionOk="0" h="6472" w="9460">
                  <a:moveTo>
                    <a:pt x="0" y="0"/>
                  </a:moveTo>
                  <a:lnTo>
                    <a:pt x="0" y="6471"/>
                  </a:lnTo>
                  <a:lnTo>
                    <a:pt x="9460" y="6471"/>
                  </a:lnTo>
                  <a:lnTo>
                    <a:pt x="9460" y="0"/>
                  </a:ln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7"/>
            <p:cNvSpPr/>
            <p:nvPr/>
          </p:nvSpPr>
          <p:spPr>
            <a:xfrm>
              <a:off x="8742035" y="4594646"/>
              <a:ext cx="32830" cy="253249"/>
            </a:xfrm>
            <a:custGeom>
              <a:rect b="b" l="l" r="r" t="t"/>
              <a:pathLst>
                <a:path extrusionOk="0" h="6472" w="839">
                  <a:moveTo>
                    <a:pt x="0" y="0"/>
                  </a:moveTo>
                  <a:lnTo>
                    <a:pt x="0" y="6471"/>
                  </a:lnTo>
                  <a:lnTo>
                    <a:pt x="839" y="6471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7"/>
            <p:cNvSpPr/>
            <p:nvPr/>
          </p:nvSpPr>
          <p:spPr>
            <a:xfrm>
              <a:off x="8861538" y="4658193"/>
              <a:ext cx="125568" cy="114338"/>
            </a:xfrm>
            <a:custGeom>
              <a:rect b="b" l="l" r="r" t="t"/>
              <a:pathLst>
                <a:path extrusionOk="0" h="2922" w="3209">
                  <a:moveTo>
                    <a:pt x="1602" y="0"/>
                  </a:moveTo>
                  <a:cubicBezTo>
                    <a:pt x="1228" y="0"/>
                    <a:pt x="853" y="143"/>
                    <a:pt x="567" y="429"/>
                  </a:cubicBezTo>
                  <a:cubicBezTo>
                    <a:pt x="1" y="996"/>
                    <a:pt x="1" y="1921"/>
                    <a:pt x="567" y="2492"/>
                  </a:cubicBezTo>
                  <a:cubicBezTo>
                    <a:pt x="853" y="2779"/>
                    <a:pt x="1228" y="2922"/>
                    <a:pt x="1602" y="2922"/>
                  </a:cubicBezTo>
                  <a:cubicBezTo>
                    <a:pt x="1976" y="2922"/>
                    <a:pt x="2350" y="2779"/>
                    <a:pt x="2636" y="2492"/>
                  </a:cubicBezTo>
                  <a:cubicBezTo>
                    <a:pt x="3209" y="1921"/>
                    <a:pt x="3209" y="996"/>
                    <a:pt x="2636" y="429"/>
                  </a:cubicBezTo>
                  <a:cubicBezTo>
                    <a:pt x="2350" y="143"/>
                    <a:pt x="1976" y="0"/>
                    <a:pt x="1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7"/>
            <p:cNvSpPr/>
            <p:nvPr/>
          </p:nvSpPr>
          <p:spPr>
            <a:xfrm>
              <a:off x="8861538" y="4658193"/>
              <a:ext cx="79003" cy="114338"/>
            </a:xfrm>
            <a:custGeom>
              <a:rect b="b" l="l" r="r" t="t"/>
              <a:pathLst>
                <a:path extrusionOk="0" h="2922" w="2019">
                  <a:moveTo>
                    <a:pt x="1602" y="1"/>
                  </a:moveTo>
                  <a:cubicBezTo>
                    <a:pt x="1228" y="1"/>
                    <a:pt x="853" y="144"/>
                    <a:pt x="567" y="429"/>
                  </a:cubicBezTo>
                  <a:cubicBezTo>
                    <a:pt x="1" y="996"/>
                    <a:pt x="1" y="1921"/>
                    <a:pt x="567" y="2492"/>
                  </a:cubicBezTo>
                  <a:cubicBezTo>
                    <a:pt x="853" y="2778"/>
                    <a:pt x="1228" y="2921"/>
                    <a:pt x="1602" y="2921"/>
                  </a:cubicBezTo>
                  <a:cubicBezTo>
                    <a:pt x="1742" y="2921"/>
                    <a:pt x="1883" y="2901"/>
                    <a:pt x="2019" y="2860"/>
                  </a:cubicBezTo>
                  <a:cubicBezTo>
                    <a:pt x="1793" y="2794"/>
                    <a:pt x="1579" y="2671"/>
                    <a:pt x="1406" y="2492"/>
                  </a:cubicBezTo>
                  <a:cubicBezTo>
                    <a:pt x="833" y="1921"/>
                    <a:pt x="833" y="996"/>
                    <a:pt x="1406" y="429"/>
                  </a:cubicBezTo>
                  <a:cubicBezTo>
                    <a:pt x="1579" y="250"/>
                    <a:pt x="1793" y="128"/>
                    <a:pt x="2019" y="62"/>
                  </a:cubicBezTo>
                  <a:cubicBezTo>
                    <a:pt x="1883" y="21"/>
                    <a:pt x="1742" y="1"/>
                    <a:pt x="1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7"/>
            <p:cNvSpPr/>
            <p:nvPr/>
          </p:nvSpPr>
          <p:spPr>
            <a:xfrm>
              <a:off x="8861538" y="4674980"/>
              <a:ext cx="103186" cy="97551"/>
            </a:xfrm>
            <a:custGeom>
              <a:rect b="b" l="l" r="r" t="t"/>
              <a:pathLst>
                <a:path extrusionOk="0" h="2493" w="2637">
                  <a:moveTo>
                    <a:pt x="567" y="0"/>
                  </a:moveTo>
                  <a:cubicBezTo>
                    <a:pt x="1" y="567"/>
                    <a:pt x="1" y="1492"/>
                    <a:pt x="567" y="2063"/>
                  </a:cubicBezTo>
                  <a:cubicBezTo>
                    <a:pt x="853" y="2350"/>
                    <a:pt x="1228" y="2493"/>
                    <a:pt x="1602" y="2493"/>
                  </a:cubicBezTo>
                  <a:cubicBezTo>
                    <a:pt x="1976" y="2493"/>
                    <a:pt x="2350" y="2350"/>
                    <a:pt x="2636" y="2063"/>
                  </a:cubicBezTo>
                  <a:lnTo>
                    <a:pt x="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7"/>
            <p:cNvSpPr/>
            <p:nvPr/>
          </p:nvSpPr>
          <p:spPr>
            <a:xfrm>
              <a:off x="8862360" y="4674980"/>
              <a:ext cx="78182" cy="97512"/>
            </a:xfrm>
            <a:custGeom>
              <a:rect b="b" l="l" r="r" t="t"/>
              <a:pathLst>
                <a:path extrusionOk="0" h="2492" w="1998">
                  <a:moveTo>
                    <a:pt x="546" y="0"/>
                  </a:moveTo>
                  <a:cubicBezTo>
                    <a:pt x="87" y="460"/>
                    <a:pt x="1" y="1160"/>
                    <a:pt x="286" y="1712"/>
                  </a:cubicBezTo>
                  <a:cubicBezTo>
                    <a:pt x="549" y="2208"/>
                    <a:pt x="1055" y="2492"/>
                    <a:pt x="1581" y="2492"/>
                  </a:cubicBezTo>
                  <a:cubicBezTo>
                    <a:pt x="1720" y="2492"/>
                    <a:pt x="1860" y="2472"/>
                    <a:pt x="1998" y="2431"/>
                  </a:cubicBezTo>
                  <a:cubicBezTo>
                    <a:pt x="1772" y="2365"/>
                    <a:pt x="1558" y="2242"/>
                    <a:pt x="1385" y="2063"/>
                  </a:cubicBezTo>
                  <a:cubicBezTo>
                    <a:pt x="961" y="1639"/>
                    <a:pt x="848" y="1026"/>
                    <a:pt x="1053" y="501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7"/>
            <p:cNvSpPr/>
            <p:nvPr/>
          </p:nvSpPr>
          <p:spPr>
            <a:xfrm>
              <a:off x="8784178" y="4370979"/>
              <a:ext cx="287097" cy="80177"/>
            </a:xfrm>
            <a:custGeom>
              <a:rect b="b" l="l" r="r" t="t"/>
              <a:pathLst>
                <a:path extrusionOk="0" h="2049" w="7337">
                  <a:moveTo>
                    <a:pt x="634" y="0"/>
                  </a:moveTo>
                  <a:cubicBezTo>
                    <a:pt x="288" y="0"/>
                    <a:pt x="1" y="287"/>
                    <a:pt x="1" y="634"/>
                  </a:cubicBezTo>
                  <a:lnTo>
                    <a:pt x="1" y="2049"/>
                  </a:lnTo>
                  <a:lnTo>
                    <a:pt x="7336" y="2049"/>
                  </a:lnTo>
                  <a:lnTo>
                    <a:pt x="7336" y="634"/>
                  </a:lnTo>
                  <a:cubicBezTo>
                    <a:pt x="7336" y="287"/>
                    <a:pt x="7049" y="0"/>
                    <a:pt x="6702" y="0"/>
                  </a:cubicBez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7"/>
            <p:cNvSpPr/>
            <p:nvPr/>
          </p:nvSpPr>
          <p:spPr>
            <a:xfrm>
              <a:off x="8784178" y="4370979"/>
              <a:ext cx="57404" cy="80177"/>
            </a:xfrm>
            <a:custGeom>
              <a:rect b="b" l="l" r="r" t="t"/>
              <a:pathLst>
                <a:path extrusionOk="0" h="2049" w="1467">
                  <a:moveTo>
                    <a:pt x="634" y="0"/>
                  </a:moveTo>
                  <a:cubicBezTo>
                    <a:pt x="288" y="0"/>
                    <a:pt x="1" y="287"/>
                    <a:pt x="1" y="634"/>
                  </a:cubicBezTo>
                  <a:lnTo>
                    <a:pt x="1" y="2049"/>
                  </a:lnTo>
                  <a:lnTo>
                    <a:pt x="839" y="2049"/>
                  </a:lnTo>
                  <a:lnTo>
                    <a:pt x="839" y="629"/>
                  </a:lnTo>
                  <a:cubicBezTo>
                    <a:pt x="839" y="287"/>
                    <a:pt x="1120" y="0"/>
                    <a:pt x="1467" y="0"/>
                  </a:cubicBez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27"/>
            <p:cNvSpPr/>
            <p:nvPr/>
          </p:nvSpPr>
          <p:spPr>
            <a:xfrm>
              <a:off x="8784178" y="4449161"/>
              <a:ext cx="287097" cy="34787"/>
            </a:xfrm>
            <a:custGeom>
              <a:rect b="b" l="l" r="r" t="t"/>
              <a:pathLst>
                <a:path extrusionOk="0" h="889" w="7337">
                  <a:moveTo>
                    <a:pt x="1" y="0"/>
                  </a:moveTo>
                  <a:lnTo>
                    <a:pt x="1" y="567"/>
                  </a:lnTo>
                  <a:cubicBezTo>
                    <a:pt x="1" y="746"/>
                    <a:pt x="144" y="889"/>
                    <a:pt x="323" y="889"/>
                  </a:cubicBezTo>
                  <a:lnTo>
                    <a:pt x="7030" y="889"/>
                  </a:lnTo>
                  <a:cubicBezTo>
                    <a:pt x="7147" y="802"/>
                    <a:pt x="7193" y="802"/>
                    <a:pt x="7325" y="730"/>
                  </a:cubicBezTo>
                  <a:cubicBezTo>
                    <a:pt x="7331" y="705"/>
                    <a:pt x="7336" y="679"/>
                    <a:pt x="7336" y="654"/>
                  </a:cubicBezTo>
                  <a:lnTo>
                    <a:pt x="7336" y="0"/>
                  </a:ln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7"/>
            <p:cNvSpPr/>
            <p:nvPr/>
          </p:nvSpPr>
          <p:spPr>
            <a:xfrm>
              <a:off x="8784178" y="4449161"/>
              <a:ext cx="45234" cy="34787"/>
            </a:xfrm>
            <a:custGeom>
              <a:rect b="b" l="l" r="r" t="t"/>
              <a:pathLst>
                <a:path extrusionOk="0" h="889" w="1156">
                  <a:moveTo>
                    <a:pt x="1" y="0"/>
                  </a:moveTo>
                  <a:lnTo>
                    <a:pt x="1" y="567"/>
                  </a:lnTo>
                  <a:cubicBezTo>
                    <a:pt x="1" y="746"/>
                    <a:pt x="144" y="889"/>
                    <a:pt x="323" y="889"/>
                  </a:cubicBezTo>
                  <a:lnTo>
                    <a:pt x="1155" y="889"/>
                  </a:lnTo>
                  <a:cubicBezTo>
                    <a:pt x="981" y="889"/>
                    <a:pt x="839" y="746"/>
                    <a:pt x="839" y="571"/>
                  </a:cubicBezTo>
                  <a:lnTo>
                    <a:pt x="8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27"/>
          <p:cNvGrpSpPr/>
          <p:nvPr/>
        </p:nvGrpSpPr>
        <p:grpSpPr>
          <a:xfrm>
            <a:off x="8074600" y="4565568"/>
            <a:ext cx="548679" cy="485720"/>
            <a:chOff x="7547827" y="4386240"/>
            <a:chExt cx="548679" cy="485720"/>
          </a:xfrm>
        </p:grpSpPr>
        <p:sp>
          <p:nvSpPr>
            <p:cNvPr id="1748" name="Google Shape;1748;p27"/>
            <p:cNvSpPr/>
            <p:nvPr/>
          </p:nvSpPr>
          <p:spPr>
            <a:xfrm>
              <a:off x="7554088" y="4415783"/>
              <a:ext cx="176320" cy="218071"/>
            </a:xfrm>
            <a:custGeom>
              <a:rect b="b" l="l" r="r" t="t"/>
              <a:pathLst>
                <a:path extrusionOk="0" h="5573" w="4506">
                  <a:moveTo>
                    <a:pt x="2252" y="0"/>
                  </a:moveTo>
                  <a:cubicBezTo>
                    <a:pt x="2033" y="0"/>
                    <a:pt x="1802" y="36"/>
                    <a:pt x="1609" y="97"/>
                  </a:cubicBezTo>
                  <a:cubicBezTo>
                    <a:pt x="679" y="378"/>
                    <a:pt x="0" y="1241"/>
                    <a:pt x="0" y="2257"/>
                  </a:cubicBezTo>
                  <a:lnTo>
                    <a:pt x="0" y="5573"/>
                  </a:lnTo>
                  <a:cubicBezTo>
                    <a:pt x="67" y="5526"/>
                    <a:pt x="147" y="5495"/>
                    <a:pt x="230" y="5495"/>
                  </a:cubicBezTo>
                  <a:lnTo>
                    <a:pt x="4275" y="5495"/>
                  </a:lnTo>
                  <a:cubicBezTo>
                    <a:pt x="4357" y="5495"/>
                    <a:pt x="4438" y="5526"/>
                    <a:pt x="4505" y="5573"/>
                  </a:cubicBezTo>
                  <a:lnTo>
                    <a:pt x="4505" y="2257"/>
                  </a:lnTo>
                  <a:cubicBezTo>
                    <a:pt x="4505" y="1241"/>
                    <a:pt x="3820" y="378"/>
                    <a:pt x="2896" y="97"/>
                  </a:cubicBezTo>
                  <a:cubicBezTo>
                    <a:pt x="2702" y="36"/>
                    <a:pt x="2477" y="0"/>
                    <a:pt x="2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7"/>
            <p:cNvSpPr/>
            <p:nvPr/>
          </p:nvSpPr>
          <p:spPr>
            <a:xfrm>
              <a:off x="7554088" y="4415783"/>
              <a:ext cx="105142" cy="218071"/>
            </a:xfrm>
            <a:custGeom>
              <a:rect b="b" l="l" r="r" t="t"/>
              <a:pathLst>
                <a:path extrusionOk="0" h="5573" w="2687">
                  <a:moveTo>
                    <a:pt x="2268" y="0"/>
                  </a:moveTo>
                  <a:cubicBezTo>
                    <a:pt x="2047" y="0"/>
                    <a:pt x="1818" y="36"/>
                    <a:pt x="1618" y="97"/>
                  </a:cubicBezTo>
                  <a:cubicBezTo>
                    <a:pt x="684" y="378"/>
                    <a:pt x="0" y="1241"/>
                    <a:pt x="0" y="2257"/>
                  </a:cubicBezTo>
                  <a:lnTo>
                    <a:pt x="0" y="5573"/>
                  </a:lnTo>
                  <a:cubicBezTo>
                    <a:pt x="67" y="5526"/>
                    <a:pt x="147" y="5495"/>
                    <a:pt x="230" y="5495"/>
                  </a:cubicBezTo>
                  <a:lnTo>
                    <a:pt x="838" y="5495"/>
                  </a:lnTo>
                  <a:lnTo>
                    <a:pt x="838" y="2257"/>
                  </a:lnTo>
                  <a:cubicBezTo>
                    <a:pt x="838" y="1241"/>
                    <a:pt x="1522" y="378"/>
                    <a:pt x="2457" y="97"/>
                  </a:cubicBezTo>
                  <a:cubicBezTo>
                    <a:pt x="2528" y="76"/>
                    <a:pt x="2605" y="56"/>
                    <a:pt x="2686" y="41"/>
                  </a:cubicBezTo>
                  <a:cubicBezTo>
                    <a:pt x="2554" y="15"/>
                    <a:pt x="2410" y="0"/>
                    <a:pt x="2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7"/>
            <p:cNvSpPr/>
            <p:nvPr/>
          </p:nvSpPr>
          <p:spPr>
            <a:xfrm>
              <a:off x="7547827" y="4627594"/>
              <a:ext cx="188763" cy="243663"/>
            </a:xfrm>
            <a:custGeom>
              <a:rect b="b" l="l" r="r" t="t"/>
              <a:pathLst>
                <a:path extrusionOk="0" h="6227" w="4824">
                  <a:moveTo>
                    <a:pt x="385" y="0"/>
                  </a:moveTo>
                  <a:cubicBezTo>
                    <a:pt x="170" y="0"/>
                    <a:pt x="1" y="174"/>
                    <a:pt x="1" y="389"/>
                  </a:cubicBezTo>
                  <a:lnTo>
                    <a:pt x="1" y="3786"/>
                  </a:lnTo>
                  <a:cubicBezTo>
                    <a:pt x="1" y="5057"/>
                    <a:pt x="977" y="6136"/>
                    <a:pt x="2249" y="6221"/>
                  </a:cubicBezTo>
                  <a:cubicBezTo>
                    <a:pt x="2303" y="6225"/>
                    <a:pt x="2357" y="6227"/>
                    <a:pt x="2410" y="6227"/>
                  </a:cubicBezTo>
                  <a:cubicBezTo>
                    <a:pt x="3737" y="6227"/>
                    <a:pt x="4823" y="5142"/>
                    <a:pt x="4823" y="3816"/>
                  </a:cubicBezTo>
                  <a:lnTo>
                    <a:pt x="4823" y="389"/>
                  </a:lnTo>
                  <a:cubicBezTo>
                    <a:pt x="4823" y="174"/>
                    <a:pt x="4654" y="0"/>
                    <a:pt x="4440" y="0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27"/>
            <p:cNvSpPr/>
            <p:nvPr/>
          </p:nvSpPr>
          <p:spPr>
            <a:xfrm>
              <a:off x="7547827" y="4627594"/>
              <a:ext cx="111207" cy="243702"/>
            </a:xfrm>
            <a:custGeom>
              <a:rect b="b" l="l" r="r" t="t"/>
              <a:pathLst>
                <a:path extrusionOk="0" h="6228" w="2842">
                  <a:moveTo>
                    <a:pt x="385" y="0"/>
                  </a:moveTo>
                  <a:cubicBezTo>
                    <a:pt x="170" y="0"/>
                    <a:pt x="1" y="174"/>
                    <a:pt x="1" y="389"/>
                  </a:cubicBezTo>
                  <a:lnTo>
                    <a:pt x="1" y="3816"/>
                  </a:lnTo>
                  <a:cubicBezTo>
                    <a:pt x="1" y="5139"/>
                    <a:pt x="1090" y="6227"/>
                    <a:pt x="2422" y="6227"/>
                  </a:cubicBezTo>
                  <a:cubicBezTo>
                    <a:pt x="2565" y="6227"/>
                    <a:pt x="2704" y="6212"/>
                    <a:pt x="2841" y="6191"/>
                  </a:cubicBezTo>
                  <a:cubicBezTo>
                    <a:pt x="1707" y="5992"/>
                    <a:pt x="835" y="5002"/>
                    <a:pt x="835" y="3816"/>
                  </a:cubicBezTo>
                  <a:lnTo>
                    <a:pt x="835" y="389"/>
                  </a:lnTo>
                  <a:cubicBezTo>
                    <a:pt x="835" y="174"/>
                    <a:pt x="1007" y="0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27"/>
            <p:cNvSpPr/>
            <p:nvPr/>
          </p:nvSpPr>
          <p:spPr>
            <a:xfrm>
              <a:off x="7547827" y="4627594"/>
              <a:ext cx="188763" cy="31852"/>
            </a:xfrm>
            <a:custGeom>
              <a:rect b="b" l="l" r="r" t="t"/>
              <a:pathLst>
                <a:path extrusionOk="0" h="814" w="4824">
                  <a:moveTo>
                    <a:pt x="385" y="0"/>
                  </a:moveTo>
                  <a:cubicBezTo>
                    <a:pt x="170" y="0"/>
                    <a:pt x="1" y="174"/>
                    <a:pt x="1" y="389"/>
                  </a:cubicBezTo>
                  <a:lnTo>
                    <a:pt x="1" y="813"/>
                  </a:lnTo>
                  <a:lnTo>
                    <a:pt x="4823" y="813"/>
                  </a:lnTo>
                  <a:lnTo>
                    <a:pt x="4823" y="389"/>
                  </a:lnTo>
                  <a:cubicBezTo>
                    <a:pt x="4823" y="174"/>
                    <a:pt x="4654" y="0"/>
                    <a:pt x="4440" y="0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27"/>
            <p:cNvSpPr/>
            <p:nvPr/>
          </p:nvSpPr>
          <p:spPr>
            <a:xfrm>
              <a:off x="7547827" y="4627594"/>
              <a:ext cx="47817" cy="31852"/>
            </a:xfrm>
            <a:custGeom>
              <a:rect b="b" l="l" r="r" t="t"/>
              <a:pathLst>
                <a:path extrusionOk="0" h="814" w="1222">
                  <a:moveTo>
                    <a:pt x="385" y="0"/>
                  </a:moveTo>
                  <a:cubicBezTo>
                    <a:pt x="170" y="0"/>
                    <a:pt x="1" y="174"/>
                    <a:pt x="1" y="389"/>
                  </a:cubicBezTo>
                  <a:lnTo>
                    <a:pt x="1" y="813"/>
                  </a:lnTo>
                  <a:lnTo>
                    <a:pt x="835" y="813"/>
                  </a:lnTo>
                  <a:lnTo>
                    <a:pt x="835" y="389"/>
                  </a:lnTo>
                  <a:cubicBezTo>
                    <a:pt x="835" y="174"/>
                    <a:pt x="1007" y="0"/>
                    <a:pt x="1222" y="0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27"/>
            <p:cNvSpPr/>
            <p:nvPr/>
          </p:nvSpPr>
          <p:spPr>
            <a:xfrm>
              <a:off x="7641191" y="4386240"/>
              <a:ext cx="249884" cy="242410"/>
            </a:xfrm>
            <a:custGeom>
              <a:rect b="b" l="l" r="r" t="t"/>
              <a:pathLst>
                <a:path extrusionOk="0" h="6195" w="6386">
                  <a:moveTo>
                    <a:pt x="2448" y="0"/>
                  </a:moveTo>
                  <a:cubicBezTo>
                    <a:pt x="2078" y="0"/>
                    <a:pt x="1708" y="90"/>
                    <a:pt x="1375" y="270"/>
                  </a:cubicBezTo>
                  <a:cubicBezTo>
                    <a:pt x="1196" y="367"/>
                    <a:pt x="1012" y="499"/>
                    <a:pt x="849" y="658"/>
                  </a:cubicBezTo>
                  <a:cubicBezTo>
                    <a:pt x="695" y="816"/>
                    <a:pt x="557" y="1000"/>
                    <a:pt x="460" y="1184"/>
                  </a:cubicBezTo>
                  <a:cubicBezTo>
                    <a:pt x="0" y="2037"/>
                    <a:pt x="134" y="3130"/>
                    <a:pt x="849" y="3850"/>
                  </a:cubicBezTo>
                  <a:cubicBezTo>
                    <a:pt x="1058" y="4060"/>
                    <a:pt x="2923" y="5923"/>
                    <a:pt x="3193" y="6194"/>
                  </a:cubicBezTo>
                  <a:cubicBezTo>
                    <a:pt x="3208" y="6113"/>
                    <a:pt x="3244" y="6036"/>
                    <a:pt x="3305" y="5980"/>
                  </a:cubicBezTo>
                  <a:lnTo>
                    <a:pt x="6171" y="3110"/>
                  </a:lnTo>
                  <a:cubicBezTo>
                    <a:pt x="6233" y="3054"/>
                    <a:pt x="6304" y="3012"/>
                    <a:pt x="6386" y="3002"/>
                  </a:cubicBezTo>
                  <a:cubicBezTo>
                    <a:pt x="6110" y="2726"/>
                    <a:pt x="4307" y="918"/>
                    <a:pt x="4041" y="658"/>
                  </a:cubicBezTo>
                  <a:cubicBezTo>
                    <a:pt x="3602" y="219"/>
                    <a:pt x="3025" y="0"/>
                    <a:pt x="24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7"/>
            <p:cNvSpPr/>
            <p:nvPr/>
          </p:nvSpPr>
          <p:spPr>
            <a:xfrm>
              <a:off x="7641191" y="4401579"/>
              <a:ext cx="145955" cy="227071"/>
            </a:xfrm>
            <a:custGeom>
              <a:rect b="b" l="l" r="r" t="t"/>
              <a:pathLst>
                <a:path extrusionOk="0" h="5803" w="3730">
                  <a:moveTo>
                    <a:pt x="1176" y="0"/>
                  </a:moveTo>
                  <a:cubicBezTo>
                    <a:pt x="1063" y="76"/>
                    <a:pt x="950" y="168"/>
                    <a:pt x="849" y="266"/>
                  </a:cubicBezTo>
                  <a:cubicBezTo>
                    <a:pt x="695" y="424"/>
                    <a:pt x="557" y="608"/>
                    <a:pt x="460" y="792"/>
                  </a:cubicBezTo>
                  <a:cubicBezTo>
                    <a:pt x="0" y="1645"/>
                    <a:pt x="134" y="2738"/>
                    <a:pt x="849" y="3458"/>
                  </a:cubicBezTo>
                  <a:cubicBezTo>
                    <a:pt x="1058" y="3668"/>
                    <a:pt x="2923" y="5531"/>
                    <a:pt x="3193" y="5802"/>
                  </a:cubicBezTo>
                  <a:cubicBezTo>
                    <a:pt x="3208" y="5721"/>
                    <a:pt x="3244" y="5644"/>
                    <a:pt x="3305" y="5588"/>
                  </a:cubicBezTo>
                  <a:lnTo>
                    <a:pt x="3729" y="5159"/>
                  </a:lnTo>
                  <a:cubicBezTo>
                    <a:pt x="3326" y="4755"/>
                    <a:pt x="1636" y="3065"/>
                    <a:pt x="1441" y="2871"/>
                  </a:cubicBezTo>
                  <a:cubicBezTo>
                    <a:pt x="721" y="2150"/>
                    <a:pt x="588" y="1057"/>
                    <a:pt x="1047" y="205"/>
                  </a:cubicBezTo>
                  <a:cubicBezTo>
                    <a:pt x="1084" y="133"/>
                    <a:pt x="1129" y="66"/>
                    <a:pt x="1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7"/>
            <p:cNvSpPr/>
            <p:nvPr/>
          </p:nvSpPr>
          <p:spPr>
            <a:xfrm>
              <a:off x="7762298" y="4501204"/>
              <a:ext cx="270858" cy="260371"/>
            </a:xfrm>
            <a:custGeom>
              <a:rect b="b" l="l" r="r" t="t"/>
              <a:pathLst>
                <a:path extrusionOk="0" h="6654" w="6922">
                  <a:moveTo>
                    <a:pt x="3291" y="1"/>
                  </a:moveTo>
                  <a:cubicBezTo>
                    <a:pt x="3192" y="1"/>
                    <a:pt x="3094" y="39"/>
                    <a:pt x="3020" y="116"/>
                  </a:cubicBezTo>
                  <a:lnTo>
                    <a:pt x="149" y="2980"/>
                  </a:lnTo>
                  <a:cubicBezTo>
                    <a:pt x="1" y="3133"/>
                    <a:pt x="1" y="3374"/>
                    <a:pt x="149" y="3522"/>
                  </a:cubicBezTo>
                  <a:lnTo>
                    <a:pt x="2575" y="5948"/>
                  </a:lnTo>
                  <a:cubicBezTo>
                    <a:pt x="3043" y="6418"/>
                    <a:pt x="3661" y="6653"/>
                    <a:pt x="4279" y="6653"/>
                  </a:cubicBezTo>
                  <a:cubicBezTo>
                    <a:pt x="4897" y="6653"/>
                    <a:pt x="5514" y="6418"/>
                    <a:pt x="5981" y="5948"/>
                  </a:cubicBezTo>
                  <a:cubicBezTo>
                    <a:pt x="6922" y="5008"/>
                    <a:pt x="6922" y="3475"/>
                    <a:pt x="5981" y="2536"/>
                  </a:cubicBezTo>
                  <a:lnTo>
                    <a:pt x="3560" y="116"/>
                  </a:lnTo>
                  <a:cubicBezTo>
                    <a:pt x="3487" y="39"/>
                    <a:pt x="3389" y="1"/>
                    <a:pt x="3291" y="1"/>
                  </a:cubicBez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7"/>
            <p:cNvSpPr/>
            <p:nvPr/>
          </p:nvSpPr>
          <p:spPr>
            <a:xfrm>
              <a:off x="7762298" y="4594842"/>
              <a:ext cx="244680" cy="166733"/>
            </a:xfrm>
            <a:custGeom>
              <a:rect b="b" l="l" r="r" t="t"/>
              <a:pathLst>
                <a:path extrusionOk="0" h="4261" w="6253">
                  <a:moveTo>
                    <a:pt x="736" y="0"/>
                  </a:moveTo>
                  <a:lnTo>
                    <a:pt x="149" y="587"/>
                  </a:lnTo>
                  <a:cubicBezTo>
                    <a:pt x="1" y="740"/>
                    <a:pt x="1" y="981"/>
                    <a:pt x="149" y="1134"/>
                  </a:cubicBezTo>
                  <a:lnTo>
                    <a:pt x="2575" y="3555"/>
                  </a:lnTo>
                  <a:cubicBezTo>
                    <a:pt x="3043" y="4025"/>
                    <a:pt x="3661" y="4260"/>
                    <a:pt x="4279" y="4260"/>
                  </a:cubicBezTo>
                  <a:cubicBezTo>
                    <a:pt x="4897" y="4260"/>
                    <a:pt x="5514" y="4025"/>
                    <a:pt x="5981" y="3555"/>
                  </a:cubicBezTo>
                  <a:cubicBezTo>
                    <a:pt x="6084" y="3453"/>
                    <a:pt x="6171" y="3345"/>
                    <a:pt x="6252" y="3234"/>
                  </a:cubicBezTo>
                  <a:lnTo>
                    <a:pt x="6252" y="3234"/>
                  </a:lnTo>
                  <a:cubicBezTo>
                    <a:pt x="5838" y="3524"/>
                    <a:pt x="5352" y="3669"/>
                    <a:pt x="4865" y="3669"/>
                  </a:cubicBezTo>
                  <a:cubicBezTo>
                    <a:pt x="4248" y="3669"/>
                    <a:pt x="3631" y="3436"/>
                    <a:pt x="3162" y="2968"/>
                  </a:cubicBezTo>
                  <a:lnTo>
                    <a:pt x="736" y="542"/>
                  </a:lnTo>
                  <a:cubicBezTo>
                    <a:pt x="588" y="394"/>
                    <a:pt x="588" y="148"/>
                    <a:pt x="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7"/>
            <p:cNvSpPr/>
            <p:nvPr/>
          </p:nvSpPr>
          <p:spPr>
            <a:xfrm>
              <a:off x="7762298" y="4501204"/>
              <a:ext cx="150964" cy="149437"/>
            </a:xfrm>
            <a:custGeom>
              <a:rect b="b" l="l" r="r" t="t"/>
              <a:pathLst>
                <a:path extrusionOk="0" h="3819" w="3858">
                  <a:moveTo>
                    <a:pt x="3291" y="1"/>
                  </a:moveTo>
                  <a:cubicBezTo>
                    <a:pt x="3192" y="1"/>
                    <a:pt x="3094" y="39"/>
                    <a:pt x="3020" y="116"/>
                  </a:cubicBezTo>
                  <a:lnTo>
                    <a:pt x="149" y="2980"/>
                  </a:lnTo>
                  <a:cubicBezTo>
                    <a:pt x="1" y="3133"/>
                    <a:pt x="1" y="3374"/>
                    <a:pt x="149" y="3522"/>
                  </a:cubicBezTo>
                  <a:lnTo>
                    <a:pt x="446" y="3819"/>
                  </a:lnTo>
                  <a:lnTo>
                    <a:pt x="3857" y="411"/>
                  </a:lnTo>
                  <a:lnTo>
                    <a:pt x="3560" y="116"/>
                  </a:lnTo>
                  <a:cubicBezTo>
                    <a:pt x="3487" y="39"/>
                    <a:pt x="3389" y="1"/>
                    <a:pt x="3291" y="1"/>
                  </a:cubicBez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7"/>
            <p:cNvSpPr/>
            <p:nvPr/>
          </p:nvSpPr>
          <p:spPr>
            <a:xfrm>
              <a:off x="7762298" y="4594842"/>
              <a:ext cx="40421" cy="55799"/>
            </a:xfrm>
            <a:custGeom>
              <a:rect b="b" l="l" r="r" t="t"/>
              <a:pathLst>
                <a:path extrusionOk="0" h="1426" w="1033">
                  <a:moveTo>
                    <a:pt x="736" y="0"/>
                  </a:moveTo>
                  <a:lnTo>
                    <a:pt x="149" y="587"/>
                  </a:lnTo>
                  <a:cubicBezTo>
                    <a:pt x="1" y="740"/>
                    <a:pt x="1" y="981"/>
                    <a:pt x="149" y="1129"/>
                  </a:cubicBezTo>
                  <a:lnTo>
                    <a:pt x="446" y="1426"/>
                  </a:lnTo>
                  <a:lnTo>
                    <a:pt x="1033" y="837"/>
                  </a:lnTo>
                  <a:lnTo>
                    <a:pt x="736" y="542"/>
                  </a:lnTo>
                  <a:cubicBezTo>
                    <a:pt x="588" y="394"/>
                    <a:pt x="588" y="148"/>
                    <a:pt x="736" y="0"/>
                  </a:cubicBez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7"/>
            <p:cNvSpPr/>
            <p:nvPr/>
          </p:nvSpPr>
          <p:spPr>
            <a:xfrm>
              <a:off x="7879062" y="4673845"/>
              <a:ext cx="217445" cy="197959"/>
            </a:xfrm>
            <a:custGeom>
              <a:rect b="b" l="l" r="r" t="t"/>
              <a:pathLst>
                <a:path extrusionOk="0" h="5059" w="5557">
                  <a:moveTo>
                    <a:pt x="2778" y="0"/>
                  </a:moveTo>
                  <a:cubicBezTo>
                    <a:pt x="2131" y="0"/>
                    <a:pt x="1484" y="246"/>
                    <a:pt x="991" y="739"/>
                  </a:cubicBezTo>
                  <a:cubicBezTo>
                    <a:pt x="0" y="1730"/>
                    <a:pt x="0" y="3329"/>
                    <a:pt x="991" y="4320"/>
                  </a:cubicBezTo>
                  <a:cubicBezTo>
                    <a:pt x="1484" y="4813"/>
                    <a:pt x="2131" y="5059"/>
                    <a:pt x="2778" y="5059"/>
                  </a:cubicBezTo>
                  <a:cubicBezTo>
                    <a:pt x="3426" y="5059"/>
                    <a:pt x="4073" y="4813"/>
                    <a:pt x="4567" y="4320"/>
                  </a:cubicBezTo>
                  <a:cubicBezTo>
                    <a:pt x="5557" y="3329"/>
                    <a:pt x="5557" y="1730"/>
                    <a:pt x="4567" y="739"/>
                  </a:cubicBezTo>
                  <a:cubicBezTo>
                    <a:pt x="4073" y="246"/>
                    <a:pt x="3426" y="0"/>
                    <a:pt x="2778" y="0"/>
                  </a:cubicBezTo>
                  <a:close/>
                </a:path>
              </a:pathLst>
            </a:custGeom>
            <a:solidFill>
              <a:srgbClr val="FF8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7"/>
            <p:cNvSpPr/>
            <p:nvPr/>
          </p:nvSpPr>
          <p:spPr>
            <a:xfrm>
              <a:off x="7879062" y="4679402"/>
              <a:ext cx="127916" cy="186846"/>
            </a:xfrm>
            <a:custGeom>
              <a:rect b="b" l="l" r="r" t="t"/>
              <a:pathLst>
                <a:path extrusionOk="0" h="4775" w="3269">
                  <a:moveTo>
                    <a:pt x="1946" y="0"/>
                  </a:moveTo>
                  <a:cubicBezTo>
                    <a:pt x="1599" y="123"/>
                    <a:pt x="1267" y="321"/>
                    <a:pt x="991" y="597"/>
                  </a:cubicBezTo>
                  <a:cubicBezTo>
                    <a:pt x="0" y="1588"/>
                    <a:pt x="0" y="3187"/>
                    <a:pt x="991" y="4178"/>
                  </a:cubicBezTo>
                  <a:cubicBezTo>
                    <a:pt x="1267" y="4454"/>
                    <a:pt x="1599" y="4658"/>
                    <a:pt x="1946" y="4775"/>
                  </a:cubicBezTo>
                  <a:cubicBezTo>
                    <a:pt x="1951" y="4775"/>
                    <a:pt x="1956" y="4770"/>
                    <a:pt x="1962" y="4765"/>
                  </a:cubicBezTo>
                  <a:cubicBezTo>
                    <a:pt x="3268" y="3452"/>
                    <a:pt x="3268" y="1323"/>
                    <a:pt x="1962" y="10"/>
                  </a:cubicBezTo>
                  <a:cubicBezTo>
                    <a:pt x="1956" y="5"/>
                    <a:pt x="1951" y="5"/>
                    <a:pt x="1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7"/>
            <p:cNvSpPr/>
            <p:nvPr/>
          </p:nvSpPr>
          <p:spPr>
            <a:xfrm>
              <a:off x="7879062" y="4702762"/>
              <a:ext cx="178707" cy="169042"/>
            </a:xfrm>
            <a:custGeom>
              <a:rect b="b" l="l" r="r" t="t"/>
              <a:pathLst>
                <a:path extrusionOk="0" h="4320" w="4567">
                  <a:moveTo>
                    <a:pt x="991" y="0"/>
                  </a:moveTo>
                  <a:cubicBezTo>
                    <a:pt x="0" y="991"/>
                    <a:pt x="0" y="2590"/>
                    <a:pt x="991" y="3581"/>
                  </a:cubicBezTo>
                  <a:cubicBezTo>
                    <a:pt x="1484" y="4074"/>
                    <a:pt x="2131" y="4320"/>
                    <a:pt x="2778" y="4320"/>
                  </a:cubicBezTo>
                  <a:cubicBezTo>
                    <a:pt x="3426" y="4320"/>
                    <a:pt x="4073" y="4074"/>
                    <a:pt x="4567" y="3581"/>
                  </a:cubicBezTo>
                  <a:lnTo>
                    <a:pt x="991" y="0"/>
                  </a:ln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7"/>
            <p:cNvSpPr/>
            <p:nvPr/>
          </p:nvSpPr>
          <p:spPr>
            <a:xfrm>
              <a:off x="7879062" y="4702762"/>
              <a:ext cx="114925" cy="163485"/>
            </a:xfrm>
            <a:custGeom>
              <a:rect b="b" l="l" r="r" t="t"/>
              <a:pathLst>
                <a:path extrusionOk="0" h="4178" w="2937">
                  <a:moveTo>
                    <a:pt x="991" y="0"/>
                  </a:moveTo>
                  <a:cubicBezTo>
                    <a:pt x="0" y="991"/>
                    <a:pt x="0" y="2590"/>
                    <a:pt x="991" y="3581"/>
                  </a:cubicBezTo>
                  <a:cubicBezTo>
                    <a:pt x="1267" y="3857"/>
                    <a:pt x="1599" y="4061"/>
                    <a:pt x="1946" y="4178"/>
                  </a:cubicBezTo>
                  <a:cubicBezTo>
                    <a:pt x="1951" y="4178"/>
                    <a:pt x="1956" y="4173"/>
                    <a:pt x="1962" y="4168"/>
                  </a:cubicBezTo>
                  <a:cubicBezTo>
                    <a:pt x="2575" y="3555"/>
                    <a:pt x="2901" y="2758"/>
                    <a:pt x="2936" y="1952"/>
                  </a:cubicBezTo>
                  <a:lnTo>
                    <a:pt x="991" y="0"/>
                  </a:ln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7"/>
            <p:cNvSpPr/>
            <p:nvPr/>
          </p:nvSpPr>
          <p:spPr>
            <a:xfrm>
              <a:off x="7754120" y="4673845"/>
              <a:ext cx="217328" cy="197959"/>
            </a:xfrm>
            <a:custGeom>
              <a:rect b="b" l="l" r="r" t="t"/>
              <a:pathLst>
                <a:path extrusionOk="0" h="5059" w="5554">
                  <a:moveTo>
                    <a:pt x="2777" y="0"/>
                  </a:moveTo>
                  <a:cubicBezTo>
                    <a:pt x="2129" y="0"/>
                    <a:pt x="1482" y="246"/>
                    <a:pt x="987" y="739"/>
                  </a:cubicBezTo>
                  <a:cubicBezTo>
                    <a:pt x="0" y="1730"/>
                    <a:pt x="0" y="3329"/>
                    <a:pt x="987" y="4320"/>
                  </a:cubicBezTo>
                  <a:cubicBezTo>
                    <a:pt x="1482" y="4813"/>
                    <a:pt x="2129" y="5059"/>
                    <a:pt x="2777" y="5059"/>
                  </a:cubicBezTo>
                  <a:cubicBezTo>
                    <a:pt x="3424" y="5059"/>
                    <a:pt x="4071" y="4813"/>
                    <a:pt x="4566" y="4320"/>
                  </a:cubicBezTo>
                  <a:cubicBezTo>
                    <a:pt x="5553" y="3329"/>
                    <a:pt x="5553" y="1730"/>
                    <a:pt x="4566" y="739"/>
                  </a:cubicBezTo>
                  <a:cubicBezTo>
                    <a:pt x="4071" y="246"/>
                    <a:pt x="3424" y="0"/>
                    <a:pt x="2777" y="0"/>
                  </a:cubicBezTo>
                  <a:close/>
                </a:path>
              </a:pathLst>
            </a:custGeom>
            <a:solidFill>
              <a:srgbClr val="FF8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7"/>
            <p:cNvSpPr/>
            <p:nvPr/>
          </p:nvSpPr>
          <p:spPr>
            <a:xfrm>
              <a:off x="7754120" y="4673845"/>
              <a:ext cx="124981" cy="197959"/>
            </a:xfrm>
            <a:custGeom>
              <a:rect b="b" l="l" r="r" t="t"/>
              <a:pathLst>
                <a:path extrusionOk="0" h="5059" w="3194">
                  <a:moveTo>
                    <a:pt x="2779" y="1"/>
                  </a:moveTo>
                  <a:cubicBezTo>
                    <a:pt x="2129" y="1"/>
                    <a:pt x="1483" y="247"/>
                    <a:pt x="987" y="739"/>
                  </a:cubicBezTo>
                  <a:cubicBezTo>
                    <a:pt x="0" y="1730"/>
                    <a:pt x="0" y="3329"/>
                    <a:pt x="987" y="4320"/>
                  </a:cubicBezTo>
                  <a:cubicBezTo>
                    <a:pt x="1483" y="4812"/>
                    <a:pt x="2129" y="5058"/>
                    <a:pt x="2779" y="5058"/>
                  </a:cubicBezTo>
                  <a:cubicBezTo>
                    <a:pt x="2917" y="5058"/>
                    <a:pt x="3056" y="5047"/>
                    <a:pt x="3193" y="5025"/>
                  </a:cubicBezTo>
                  <a:cubicBezTo>
                    <a:pt x="2687" y="4943"/>
                    <a:pt x="2207" y="4708"/>
                    <a:pt x="1819" y="4320"/>
                  </a:cubicBezTo>
                  <a:cubicBezTo>
                    <a:pt x="834" y="3329"/>
                    <a:pt x="834" y="1730"/>
                    <a:pt x="1819" y="739"/>
                  </a:cubicBezTo>
                  <a:cubicBezTo>
                    <a:pt x="2207" y="351"/>
                    <a:pt x="2687" y="116"/>
                    <a:pt x="3193" y="34"/>
                  </a:cubicBezTo>
                  <a:cubicBezTo>
                    <a:pt x="3056" y="12"/>
                    <a:pt x="2917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7"/>
            <p:cNvSpPr/>
            <p:nvPr/>
          </p:nvSpPr>
          <p:spPr>
            <a:xfrm>
              <a:off x="7754120" y="4702762"/>
              <a:ext cx="178707" cy="169042"/>
            </a:xfrm>
            <a:custGeom>
              <a:rect b="b" l="l" r="r" t="t"/>
              <a:pathLst>
                <a:path extrusionOk="0" h="4320" w="4567">
                  <a:moveTo>
                    <a:pt x="987" y="0"/>
                  </a:moveTo>
                  <a:cubicBezTo>
                    <a:pt x="0" y="991"/>
                    <a:pt x="0" y="2590"/>
                    <a:pt x="987" y="3581"/>
                  </a:cubicBezTo>
                  <a:cubicBezTo>
                    <a:pt x="1482" y="4074"/>
                    <a:pt x="2129" y="4320"/>
                    <a:pt x="2777" y="4320"/>
                  </a:cubicBezTo>
                  <a:cubicBezTo>
                    <a:pt x="3424" y="4320"/>
                    <a:pt x="4071" y="4074"/>
                    <a:pt x="4566" y="3581"/>
                  </a:cubicBezTo>
                  <a:lnTo>
                    <a:pt x="987" y="0"/>
                  </a:ln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27"/>
            <p:cNvSpPr/>
            <p:nvPr/>
          </p:nvSpPr>
          <p:spPr>
            <a:xfrm>
              <a:off x="7729977" y="4702762"/>
              <a:ext cx="149124" cy="169198"/>
            </a:xfrm>
            <a:custGeom>
              <a:rect b="b" l="l" r="r" t="t"/>
              <a:pathLst>
                <a:path extrusionOk="0" h="4324" w="3811">
                  <a:moveTo>
                    <a:pt x="1604" y="0"/>
                  </a:moveTo>
                  <a:lnTo>
                    <a:pt x="1604" y="0"/>
                  </a:lnTo>
                  <a:cubicBezTo>
                    <a:pt x="0" y="1608"/>
                    <a:pt x="1181" y="4324"/>
                    <a:pt x="3358" y="4324"/>
                  </a:cubicBezTo>
                  <a:cubicBezTo>
                    <a:pt x="3505" y="4324"/>
                    <a:pt x="3655" y="4311"/>
                    <a:pt x="3810" y="4286"/>
                  </a:cubicBezTo>
                  <a:cubicBezTo>
                    <a:pt x="3304" y="4204"/>
                    <a:pt x="2824" y="3969"/>
                    <a:pt x="2436" y="3581"/>
                  </a:cubicBezTo>
                  <a:cubicBezTo>
                    <a:pt x="1593" y="2733"/>
                    <a:pt x="1470" y="1441"/>
                    <a:pt x="2068" y="465"/>
                  </a:cubicBezTo>
                  <a:lnTo>
                    <a:pt x="1604" y="0"/>
                  </a:ln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8" name="Google Shape;1768;p27"/>
          <p:cNvGrpSpPr/>
          <p:nvPr/>
        </p:nvGrpSpPr>
        <p:grpSpPr>
          <a:xfrm flipH="1" rot="-1533851">
            <a:off x="722513" y="531765"/>
            <a:ext cx="701250" cy="580713"/>
            <a:chOff x="2247774" y="5066715"/>
            <a:chExt cx="398112" cy="408923"/>
          </a:xfrm>
        </p:grpSpPr>
        <p:sp>
          <p:nvSpPr>
            <p:cNvPr id="1769" name="Google Shape;1769;p27"/>
            <p:cNvSpPr/>
            <p:nvPr/>
          </p:nvSpPr>
          <p:spPr>
            <a:xfrm>
              <a:off x="2247774" y="5066715"/>
              <a:ext cx="398112" cy="408923"/>
            </a:xfrm>
            <a:custGeom>
              <a:rect b="b" l="l" r="r" t="t"/>
              <a:pathLst>
                <a:path extrusionOk="0" h="15016" w="14619">
                  <a:moveTo>
                    <a:pt x="5386" y="1"/>
                  </a:moveTo>
                  <a:lnTo>
                    <a:pt x="1" y="5072"/>
                  </a:lnTo>
                  <a:cubicBezTo>
                    <a:pt x="1" y="5072"/>
                    <a:pt x="1326" y="9738"/>
                    <a:pt x="3352" y="12514"/>
                  </a:cubicBezTo>
                  <a:cubicBezTo>
                    <a:pt x="4956" y="14715"/>
                    <a:pt x="9473" y="15016"/>
                    <a:pt x="10299" y="15016"/>
                  </a:cubicBezTo>
                  <a:cubicBezTo>
                    <a:pt x="10379" y="15016"/>
                    <a:pt x="10424" y="15013"/>
                    <a:pt x="10429" y="15009"/>
                  </a:cubicBezTo>
                  <a:cubicBezTo>
                    <a:pt x="10512" y="15005"/>
                    <a:pt x="14619" y="11728"/>
                    <a:pt x="14564" y="8742"/>
                  </a:cubicBezTo>
                  <a:cubicBezTo>
                    <a:pt x="14501" y="5308"/>
                    <a:pt x="12739" y="792"/>
                    <a:pt x="12739" y="792"/>
                  </a:cubicBezTo>
                  <a:lnTo>
                    <a:pt x="53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7"/>
            <p:cNvSpPr/>
            <p:nvPr/>
          </p:nvSpPr>
          <p:spPr>
            <a:xfrm>
              <a:off x="2353926" y="5156909"/>
              <a:ext cx="207457" cy="207457"/>
            </a:xfrm>
            <a:custGeom>
              <a:rect b="b" l="l" r="r" t="t"/>
              <a:pathLst>
                <a:path extrusionOk="0" h="7618" w="7618">
                  <a:moveTo>
                    <a:pt x="3817" y="1"/>
                  </a:moveTo>
                  <a:lnTo>
                    <a:pt x="1504" y="780"/>
                  </a:lnTo>
                  <a:lnTo>
                    <a:pt x="2263" y="3042"/>
                  </a:lnTo>
                  <a:lnTo>
                    <a:pt x="1" y="3801"/>
                  </a:lnTo>
                  <a:lnTo>
                    <a:pt x="780" y="6119"/>
                  </a:lnTo>
                  <a:lnTo>
                    <a:pt x="3042" y="5359"/>
                  </a:lnTo>
                  <a:lnTo>
                    <a:pt x="3801" y="7617"/>
                  </a:lnTo>
                  <a:lnTo>
                    <a:pt x="6118" y="6838"/>
                  </a:lnTo>
                  <a:lnTo>
                    <a:pt x="5359" y="4580"/>
                  </a:lnTo>
                  <a:lnTo>
                    <a:pt x="7617" y="3821"/>
                  </a:lnTo>
                  <a:lnTo>
                    <a:pt x="6838" y="1504"/>
                  </a:lnTo>
                  <a:lnTo>
                    <a:pt x="4580" y="2263"/>
                  </a:lnTo>
                  <a:lnTo>
                    <a:pt x="38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1" name="Google Shape;1771;p27"/>
          <p:cNvGrpSpPr/>
          <p:nvPr/>
        </p:nvGrpSpPr>
        <p:grpSpPr>
          <a:xfrm flipH="1" rot="-1564010">
            <a:off x="521460" y="4569760"/>
            <a:ext cx="720720" cy="561066"/>
            <a:chOff x="2247774" y="5066715"/>
            <a:chExt cx="398112" cy="408923"/>
          </a:xfrm>
        </p:grpSpPr>
        <p:sp>
          <p:nvSpPr>
            <p:cNvPr id="1772" name="Google Shape;1772;p27"/>
            <p:cNvSpPr/>
            <p:nvPr/>
          </p:nvSpPr>
          <p:spPr>
            <a:xfrm>
              <a:off x="2247774" y="5066715"/>
              <a:ext cx="398112" cy="408923"/>
            </a:xfrm>
            <a:custGeom>
              <a:rect b="b" l="l" r="r" t="t"/>
              <a:pathLst>
                <a:path extrusionOk="0" h="15016" w="14619">
                  <a:moveTo>
                    <a:pt x="5386" y="1"/>
                  </a:moveTo>
                  <a:lnTo>
                    <a:pt x="1" y="5072"/>
                  </a:lnTo>
                  <a:cubicBezTo>
                    <a:pt x="1" y="5072"/>
                    <a:pt x="1326" y="9738"/>
                    <a:pt x="3352" y="12514"/>
                  </a:cubicBezTo>
                  <a:cubicBezTo>
                    <a:pt x="4956" y="14715"/>
                    <a:pt x="9473" y="15016"/>
                    <a:pt x="10299" y="15016"/>
                  </a:cubicBezTo>
                  <a:cubicBezTo>
                    <a:pt x="10379" y="15016"/>
                    <a:pt x="10424" y="15013"/>
                    <a:pt x="10429" y="15009"/>
                  </a:cubicBezTo>
                  <a:cubicBezTo>
                    <a:pt x="10512" y="15005"/>
                    <a:pt x="14619" y="11728"/>
                    <a:pt x="14564" y="8742"/>
                  </a:cubicBezTo>
                  <a:cubicBezTo>
                    <a:pt x="14501" y="5308"/>
                    <a:pt x="12739" y="792"/>
                    <a:pt x="12739" y="792"/>
                  </a:cubicBezTo>
                  <a:lnTo>
                    <a:pt x="53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7"/>
            <p:cNvSpPr/>
            <p:nvPr/>
          </p:nvSpPr>
          <p:spPr>
            <a:xfrm>
              <a:off x="2353926" y="5156909"/>
              <a:ext cx="207457" cy="207457"/>
            </a:xfrm>
            <a:custGeom>
              <a:rect b="b" l="l" r="r" t="t"/>
              <a:pathLst>
                <a:path extrusionOk="0" h="7618" w="7618">
                  <a:moveTo>
                    <a:pt x="3817" y="1"/>
                  </a:moveTo>
                  <a:lnTo>
                    <a:pt x="1504" y="780"/>
                  </a:lnTo>
                  <a:lnTo>
                    <a:pt x="2263" y="3042"/>
                  </a:lnTo>
                  <a:lnTo>
                    <a:pt x="1" y="3801"/>
                  </a:lnTo>
                  <a:lnTo>
                    <a:pt x="780" y="6119"/>
                  </a:lnTo>
                  <a:lnTo>
                    <a:pt x="3042" y="5359"/>
                  </a:lnTo>
                  <a:lnTo>
                    <a:pt x="3801" y="7617"/>
                  </a:lnTo>
                  <a:lnTo>
                    <a:pt x="6118" y="6838"/>
                  </a:lnTo>
                  <a:lnTo>
                    <a:pt x="5359" y="4580"/>
                  </a:lnTo>
                  <a:lnTo>
                    <a:pt x="7617" y="3821"/>
                  </a:lnTo>
                  <a:lnTo>
                    <a:pt x="6838" y="1504"/>
                  </a:lnTo>
                  <a:lnTo>
                    <a:pt x="4580" y="2263"/>
                  </a:lnTo>
                  <a:lnTo>
                    <a:pt x="38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7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28"/>
          <p:cNvSpPr txBox="1"/>
          <p:nvPr>
            <p:ph type="title"/>
          </p:nvPr>
        </p:nvSpPr>
        <p:spPr>
          <a:xfrm>
            <a:off x="251200" y="556300"/>
            <a:ext cx="77796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>
                <a:solidFill>
                  <a:srgbClr val="000000"/>
                </a:solidFill>
              </a:rPr>
              <a:t>Primary Gout (90% of cases)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1779" name="Google Shape;1779;p28"/>
          <p:cNvSpPr txBox="1"/>
          <p:nvPr>
            <p:ph idx="2" type="title"/>
          </p:nvPr>
        </p:nvSpPr>
        <p:spPr>
          <a:xfrm>
            <a:off x="251200" y="4088113"/>
            <a:ext cx="77796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500">
                <a:solidFill>
                  <a:srgbClr val="000000"/>
                </a:solidFill>
              </a:rPr>
              <a:t>Secondary Gout (10% of cases )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1780" name="Google Shape;1780;p28"/>
          <p:cNvSpPr txBox="1"/>
          <p:nvPr/>
        </p:nvSpPr>
        <p:spPr>
          <a:xfrm>
            <a:off x="2439825" y="0"/>
            <a:ext cx="5643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Classification of Gout 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781" name="Google Shape;1781;p28"/>
          <p:cNvGraphicFramePr/>
          <p:nvPr/>
        </p:nvGraphicFramePr>
        <p:xfrm>
          <a:off x="251200" y="1153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{A92B75B6-6369-4637-9646-6E7265AA0194}</a:tableStyleId>
              </a:tblPr>
              <a:tblGrid>
                <a:gridCol w="5185500"/>
                <a:gridCol w="5005200"/>
              </a:tblGrid>
              <a:tr h="496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Clinical category: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Metabolic defect  </a:t>
                      </a:r>
                      <a:endParaRPr sz="1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395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Enzyme defects-Unknown (85% to 90% of cases )</a:t>
                      </a:r>
                      <a:endParaRPr sz="1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 Overproduction of uric acid </a:t>
                      </a:r>
                      <a:endParaRPr b="1" sz="1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    -Normal excretion (Majority) </a:t>
                      </a:r>
                      <a:endParaRPr sz="1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    -Increased excretion (Minority ) </a:t>
                      </a:r>
                      <a:endParaRPr sz="1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 Underexcretion of uric acid with normal production </a:t>
                      </a:r>
                      <a:endParaRPr b="1" sz="1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06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Known enzyme defects – e.g., </a:t>
                      </a:r>
                      <a:r>
                        <a:rPr lang="en" sz="17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Partial </a:t>
                      </a:r>
                      <a:r>
                        <a:rPr lang="en" sz="1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HGPRT </a:t>
                      </a:r>
                      <a:r>
                        <a:rPr lang="en" sz="1700" u="none" cap="none" strike="noStrike">
                          <a:solidFill>
                            <a:srgbClr val="38761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(responsible of recycling purine)</a:t>
                      </a:r>
                      <a:r>
                        <a:rPr lang="en" sz="1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deficiency (rare)</a:t>
                      </a:r>
                      <a:endParaRPr sz="1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 Overproduction of uric acid  </a:t>
                      </a:r>
                      <a:endParaRPr sz="1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82" name="Google Shape;1782;p28"/>
          <p:cNvGraphicFramePr/>
          <p:nvPr/>
        </p:nvGraphicFramePr>
        <p:xfrm>
          <a:off x="251200" y="4612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{A92B75B6-6369-4637-9646-6E7265AA0194}</a:tableStyleId>
              </a:tblPr>
              <a:tblGrid>
                <a:gridCol w="5166775"/>
                <a:gridCol w="5023925"/>
              </a:tblGrid>
              <a:tr h="54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Clinical category:</a:t>
                      </a:r>
                      <a:endParaRPr sz="1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Metabolic defect  </a:t>
                      </a:r>
                      <a:endParaRPr sz="1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0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Associated with increase nucleic acid turnover – e,g. Leukaemia </a:t>
                      </a:r>
                      <a:endParaRPr sz="1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Overproduction of uric acid with increase</a:t>
                      </a:r>
                      <a:endParaRPr sz="1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</a:t>
                      </a:r>
                      <a:r>
                        <a:rPr lang="en" sz="17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urinary excretion</a:t>
                      </a:r>
                      <a:r>
                        <a:rPr lang="en" sz="1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       </a:t>
                      </a:r>
                      <a:endParaRPr sz="1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47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Chronic renal disease </a:t>
                      </a:r>
                      <a:endParaRPr sz="1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Reduced excretion of uric acid with normal production</a:t>
                      </a:r>
                      <a:endParaRPr sz="1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47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Inborn errors of metabolism – e.g </a:t>
                      </a:r>
                      <a:r>
                        <a:rPr lang="en" sz="17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complete </a:t>
                      </a:r>
                      <a:r>
                        <a:rPr lang="en" sz="1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HGPRT deficiency (Lesch-nyhan syndrome)</a:t>
                      </a:r>
                      <a:endParaRPr sz="1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Overproduction of uric acid with   </a:t>
                      </a:r>
                      <a:endParaRPr sz="1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 </a:t>
                      </a:r>
                      <a:r>
                        <a:rPr lang="en" sz="17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increased urinary excretion</a:t>
                      </a:r>
                      <a:endParaRPr sz="1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783" name="Google Shape;1783;p28"/>
          <p:cNvSpPr txBox="1"/>
          <p:nvPr/>
        </p:nvSpPr>
        <p:spPr>
          <a:xfrm>
            <a:off x="5882322" y="3896675"/>
            <a:ext cx="3930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**(HGPRT) = Hypoxanthine-guanine   </a:t>
            </a:r>
            <a:endParaRPr b="0" i="0" sz="1400" u="none" cap="none" strike="noStrike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595959"/>
                </a:solidFill>
                <a:latin typeface="Comfortaa"/>
                <a:ea typeface="Comfortaa"/>
                <a:cs typeface="Comfortaa"/>
                <a:sym typeface="Comfortaa"/>
              </a:rPr>
              <a:t>  phosphoribosyltransferase </a:t>
            </a:r>
            <a:endParaRPr b="0" i="0" sz="1400" u="none" cap="none" strike="noStrike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84" name="Google Shape;1784;p28"/>
          <p:cNvSpPr/>
          <p:nvPr/>
        </p:nvSpPr>
        <p:spPr>
          <a:xfrm rot="-5400000">
            <a:off x="5487088" y="1837623"/>
            <a:ext cx="208267" cy="156646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p28"/>
          <p:cNvSpPr/>
          <p:nvPr/>
        </p:nvSpPr>
        <p:spPr>
          <a:xfrm rot="-5400000">
            <a:off x="5487088" y="3287373"/>
            <a:ext cx="208267" cy="156646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6" name="Google Shape;1786;p28"/>
          <p:cNvSpPr/>
          <p:nvPr/>
        </p:nvSpPr>
        <p:spPr>
          <a:xfrm rot="-5400000">
            <a:off x="5395436" y="5310563"/>
            <a:ext cx="208274" cy="150100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28"/>
          <p:cNvSpPr/>
          <p:nvPr/>
        </p:nvSpPr>
        <p:spPr>
          <a:xfrm rot="-5400000">
            <a:off x="5392163" y="6747973"/>
            <a:ext cx="208267" cy="156646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8"/>
          <p:cNvSpPr/>
          <p:nvPr/>
        </p:nvSpPr>
        <p:spPr>
          <a:xfrm rot="5400000">
            <a:off x="5392163" y="6003448"/>
            <a:ext cx="208267" cy="156646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8"/>
          <p:cNvSpPr/>
          <p:nvPr/>
        </p:nvSpPr>
        <p:spPr>
          <a:xfrm rot="5400000">
            <a:off x="5487088" y="2597598"/>
            <a:ext cx="208267" cy="156646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0" name="Google Shape;1790;p28"/>
          <p:cNvGrpSpPr/>
          <p:nvPr/>
        </p:nvGrpSpPr>
        <p:grpSpPr>
          <a:xfrm>
            <a:off x="4610191" y="5168929"/>
            <a:ext cx="410775" cy="393929"/>
            <a:chOff x="4008714" y="4386279"/>
            <a:chExt cx="543281" cy="540072"/>
          </a:xfrm>
        </p:grpSpPr>
        <p:sp>
          <p:nvSpPr>
            <p:cNvPr id="1791" name="Google Shape;1791;p28"/>
            <p:cNvSpPr/>
            <p:nvPr/>
          </p:nvSpPr>
          <p:spPr>
            <a:xfrm>
              <a:off x="4008714" y="4613741"/>
              <a:ext cx="260254" cy="159690"/>
            </a:xfrm>
            <a:custGeom>
              <a:rect b="b" l="l" r="r" t="t"/>
              <a:pathLst>
                <a:path extrusionOk="0" h="4081" w="6651">
                  <a:moveTo>
                    <a:pt x="4687" y="1"/>
                  </a:moveTo>
                  <a:cubicBezTo>
                    <a:pt x="3940" y="1"/>
                    <a:pt x="3204" y="293"/>
                    <a:pt x="2662" y="835"/>
                  </a:cubicBezTo>
                  <a:lnTo>
                    <a:pt x="170" y="3327"/>
                  </a:lnTo>
                  <a:cubicBezTo>
                    <a:pt x="1" y="3501"/>
                    <a:pt x="1" y="3777"/>
                    <a:pt x="170" y="3951"/>
                  </a:cubicBezTo>
                  <a:cubicBezTo>
                    <a:pt x="256" y="4037"/>
                    <a:pt x="370" y="4081"/>
                    <a:pt x="483" y="4081"/>
                  </a:cubicBezTo>
                  <a:cubicBezTo>
                    <a:pt x="597" y="4081"/>
                    <a:pt x="711" y="4037"/>
                    <a:pt x="798" y="3951"/>
                  </a:cubicBezTo>
                  <a:cubicBezTo>
                    <a:pt x="1114" y="3633"/>
                    <a:pt x="2983" y="1764"/>
                    <a:pt x="3285" y="1464"/>
                  </a:cubicBezTo>
                  <a:cubicBezTo>
                    <a:pt x="3393" y="1356"/>
                    <a:pt x="3504" y="1269"/>
                    <a:pt x="3627" y="1193"/>
                  </a:cubicBezTo>
                  <a:lnTo>
                    <a:pt x="4409" y="901"/>
                  </a:lnTo>
                  <a:cubicBezTo>
                    <a:pt x="4500" y="889"/>
                    <a:pt x="4592" y="883"/>
                    <a:pt x="4684" y="883"/>
                  </a:cubicBezTo>
                  <a:cubicBezTo>
                    <a:pt x="4903" y="883"/>
                    <a:pt x="5124" y="918"/>
                    <a:pt x="5333" y="993"/>
                  </a:cubicBezTo>
                  <a:lnTo>
                    <a:pt x="6651" y="1464"/>
                  </a:lnTo>
                  <a:lnTo>
                    <a:pt x="6278" y="396"/>
                  </a:lnTo>
                  <a:lnTo>
                    <a:pt x="5625" y="161"/>
                  </a:lnTo>
                  <a:cubicBezTo>
                    <a:pt x="5320" y="53"/>
                    <a:pt x="5002" y="1"/>
                    <a:pt x="4687" y="1"/>
                  </a:cubicBezTo>
                  <a:close/>
                </a:path>
              </a:pathLst>
            </a:custGeom>
            <a:solidFill>
              <a:srgbClr val="FF8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28"/>
            <p:cNvSpPr/>
            <p:nvPr/>
          </p:nvSpPr>
          <p:spPr>
            <a:xfrm>
              <a:off x="4008714" y="4613781"/>
              <a:ext cx="197528" cy="159650"/>
            </a:xfrm>
            <a:custGeom>
              <a:rect b="b" l="l" r="r" t="t"/>
              <a:pathLst>
                <a:path extrusionOk="0" h="4080" w="5048">
                  <a:moveTo>
                    <a:pt x="4691" y="0"/>
                  </a:moveTo>
                  <a:cubicBezTo>
                    <a:pt x="3941" y="0"/>
                    <a:pt x="3204" y="292"/>
                    <a:pt x="2662" y="834"/>
                  </a:cubicBezTo>
                  <a:lnTo>
                    <a:pt x="170" y="3326"/>
                  </a:lnTo>
                  <a:cubicBezTo>
                    <a:pt x="1" y="3500"/>
                    <a:pt x="1" y="3776"/>
                    <a:pt x="170" y="3950"/>
                  </a:cubicBezTo>
                  <a:cubicBezTo>
                    <a:pt x="256" y="4036"/>
                    <a:pt x="370" y="4080"/>
                    <a:pt x="483" y="4080"/>
                  </a:cubicBezTo>
                  <a:cubicBezTo>
                    <a:pt x="597" y="4080"/>
                    <a:pt x="711" y="4036"/>
                    <a:pt x="798" y="3950"/>
                  </a:cubicBezTo>
                  <a:cubicBezTo>
                    <a:pt x="807" y="3939"/>
                    <a:pt x="823" y="3919"/>
                    <a:pt x="844" y="3903"/>
                  </a:cubicBezTo>
                  <a:cubicBezTo>
                    <a:pt x="715" y="3730"/>
                    <a:pt x="727" y="3485"/>
                    <a:pt x="885" y="3326"/>
                  </a:cubicBezTo>
                  <a:lnTo>
                    <a:pt x="3377" y="834"/>
                  </a:lnTo>
                  <a:cubicBezTo>
                    <a:pt x="3832" y="379"/>
                    <a:pt x="4424" y="98"/>
                    <a:pt x="5048" y="22"/>
                  </a:cubicBezTo>
                  <a:cubicBezTo>
                    <a:pt x="4929" y="8"/>
                    <a:pt x="4810" y="0"/>
                    <a:pt x="4691" y="0"/>
                  </a:cubicBezTo>
                  <a:close/>
                </a:path>
              </a:pathLst>
            </a:custGeom>
            <a:solidFill>
              <a:srgbClr val="FF8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28"/>
            <p:cNvSpPr/>
            <p:nvPr/>
          </p:nvSpPr>
          <p:spPr>
            <a:xfrm>
              <a:off x="4291741" y="4539121"/>
              <a:ext cx="260254" cy="159611"/>
            </a:xfrm>
            <a:custGeom>
              <a:rect b="b" l="l" r="r" t="t"/>
              <a:pathLst>
                <a:path extrusionOk="0" h="4079" w="6651">
                  <a:moveTo>
                    <a:pt x="6168" y="0"/>
                  </a:moveTo>
                  <a:cubicBezTo>
                    <a:pt x="6054" y="0"/>
                    <a:pt x="5941" y="43"/>
                    <a:pt x="5854" y="127"/>
                  </a:cubicBezTo>
                  <a:cubicBezTo>
                    <a:pt x="5594" y="392"/>
                    <a:pt x="3637" y="2343"/>
                    <a:pt x="3366" y="2619"/>
                  </a:cubicBezTo>
                  <a:cubicBezTo>
                    <a:pt x="3265" y="2721"/>
                    <a:pt x="3147" y="2813"/>
                    <a:pt x="3029" y="2890"/>
                  </a:cubicBezTo>
                  <a:lnTo>
                    <a:pt x="2242" y="3176"/>
                  </a:lnTo>
                  <a:cubicBezTo>
                    <a:pt x="2149" y="3190"/>
                    <a:pt x="2055" y="3197"/>
                    <a:pt x="1960" y="3197"/>
                  </a:cubicBezTo>
                  <a:cubicBezTo>
                    <a:pt x="1745" y="3197"/>
                    <a:pt x="1528" y="3160"/>
                    <a:pt x="1318" y="3089"/>
                  </a:cubicBezTo>
                  <a:lnTo>
                    <a:pt x="0" y="2619"/>
                  </a:lnTo>
                  <a:lnTo>
                    <a:pt x="373" y="3687"/>
                  </a:lnTo>
                  <a:lnTo>
                    <a:pt x="1027" y="3922"/>
                  </a:lnTo>
                  <a:cubicBezTo>
                    <a:pt x="1330" y="4028"/>
                    <a:pt x="1645" y="4079"/>
                    <a:pt x="1958" y="4079"/>
                  </a:cubicBezTo>
                  <a:cubicBezTo>
                    <a:pt x="2706" y="4079"/>
                    <a:pt x="3445" y="3786"/>
                    <a:pt x="3989" y="3242"/>
                  </a:cubicBezTo>
                  <a:lnTo>
                    <a:pt x="6482" y="755"/>
                  </a:lnTo>
                  <a:cubicBezTo>
                    <a:pt x="6650" y="582"/>
                    <a:pt x="6650" y="300"/>
                    <a:pt x="6482" y="127"/>
                  </a:cubicBezTo>
                  <a:cubicBezTo>
                    <a:pt x="6395" y="43"/>
                    <a:pt x="6282" y="0"/>
                    <a:pt x="6168" y="0"/>
                  </a:cubicBezTo>
                  <a:close/>
                </a:path>
              </a:pathLst>
            </a:custGeom>
            <a:solidFill>
              <a:srgbClr val="FF8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28"/>
            <p:cNvSpPr/>
            <p:nvPr/>
          </p:nvSpPr>
          <p:spPr>
            <a:xfrm>
              <a:off x="4291741" y="4641602"/>
              <a:ext cx="161098" cy="57130"/>
            </a:xfrm>
            <a:custGeom>
              <a:rect b="b" l="l" r="r" t="t"/>
              <a:pathLst>
                <a:path extrusionOk="0" h="1460" w="4117">
                  <a:moveTo>
                    <a:pt x="0" y="0"/>
                  </a:moveTo>
                  <a:lnTo>
                    <a:pt x="373" y="1068"/>
                  </a:lnTo>
                  <a:lnTo>
                    <a:pt x="1027" y="1303"/>
                  </a:lnTo>
                  <a:cubicBezTo>
                    <a:pt x="1330" y="1409"/>
                    <a:pt x="1645" y="1460"/>
                    <a:pt x="1958" y="1460"/>
                  </a:cubicBezTo>
                  <a:cubicBezTo>
                    <a:pt x="2706" y="1460"/>
                    <a:pt x="3445" y="1167"/>
                    <a:pt x="3989" y="623"/>
                  </a:cubicBezTo>
                  <a:lnTo>
                    <a:pt x="4117" y="495"/>
                  </a:lnTo>
                  <a:lnTo>
                    <a:pt x="4117" y="495"/>
                  </a:lnTo>
                  <a:cubicBezTo>
                    <a:pt x="3615" y="879"/>
                    <a:pt x="2999" y="1083"/>
                    <a:pt x="2376" y="1083"/>
                  </a:cubicBezTo>
                  <a:cubicBezTo>
                    <a:pt x="2062" y="1083"/>
                    <a:pt x="1745" y="1031"/>
                    <a:pt x="1441" y="925"/>
                  </a:cubicBezTo>
                  <a:lnTo>
                    <a:pt x="874" y="715"/>
                  </a:lnTo>
                  <a:cubicBezTo>
                    <a:pt x="823" y="695"/>
                    <a:pt x="782" y="654"/>
                    <a:pt x="761" y="603"/>
                  </a:cubicBezTo>
                  <a:lnTo>
                    <a:pt x="629" y="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28"/>
            <p:cNvSpPr/>
            <p:nvPr/>
          </p:nvSpPr>
          <p:spPr>
            <a:xfrm>
              <a:off x="4161399" y="4386279"/>
              <a:ext cx="237910" cy="540072"/>
            </a:xfrm>
            <a:custGeom>
              <a:rect b="b" l="l" r="r" t="t"/>
              <a:pathLst>
                <a:path extrusionOk="0" h="13802" w="6080">
                  <a:moveTo>
                    <a:pt x="5592" y="1"/>
                  </a:moveTo>
                  <a:cubicBezTo>
                    <a:pt x="5479" y="1"/>
                    <a:pt x="5367" y="44"/>
                    <a:pt x="5283" y="130"/>
                  </a:cubicBezTo>
                  <a:lnTo>
                    <a:pt x="2789" y="2619"/>
                  </a:lnTo>
                  <a:cubicBezTo>
                    <a:pt x="2018" y="3390"/>
                    <a:pt x="1754" y="4554"/>
                    <a:pt x="2110" y="5585"/>
                  </a:cubicBezTo>
                  <a:lnTo>
                    <a:pt x="3133" y="8507"/>
                  </a:lnTo>
                  <a:cubicBezTo>
                    <a:pt x="3239" y="8809"/>
                    <a:pt x="3265" y="9125"/>
                    <a:pt x="3225" y="9432"/>
                  </a:cubicBezTo>
                  <a:lnTo>
                    <a:pt x="2938" y="10219"/>
                  </a:lnTo>
                  <a:cubicBezTo>
                    <a:pt x="2862" y="10335"/>
                    <a:pt x="2770" y="10453"/>
                    <a:pt x="2667" y="10556"/>
                  </a:cubicBezTo>
                  <a:cubicBezTo>
                    <a:pt x="2386" y="10836"/>
                    <a:pt x="471" y="12746"/>
                    <a:pt x="175" y="13048"/>
                  </a:cubicBezTo>
                  <a:cubicBezTo>
                    <a:pt x="1" y="13216"/>
                    <a:pt x="1" y="13498"/>
                    <a:pt x="175" y="13671"/>
                  </a:cubicBezTo>
                  <a:cubicBezTo>
                    <a:pt x="262" y="13758"/>
                    <a:pt x="375" y="13801"/>
                    <a:pt x="488" y="13801"/>
                  </a:cubicBezTo>
                  <a:cubicBezTo>
                    <a:pt x="601" y="13801"/>
                    <a:pt x="713" y="13758"/>
                    <a:pt x="797" y="13671"/>
                  </a:cubicBezTo>
                  <a:lnTo>
                    <a:pt x="3291" y="11178"/>
                  </a:lnTo>
                  <a:cubicBezTo>
                    <a:pt x="4062" y="10407"/>
                    <a:pt x="4328" y="9243"/>
                    <a:pt x="3970" y="8216"/>
                  </a:cubicBezTo>
                  <a:lnTo>
                    <a:pt x="2949" y="5295"/>
                  </a:lnTo>
                  <a:cubicBezTo>
                    <a:pt x="2841" y="4993"/>
                    <a:pt x="2815" y="4677"/>
                    <a:pt x="2857" y="4370"/>
                  </a:cubicBezTo>
                  <a:lnTo>
                    <a:pt x="3147" y="3583"/>
                  </a:lnTo>
                  <a:cubicBezTo>
                    <a:pt x="3225" y="3461"/>
                    <a:pt x="3310" y="3348"/>
                    <a:pt x="3413" y="3246"/>
                  </a:cubicBezTo>
                  <a:cubicBezTo>
                    <a:pt x="3899" y="2761"/>
                    <a:pt x="5394" y="1264"/>
                    <a:pt x="5905" y="754"/>
                  </a:cubicBezTo>
                  <a:cubicBezTo>
                    <a:pt x="6080" y="580"/>
                    <a:pt x="6080" y="299"/>
                    <a:pt x="5905" y="130"/>
                  </a:cubicBezTo>
                  <a:cubicBezTo>
                    <a:pt x="5818" y="44"/>
                    <a:pt x="5705" y="1"/>
                    <a:pt x="5592" y="1"/>
                  </a:cubicBezTo>
                  <a:close/>
                </a:path>
              </a:pathLst>
            </a:custGeom>
            <a:solidFill>
              <a:srgbClr val="FF8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28"/>
            <p:cNvSpPr/>
            <p:nvPr/>
          </p:nvSpPr>
          <p:spPr>
            <a:xfrm>
              <a:off x="4229994" y="4482930"/>
              <a:ext cx="78964" cy="302592"/>
            </a:xfrm>
            <a:custGeom>
              <a:rect b="b" l="l" r="r" t="t"/>
              <a:pathLst>
                <a:path extrusionOk="0" h="7733" w="2018">
                  <a:moveTo>
                    <a:pt x="1185" y="0"/>
                  </a:moveTo>
                  <a:lnTo>
                    <a:pt x="1036" y="149"/>
                  </a:lnTo>
                  <a:cubicBezTo>
                    <a:pt x="260" y="925"/>
                    <a:pt x="1" y="2079"/>
                    <a:pt x="357" y="3115"/>
                  </a:cubicBezTo>
                  <a:lnTo>
                    <a:pt x="1380" y="6037"/>
                  </a:lnTo>
                  <a:cubicBezTo>
                    <a:pt x="1486" y="6339"/>
                    <a:pt x="1512" y="6655"/>
                    <a:pt x="1472" y="6962"/>
                  </a:cubicBezTo>
                  <a:lnTo>
                    <a:pt x="1190" y="7733"/>
                  </a:lnTo>
                  <a:cubicBezTo>
                    <a:pt x="1293" y="7631"/>
                    <a:pt x="1369" y="7554"/>
                    <a:pt x="1410" y="7508"/>
                  </a:cubicBezTo>
                  <a:cubicBezTo>
                    <a:pt x="1517" y="7405"/>
                    <a:pt x="1604" y="7294"/>
                    <a:pt x="1680" y="7171"/>
                  </a:cubicBezTo>
                  <a:lnTo>
                    <a:pt x="1864" y="6676"/>
                  </a:lnTo>
                  <a:cubicBezTo>
                    <a:pt x="1997" y="6302"/>
                    <a:pt x="2017" y="5894"/>
                    <a:pt x="1901" y="5516"/>
                  </a:cubicBezTo>
                  <a:cubicBezTo>
                    <a:pt x="1894" y="5500"/>
                    <a:pt x="1885" y="5481"/>
                    <a:pt x="1880" y="5460"/>
                  </a:cubicBezTo>
                  <a:lnTo>
                    <a:pt x="859" y="2539"/>
                  </a:lnTo>
                  <a:cubicBezTo>
                    <a:pt x="562" y="1686"/>
                    <a:pt x="694" y="736"/>
                    <a:pt x="1185" y="0"/>
                  </a:cubicBezTo>
                  <a:close/>
                </a:path>
              </a:pathLst>
            </a:custGeom>
            <a:solidFill>
              <a:srgbClr val="FF8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8"/>
            <p:cNvSpPr/>
            <p:nvPr/>
          </p:nvSpPr>
          <p:spPr>
            <a:xfrm>
              <a:off x="4045888" y="4737431"/>
              <a:ext cx="154955" cy="151590"/>
            </a:xfrm>
            <a:custGeom>
              <a:rect b="b" l="l" r="r" t="t"/>
              <a:pathLst>
                <a:path extrusionOk="0" h="3874" w="3960">
                  <a:moveTo>
                    <a:pt x="484" y="1"/>
                  </a:moveTo>
                  <a:cubicBezTo>
                    <a:pt x="371" y="1"/>
                    <a:pt x="259" y="44"/>
                    <a:pt x="175" y="130"/>
                  </a:cubicBezTo>
                  <a:cubicBezTo>
                    <a:pt x="1" y="304"/>
                    <a:pt x="1" y="585"/>
                    <a:pt x="175" y="754"/>
                  </a:cubicBezTo>
                  <a:lnTo>
                    <a:pt x="3162" y="3747"/>
                  </a:lnTo>
                  <a:cubicBezTo>
                    <a:pt x="3249" y="3831"/>
                    <a:pt x="3362" y="3873"/>
                    <a:pt x="3474" y="3873"/>
                  </a:cubicBezTo>
                  <a:cubicBezTo>
                    <a:pt x="3587" y="3873"/>
                    <a:pt x="3699" y="3831"/>
                    <a:pt x="3786" y="3747"/>
                  </a:cubicBezTo>
                  <a:cubicBezTo>
                    <a:pt x="3959" y="3574"/>
                    <a:pt x="3959" y="3292"/>
                    <a:pt x="3786" y="3119"/>
                  </a:cubicBezTo>
                  <a:lnTo>
                    <a:pt x="798" y="130"/>
                  </a:lnTo>
                  <a:cubicBezTo>
                    <a:pt x="711" y="44"/>
                    <a:pt x="597" y="1"/>
                    <a:pt x="484" y="1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28"/>
            <p:cNvSpPr/>
            <p:nvPr/>
          </p:nvSpPr>
          <p:spPr>
            <a:xfrm>
              <a:off x="4045888" y="4737431"/>
              <a:ext cx="150572" cy="151746"/>
            </a:xfrm>
            <a:custGeom>
              <a:rect b="b" l="l" r="r" t="t"/>
              <a:pathLst>
                <a:path extrusionOk="0" h="3878" w="3848">
                  <a:moveTo>
                    <a:pt x="484" y="1"/>
                  </a:moveTo>
                  <a:cubicBezTo>
                    <a:pt x="371" y="1"/>
                    <a:pt x="259" y="44"/>
                    <a:pt x="175" y="130"/>
                  </a:cubicBezTo>
                  <a:cubicBezTo>
                    <a:pt x="1" y="304"/>
                    <a:pt x="1" y="585"/>
                    <a:pt x="175" y="754"/>
                  </a:cubicBezTo>
                  <a:lnTo>
                    <a:pt x="3162" y="3747"/>
                  </a:lnTo>
                  <a:cubicBezTo>
                    <a:pt x="3249" y="3834"/>
                    <a:pt x="3362" y="3877"/>
                    <a:pt x="3474" y="3877"/>
                  </a:cubicBezTo>
                  <a:cubicBezTo>
                    <a:pt x="3587" y="3877"/>
                    <a:pt x="3699" y="3834"/>
                    <a:pt x="3786" y="3747"/>
                  </a:cubicBezTo>
                  <a:cubicBezTo>
                    <a:pt x="3811" y="3721"/>
                    <a:pt x="3827" y="3696"/>
                    <a:pt x="3847" y="3671"/>
                  </a:cubicBezTo>
                  <a:lnTo>
                    <a:pt x="930" y="754"/>
                  </a:lnTo>
                  <a:cubicBezTo>
                    <a:pt x="777" y="606"/>
                    <a:pt x="762" y="376"/>
                    <a:pt x="869" y="203"/>
                  </a:cubicBezTo>
                  <a:lnTo>
                    <a:pt x="798" y="130"/>
                  </a:lnTo>
                  <a:cubicBezTo>
                    <a:pt x="711" y="44"/>
                    <a:pt x="597" y="1"/>
                    <a:pt x="484" y="1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28"/>
            <p:cNvSpPr/>
            <p:nvPr/>
          </p:nvSpPr>
          <p:spPr>
            <a:xfrm>
              <a:off x="4095270" y="4688049"/>
              <a:ext cx="154916" cy="151550"/>
            </a:xfrm>
            <a:custGeom>
              <a:rect b="b" l="l" r="r" t="t"/>
              <a:pathLst>
                <a:path extrusionOk="0" h="3873" w="3959">
                  <a:moveTo>
                    <a:pt x="486" y="0"/>
                  </a:moveTo>
                  <a:cubicBezTo>
                    <a:pt x="374" y="0"/>
                    <a:pt x="261" y="44"/>
                    <a:pt x="174" y="131"/>
                  </a:cubicBezTo>
                  <a:cubicBezTo>
                    <a:pt x="0" y="305"/>
                    <a:pt x="0" y="581"/>
                    <a:pt x="174" y="754"/>
                  </a:cubicBezTo>
                  <a:lnTo>
                    <a:pt x="3162" y="3742"/>
                  </a:lnTo>
                  <a:cubicBezTo>
                    <a:pt x="3249" y="3829"/>
                    <a:pt x="3362" y="3873"/>
                    <a:pt x="3476" y="3873"/>
                  </a:cubicBezTo>
                  <a:cubicBezTo>
                    <a:pt x="3590" y="3873"/>
                    <a:pt x="3703" y="3829"/>
                    <a:pt x="3790" y="3742"/>
                  </a:cubicBezTo>
                  <a:cubicBezTo>
                    <a:pt x="3958" y="3573"/>
                    <a:pt x="3958" y="3292"/>
                    <a:pt x="3790" y="3120"/>
                  </a:cubicBezTo>
                  <a:lnTo>
                    <a:pt x="797" y="131"/>
                  </a:lnTo>
                  <a:cubicBezTo>
                    <a:pt x="711" y="44"/>
                    <a:pt x="598" y="0"/>
                    <a:pt x="486" y="0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8"/>
            <p:cNvSpPr/>
            <p:nvPr/>
          </p:nvSpPr>
          <p:spPr>
            <a:xfrm>
              <a:off x="4095270" y="4688049"/>
              <a:ext cx="150533" cy="151550"/>
            </a:xfrm>
            <a:custGeom>
              <a:rect b="b" l="l" r="r" t="t"/>
              <a:pathLst>
                <a:path extrusionOk="0" h="3873" w="3847">
                  <a:moveTo>
                    <a:pt x="486" y="0"/>
                  </a:moveTo>
                  <a:cubicBezTo>
                    <a:pt x="374" y="0"/>
                    <a:pt x="261" y="44"/>
                    <a:pt x="174" y="131"/>
                  </a:cubicBezTo>
                  <a:cubicBezTo>
                    <a:pt x="0" y="305"/>
                    <a:pt x="0" y="581"/>
                    <a:pt x="174" y="754"/>
                  </a:cubicBezTo>
                  <a:lnTo>
                    <a:pt x="3162" y="3742"/>
                  </a:lnTo>
                  <a:cubicBezTo>
                    <a:pt x="3249" y="3829"/>
                    <a:pt x="3362" y="3873"/>
                    <a:pt x="3476" y="3873"/>
                  </a:cubicBezTo>
                  <a:cubicBezTo>
                    <a:pt x="3590" y="3873"/>
                    <a:pt x="3703" y="3829"/>
                    <a:pt x="3790" y="3742"/>
                  </a:cubicBezTo>
                  <a:cubicBezTo>
                    <a:pt x="3811" y="3721"/>
                    <a:pt x="3831" y="3696"/>
                    <a:pt x="3847" y="3671"/>
                  </a:cubicBezTo>
                  <a:lnTo>
                    <a:pt x="931" y="754"/>
                  </a:lnTo>
                  <a:cubicBezTo>
                    <a:pt x="782" y="607"/>
                    <a:pt x="761" y="376"/>
                    <a:pt x="874" y="202"/>
                  </a:cubicBezTo>
                  <a:lnTo>
                    <a:pt x="797" y="131"/>
                  </a:lnTo>
                  <a:cubicBezTo>
                    <a:pt x="711" y="44"/>
                    <a:pt x="598" y="0"/>
                    <a:pt x="486" y="0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28"/>
            <p:cNvSpPr/>
            <p:nvPr/>
          </p:nvSpPr>
          <p:spPr>
            <a:xfrm>
              <a:off x="4148839" y="4642698"/>
              <a:ext cx="154916" cy="151590"/>
            </a:xfrm>
            <a:custGeom>
              <a:rect b="b" l="l" r="r" t="t"/>
              <a:pathLst>
                <a:path extrusionOk="0" h="3874" w="3959">
                  <a:moveTo>
                    <a:pt x="485" y="1"/>
                  </a:moveTo>
                  <a:cubicBezTo>
                    <a:pt x="373" y="1"/>
                    <a:pt x="261" y="44"/>
                    <a:pt x="175" y="130"/>
                  </a:cubicBezTo>
                  <a:cubicBezTo>
                    <a:pt x="0" y="304"/>
                    <a:pt x="0" y="585"/>
                    <a:pt x="175" y="754"/>
                  </a:cubicBezTo>
                  <a:lnTo>
                    <a:pt x="3162" y="3747"/>
                  </a:lnTo>
                  <a:cubicBezTo>
                    <a:pt x="3249" y="3831"/>
                    <a:pt x="3363" y="3873"/>
                    <a:pt x="3476" y="3873"/>
                  </a:cubicBezTo>
                  <a:cubicBezTo>
                    <a:pt x="3588" y="3873"/>
                    <a:pt x="3701" y="3831"/>
                    <a:pt x="3785" y="3747"/>
                  </a:cubicBezTo>
                  <a:cubicBezTo>
                    <a:pt x="3959" y="3574"/>
                    <a:pt x="3959" y="3292"/>
                    <a:pt x="3785" y="3119"/>
                  </a:cubicBezTo>
                  <a:lnTo>
                    <a:pt x="797" y="130"/>
                  </a:lnTo>
                  <a:cubicBezTo>
                    <a:pt x="710" y="44"/>
                    <a:pt x="598" y="1"/>
                    <a:pt x="485" y="1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28"/>
            <p:cNvSpPr/>
            <p:nvPr/>
          </p:nvSpPr>
          <p:spPr>
            <a:xfrm>
              <a:off x="4148839" y="4642698"/>
              <a:ext cx="150494" cy="151590"/>
            </a:xfrm>
            <a:custGeom>
              <a:rect b="b" l="l" r="r" t="t"/>
              <a:pathLst>
                <a:path extrusionOk="0" h="3874" w="3846">
                  <a:moveTo>
                    <a:pt x="485" y="1"/>
                  </a:moveTo>
                  <a:cubicBezTo>
                    <a:pt x="373" y="1"/>
                    <a:pt x="261" y="44"/>
                    <a:pt x="175" y="130"/>
                  </a:cubicBezTo>
                  <a:cubicBezTo>
                    <a:pt x="0" y="304"/>
                    <a:pt x="0" y="585"/>
                    <a:pt x="175" y="754"/>
                  </a:cubicBezTo>
                  <a:lnTo>
                    <a:pt x="3162" y="3747"/>
                  </a:lnTo>
                  <a:cubicBezTo>
                    <a:pt x="3249" y="3831"/>
                    <a:pt x="3363" y="3873"/>
                    <a:pt x="3476" y="3873"/>
                  </a:cubicBezTo>
                  <a:cubicBezTo>
                    <a:pt x="3588" y="3873"/>
                    <a:pt x="3701" y="3831"/>
                    <a:pt x="3785" y="3747"/>
                  </a:cubicBezTo>
                  <a:cubicBezTo>
                    <a:pt x="3810" y="3721"/>
                    <a:pt x="3831" y="3696"/>
                    <a:pt x="3846" y="3671"/>
                  </a:cubicBezTo>
                  <a:lnTo>
                    <a:pt x="930" y="754"/>
                  </a:lnTo>
                  <a:cubicBezTo>
                    <a:pt x="781" y="606"/>
                    <a:pt x="762" y="376"/>
                    <a:pt x="868" y="203"/>
                  </a:cubicBezTo>
                  <a:lnTo>
                    <a:pt x="797" y="130"/>
                  </a:lnTo>
                  <a:cubicBezTo>
                    <a:pt x="710" y="44"/>
                    <a:pt x="598" y="1"/>
                    <a:pt x="485" y="1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28"/>
            <p:cNvSpPr/>
            <p:nvPr/>
          </p:nvSpPr>
          <p:spPr>
            <a:xfrm>
              <a:off x="4265172" y="4526403"/>
              <a:ext cx="154916" cy="151550"/>
            </a:xfrm>
            <a:custGeom>
              <a:rect b="b" l="l" r="r" t="t"/>
              <a:pathLst>
                <a:path extrusionOk="0" h="3873" w="3959">
                  <a:moveTo>
                    <a:pt x="485" y="0"/>
                  </a:moveTo>
                  <a:cubicBezTo>
                    <a:pt x="373" y="0"/>
                    <a:pt x="261" y="43"/>
                    <a:pt x="174" y="130"/>
                  </a:cubicBezTo>
                  <a:cubicBezTo>
                    <a:pt x="0" y="304"/>
                    <a:pt x="0" y="585"/>
                    <a:pt x="174" y="754"/>
                  </a:cubicBezTo>
                  <a:lnTo>
                    <a:pt x="3161" y="3746"/>
                  </a:lnTo>
                  <a:cubicBezTo>
                    <a:pt x="3249" y="3831"/>
                    <a:pt x="3362" y="3873"/>
                    <a:pt x="3475" y="3873"/>
                  </a:cubicBezTo>
                  <a:cubicBezTo>
                    <a:pt x="3588" y="3873"/>
                    <a:pt x="3700" y="3831"/>
                    <a:pt x="3784" y="3746"/>
                  </a:cubicBezTo>
                  <a:cubicBezTo>
                    <a:pt x="3958" y="3573"/>
                    <a:pt x="3958" y="3291"/>
                    <a:pt x="3784" y="3118"/>
                  </a:cubicBezTo>
                  <a:lnTo>
                    <a:pt x="797" y="130"/>
                  </a:lnTo>
                  <a:cubicBezTo>
                    <a:pt x="710" y="43"/>
                    <a:pt x="597" y="0"/>
                    <a:pt x="485" y="0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28"/>
            <p:cNvSpPr/>
            <p:nvPr/>
          </p:nvSpPr>
          <p:spPr>
            <a:xfrm>
              <a:off x="4265172" y="4526403"/>
              <a:ext cx="150494" cy="151550"/>
            </a:xfrm>
            <a:custGeom>
              <a:rect b="b" l="l" r="r" t="t"/>
              <a:pathLst>
                <a:path extrusionOk="0" h="3873" w="3846">
                  <a:moveTo>
                    <a:pt x="485" y="0"/>
                  </a:moveTo>
                  <a:cubicBezTo>
                    <a:pt x="373" y="0"/>
                    <a:pt x="261" y="43"/>
                    <a:pt x="174" y="130"/>
                  </a:cubicBezTo>
                  <a:cubicBezTo>
                    <a:pt x="0" y="304"/>
                    <a:pt x="0" y="585"/>
                    <a:pt x="174" y="754"/>
                  </a:cubicBezTo>
                  <a:lnTo>
                    <a:pt x="3161" y="3746"/>
                  </a:lnTo>
                  <a:cubicBezTo>
                    <a:pt x="3249" y="3831"/>
                    <a:pt x="3362" y="3873"/>
                    <a:pt x="3475" y="3873"/>
                  </a:cubicBezTo>
                  <a:cubicBezTo>
                    <a:pt x="3588" y="3873"/>
                    <a:pt x="3700" y="3831"/>
                    <a:pt x="3784" y="3746"/>
                  </a:cubicBezTo>
                  <a:cubicBezTo>
                    <a:pt x="3810" y="3720"/>
                    <a:pt x="3831" y="3696"/>
                    <a:pt x="3846" y="3670"/>
                  </a:cubicBezTo>
                  <a:lnTo>
                    <a:pt x="929" y="754"/>
                  </a:lnTo>
                  <a:cubicBezTo>
                    <a:pt x="781" y="605"/>
                    <a:pt x="761" y="375"/>
                    <a:pt x="868" y="202"/>
                  </a:cubicBezTo>
                  <a:lnTo>
                    <a:pt x="797" y="130"/>
                  </a:lnTo>
                  <a:cubicBezTo>
                    <a:pt x="710" y="43"/>
                    <a:pt x="597" y="0"/>
                    <a:pt x="485" y="0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28"/>
            <p:cNvSpPr/>
            <p:nvPr/>
          </p:nvSpPr>
          <p:spPr>
            <a:xfrm>
              <a:off x="4310524" y="4472834"/>
              <a:ext cx="154916" cy="151511"/>
            </a:xfrm>
            <a:custGeom>
              <a:rect b="b" l="l" r="r" t="t"/>
              <a:pathLst>
                <a:path extrusionOk="0" h="3872" w="3959">
                  <a:moveTo>
                    <a:pt x="484" y="0"/>
                  </a:moveTo>
                  <a:cubicBezTo>
                    <a:pt x="371" y="0"/>
                    <a:pt x="258" y="44"/>
                    <a:pt x="174" y="131"/>
                  </a:cubicBezTo>
                  <a:cubicBezTo>
                    <a:pt x="1" y="299"/>
                    <a:pt x="1" y="579"/>
                    <a:pt x="174" y="753"/>
                  </a:cubicBezTo>
                  <a:lnTo>
                    <a:pt x="3162" y="3741"/>
                  </a:lnTo>
                  <a:cubicBezTo>
                    <a:pt x="3249" y="3828"/>
                    <a:pt x="3362" y="3871"/>
                    <a:pt x="3474" y="3871"/>
                  </a:cubicBezTo>
                  <a:cubicBezTo>
                    <a:pt x="3586" y="3871"/>
                    <a:pt x="3698" y="3828"/>
                    <a:pt x="3785" y="3741"/>
                  </a:cubicBezTo>
                  <a:cubicBezTo>
                    <a:pt x="3959" y="3573"/>
                    <a:pt x="3959" y="3292"/>
                    <a:pt x="3785" y="3118"/>
                  </a:cubicBezTo>
                  <a:lnTo>
                    <a:pt x="798" y="131"/>
                  </a:lnTo>
                  <a:cubicBezTo>
                    <a:pt x="710" y="44"/>
                    <a:pt x="597" y="0"/>
                    <a:pt x="484" y="0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8"/>
            <p:cNvSpPr/>
            <p:nvPr/>
          </p:nvSpPr>
          <p:spPr>
            <a:xfrm>
              <a:off x="4310524" y="4472834"/>
              <a:ext cx="150533" cy="151511"/>
            </a:xfrm>
            <a:custGeom>
              <a:rect b="b" l="l" r="r" t="t"/>
              <a:pathLst>
                <a:path extrusionOk="0" h="3872" w="3847">
                  <a:moveTo>
                    <a:pt x="484" y="0"/>
                  </a:moveTo>
                  <a:cubicBezTo>
                    <a:pt x="371" y="0"/>
                    <a:pt x="258" y="44"/>
                    <a:pt x="174" y="131"/>
                  </a:cubicBezTo>
                  <a:cubicBezTo>
                    <a:pt x="1" y="299"/>
                    <a:pt x="1" y="579"/>
                    <a:pt x="174" y="753"/>
                  </a:cubicBezTo>
                  <a:lnTo>
                    <a:pt x="3162" y="3741"/>
                  </a:lnTo>
                  <a:cubicBezTo>
                    <a:pt x="3249" y="3828"/>
                    <a:pt x="3362" y="3871"/>
                    <a:pt x="3474" y="3871"/>
                  </a:cubicBezTo>
                  <a:cubicBezTo>
                    <a:pt x="3586" y="3871"/>
                    <a:pt x="3698" y="3828"/>
                    <a:pt x="3785" y="3741"/>
                  </a:cubicBezTo>
                  <a:cubicBezTo>
                    <a:pt x="3811" y="3721"/>
                    <a:pt x="3827" y="3695"/>
                    <a:pt x="3846" y="3670"/>
                  </a:cubicBezTo>
                  <a:lnTo>
                    <a:pt x="930" y="753"/>
                  </a:lnTo>
                  <a:cubicBezTo>
                    <a:pt x="777" y="605"/>
                    <a:pt x="762" y="370"/>
                    <a:pt x="869" y="202"/>
                  </a:cubicBezTo>
                  <a:lnTo>
                    <a:pt x="798" y="131"/>
                  </a:lnTo>
                  <a:cubicBezTo>
                    <a:pt x="710" y="44"/>
                    <a:pt x="597" y="0"/>
                    <a:pt x="484" y="0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28"/>
            <p:cNvSpPr/>
            <p:nvPr/>
          </p:nvSpPr>
          <p:spPr>
            <a:xfrm>
              <a:off x="4359906" y="4423413"/>
              <a:ext cx="154916" cy="151550"/>
            </a:xfrm>
            <a:custGeom>
              <a:rect b="b" l="l" r="r" t="t"/>
              <a:pathLst>
                <a:path extrusionOk="0" h="3873" w="3959">
                  <a:moveTo>
                    <a:pt x="485" y="0"/>
                  </a:moveTo>
                  <a:cubicBezTo>
                    <a:pt x="373" y="0"/>
                    <a:pt x="261" y="42"/>
                    <a:pt x="174" y="126"/>
                  </a:cubicBezTo>
                  <a:cubicBezTo>
                    <a:pt x="0" y="300"/>
                    <a:pt x="0" y="581"/>
                    <a:pt x="174" y="755"/>
                  </a:cubicBezTo>
                  <a:lnTo>
                    <a:pt x="3162" y="3742"/>
                  </a:lnTo>
                  <a:cubicBezTo>
                    <a:pt x="3249" y="3829"/>
                    <a:pt x="3362" y="3873"/>
                    <a:pt x="3476" y="3873"/>
                  </a:cubicBezTo>
                  <a:cubicBezTo>
                    <a:pt x="3590" y="3873"/>
                    <a:pt x="3703" y="3829"/>
                    <a:pt x="3790" y="3742"/>
                  </a:cubicBezTo>
                  <a:cubicBezTo>
                    <a:pt x="3958" y="3570"/>
                    <a:pt x="3958" y="3288"/>
                    <a:pt x="3790" y="3120"/>
                  </a:cubicBezTo>
                  <a:lnTo>
                    <a:pt x="797" y="126"/>
                  </a:lnTo>
                  <a:cubicBezTo>
                    <a:pt x="710" y="42"/>
                    <a:pt x="597" y="0"/>
                    <a:pt x="485" y="0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28"/>
            <p:cNvSpPr/>
            <p:nvPr/>
          </p:nvSpPr>
          <p:spPr>
            <a:xfrm>
              <a:off x="4359906" y="4423413"/>
              <a:ext cx="150494" cy="151550"/>
            </a:xfrm>
            <a:custGeom>
              <a:rect b="b" l="l" r="r" t="t"/>
              <a:pathLst>
                <a:path extrusionOk="0" h="3873" w="3846">
                  <a:moveTo>
                    <a:pt x="485" y="0"/>
                  </a:moveTo>
                  <a:cubicBezTo>
                    <a:pt x="373" y="0"/>
                    <a:pt x="261" y="42"/>
                    <a:pt x="174" y="126"/>
                  </a:cubicBezTo>
                  <a:cubicBezTo>
                    <a:pt x="0" y="300"/>
                    <a:pt x="0" y="581"/>
                    <a:pt x="174" y="755"/>
                  </a:cubicBezTo>
                  <a:lnTo>
                    <a:pt x="3162" y="3742"/>
                  </a:lnTo>
                  <a:cubicBezTo>
                    <a:pt x="3249" y="3829"/>
                    <a:pt x="3362" y="3873"/>
                    <a:pt x="3476" y="3873"/>
                  </a:cubicBezTo>
                  <a:cubicBezTo>
                    <a:pt x="3590" y="3873"/>
                    <a:pt x="3703" y="3829"/>
                    <a:pt x="3790" y="3742"/>
                  </a:cubicBezTo>
                  <a:cubicBezTo>
                    <a:pt x="3810" y="3723"/>
                    <a:pt x="3831" y="3697"/>
                    <a:pt x="3846" y="3671"/>
                  </a:cubicBezTo>
                  <a:lnTo>
                    <a:pt x="929" y="755"/>
                  </a:lnTo>
                  <a:cubicBezTo>
                    <a:pt x="781" y="602"/>
                    <a:pt x="761" y="371"/>
                    <a:pt x="873" y="203"/>
                  </a:cubicBezTo>
                  <a:lnTo>
                    <a:pt x="797" y="126"/>
                  </a:lnTo>
                  <a:cubicBezTo>
                    <a:pt x="710" y="42"/>
                    <a:pt x="597" y="0"/>
                    <a:pt x="485" y="0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9" name="Google Shape;1809;p28"/>
          <p:cNvGrpSpPr/>
          <p:nvPr/>
        </p:nvGrpSpPr>
        <p:grpSpPr>
          <a:xfrm>
            <a:off x="3401314" y="5489631"/>
            <a:ext cx="240318" cy="307787"/>
            <a:chOff x="6397131" y="5247961"/>
            <a:chExt cx="444047" cy="540071"/>
          </a:xfrm>
        </p:grpSpPr>
        <p:sp>
          <p:nvSpPr>
            <p:cNvPr id="1810" name="Google Shape;1810;p28"/>
            <p:cNvSpPr/>
            <p:nvPr/>
          </p:nvSpPr>
          <p:spPr>
            <a:xfrm>
              <a:off x="6397718" y="5248508"/>
              <a:ext cx="253445" cy="538937"/>
            </a:xfrm>
            <a:custGeom>
              <a:rect b="b" l="l" r="r" t="t"/>
              <a:pathLst>
                <a:path extrusionOk="0" h="13773" w="6477">
                  <a:moveTo>
                    <a:pt x="1734" y="1"/>
                  </a:moveTo>
                  <a:cubicBezTo>
                    <a:pt x="1714" y="1"/>
                    <a:pt x="1694" y="1"/>
                    <a:pt x="1675" y="2"/>
                  </a:cubicBezTo>
                  <a:cubicBezTo>
                    <a:pt x="801" y="28"/>
                    <a:pt x="86" y="732"/>
                    <a:pt x="45" y="1606"/>
                  </a:cubicBezTo>
                  <a:cubicBezTo>
                    <a:pt x="1" y="2595"/>
                    <a:pt x="796" y="3372"/>
                    <a:pt x="1725" y="3372"/>
                  </a:cubicBezTo>
                  <a:cubicBezTo>
                    <a:pt x="1866" y="3372"/>
                    <a:pt x="2010" y="3354"/>
                    <a:pt x="2155" y="3316"/>
                  </a:cubicBezTo>
                  <a:cubicBezTo>
                    <a:pt x="2173" y="3311"/>
                    <a:pt x="2191" y="3309"/>
                    <a:pt x="2208" y="3309"/>
                  </a:cubicBezTo>
                  <a:cubicBezTo>
                    <a:pt x="2314" y="3309"/>
                    <a:pt x="2400" y="3396"/>
                    <a:pt x="2400" y="3506"/>
                  </a:cubicBezTo>
                  <a:lnTo>
                    <a:pt x="2400" y="10268"/>
                  </a:lnTo>
                  <a:cubicBezTo>
                    <a:pt x="2400" y="10379"/>
                    <a:pt x="2311" y="10463"/>
                    <a:pt x="2205" y="10463"/>
                  </a:cubicBezTo>
                  <a:cubicBezTo>
                    <a:pt x="2188" y="10463"/>
                    <a:pt x="2172" y="10461"/>
                    <a:pt x="2155" y="10457"/>
                  </a:cubicBezTo>
                  <a:cubicBezTo>
                    <a:pt x="2010" y="10419"/>
                    <a:pt x="1866" y="10401"/>
                    <a:pt x="1725" y="10401"/>
                  </a:cubicBezTo>
                  <a:cubicBezTo>
                    <a:pt x="845" y="10401"/>
                    <a:pt x="85" y="11103"/>
                    <a:pt x="45" y="12010"/>
                  </a:cubicBezTo>
                  <a:cubicBezTo>
                    <a:pt x="4" y="12976"/>
                    <a:pt x="770" y="13773"/>
                    <a:pt x="1731" y="13773"/>
                  </a:cubicBezTo>
                  <a:cubicBezTo>
                    <a:pt x="2283" y="13773"/>
                    <a:pt x="2773" y="13502"/>
                    <a:pt x="3084" y="13087"/>
                  </a:cubicBezTo>
                  <a:cubicBezTo>
                    <a:pt x="3122" y="13037"/>
                    <a:pt x="3180" y="13011"/>
                    <a:pt x="3238" y="13011"/>
                  </a:cubicBezTo>
                  <a:cubicBezTo>
                    <a:pt x="3296" y="13011"/>
                    <a:pt x="3355" y="13037"/>
                    <a:pt x="3396" y="13087"/>
                  </a:cubicBezTo>
                  <a:cubicBezTo>
                    <a:pt x="3702" y="13502"/>
                    <a:pt x="4192" y="13773"/>
                    <a:pt x="4749" y="13773"/>
                  </a:cubicBezTo>
                  <a:cubicBezTo>
                    <a:pt x="5704" y="13773"/>
                    <a:pt x="6476" y="12976"/>
                    <a:pt x="6430" y="12010"/>
                  </a:cubicBezTo>
                  <a:cubicBezTo>
                    <a:pt x="6390" y="11103"/>
                    <a:pt x="5629" y="10401"/>
                    <a:pt x="4749" y="10401"/>
                  </a:cubicBezTo>
                  <a:cubicBezTo>
                    <a:pt x="4608" y="10401"/>
                    <a:pt x="4464" y="10419"/>
                    <a:pt x="4320" y="10457"/>
                  </a:cubicBezTo>
                  <a:cubicBezTo>
                    <a:pt x="4303" y="10461"/>
                    <a:pt x="4287" y="10463"/>
                    <a:pt x="4271" y="10463"/>
                  </a:cubicBezTo>
                  <a:cubicBezTo>
                    <a:pt x="4164" y="10463"/>
                    <a:pt x="4075" y="10379"/>
                    <a:pt x="4075" y="10268"/>
                  </a:cubicBezTo>
                  <a:lnTo>
                    <a:pt x="4075" y="7474"/>
                  </a:lnTo>
                  <a:cubicBezTo>
                    <a:pt x="3488" y="6765"/>
                    <a:pt x="3191" y="5942"/>
                    <a:pt x="3191" y="4957"/>
                  </a:cubicBezTo>
                  <a:cubicBezTo>
                    <a:pt x="3191" y="3026"/>
                    <a:pt x="4478" y="1463"/>
                    <a:pt x="6276" y="1029"/>
                  </a:cubicBezTo>
                  <a:cubicBezTo>
                    <a:pt x="6005" y="457"/>
                    <a:pt x="5423" y="2"/>
                    <a:pt x="4749" y="2"/>
                  </a:cubicBezTo>
                  <a:cubicBezTo>
                    <a:pt x="4192" y="2"/>
                    <a:pt x="3702" y="268"/>
                    <a:pt x="3396" y="681"/>
                  </a:cubicBezTo>
                  <a:cubicBezTo>
                    <a:pt x="3356" y="734"/>
                    <a:pt x="3297" y="759"/>
                    <a:pt x="3239" y="759"/>
                  </a:cubicBezTo>
                  <a:cubicBezTo>
                    <a:pt x="3179" y="759"/>
                    <a:pt x="3118" y="731"/>
                    <a:pt x="3079" y="676"/>
                  </a:cubicBezTo>
                  <a:cubicBezTo>
                    <a:pt x="2773" y="266"/>
                    <a:pt x="2287" y="1"/>
                    <a:pt x="1734" y="1"/>
                  </a:cubicBezTo>
                  <a:close/>
                </a:path>
              </a:pathLst>
            </a:custGeom>
            <a:solidFill>
              <a:srgbClr val="F7B5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8"/>
            <p:cNvSpPr/>
            <p:nvPr/>
          </p:nvSpPr>
          <p:spPr>
            <a:xfrm>
              <a:off x="6488969" y="5377246"/>
              <a:ext cx="35452" cy="281384"/>
            </a:xfrm>
            <a:custGeom>
              <a:rect b="b" l="l" r="r" t="t"/>
              <a:pathLst>
                <a:path extrusionOk="0" h="7191" w="906">
                  <a:moveTo>
                    <a:pt x="708" y="1"/>
                  </a:moveTo>
                  <a:cubicBezTo>
                    <a:pt x="693" y="1"/>
                    <a:pt x="676" y="3"/>
                    <a:pt x="660" y="7"/>
                  </a:cubicBezTo>
                  <a:cubicBezTo>
                    <a:pt x="517" y="46"/>
                    <a:pt x="373" y="64"/>
                    <a:pt x="233" y="64"/>
                  </a:cubicBezTo>
                  <a:cubicBezTo>
                    <a:pt x="154" y="64"/>
                    <a:pt x="77" y="58"/>
                    <a:pt x="1" y="47"/>
                  </a:cubicBezTo>
                  <a:lnTo>
                    <a:pt x="1" y="47"/>
                  </a:lnTo>
                  <a:cubicBezTo>
                    <a:pt x="43" y="83"/>
                    <a:pt x="68" y="139"/>
                    <a:pt x="68" y="196"/>
                  </a:cubicBezTo>
                  <a:lnTo>
                    <a:pt x="68" y="6994"/>
                  </a:lnTo>
                  <a:cubicBezTo>
                    <a:pt x="68" y="7055"/>
                    <a:pt x="43" y="7106"/>
                    <a:pt x="1" y="7142"/>
                  </a:cubicBezTo>
                  <a:cubicBezTo>
                    <a:pt x="73" y="7133"/>
                    <a:pt x="147" y="7129"/>
                    <a:pt x="222" y="7129"/>
                  </a:cubicBezTo>
                  <a:cubicBezTo>
                    <a:pt x="365" y="7129"/>
                    <a:pt x="513" y="7146"/>
                    <a:pt x="660" y="7183"/>
                  </a:cubicBezTo>
                  <a:cubicBezTo>
                    <a:pt x="678" y="7188"/>
                    <a:pt x="695" y="7190"/>
                    <a:pt x="712" y="7190"/>
                  </a:cubicBezTo>
                  <a:cubicBezTo>
                    <a:pt x="815" y="7190"/>
                    <a:pt x="906" y="7103"/>
                    <a:pt x="906" y="6994"/>
                  </a:cubicBezTo>
                  <a:lnTo>
                    <a:pt x="906" y="2264"/>
                  </a:lnTo>
                  <a:cubicBezTo>
                    <a:pt x="880" y="2070"/>
                    <a:pt x="865" y="1865"/>
                    <a:pt x="865" y="1657"/>
                  </a:cubicBezTo>
                  <a:cubicBezTo>
                    <a:pt x="865" y="1457"/>
                    <a:pt x="880" y="1263"/>
                    <a:pt x="906" y="1074"/>
                  </a:cubicBezTo>
                  <a:lnTo>
                    <a:pt x="906" y="196"/>
                  </a:lnTo>
                  <a:cubicBezTo>
                    <a:pt x="906" y="85"/>
                    <a:pt x="813" y="1"/>
                    <a:pt x="708" y="1"/>
                  </a:cubicBez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8"/>
            <p:cNvSpPr/>
            <p:nvPr/>
          </p:nvSpPr>
          <p:spPr>
            <a:xfrm>
              <a:off x="6397131" y="5247961"/>
              <a:ext cx="84325" cy="132181"/>
            </a:xfrm>
            <a:custGeom>
              <a:rect b="b" l="l" r="r" t="t"/>
              <a:pathLst>
                <a:path extrusionOk="0" h="3378" w="2155">
                  <a:moveTo>
                    <a:pt x="1729" y="0"/>
                  </a:moveTo>
                  <a:cubicBezTo>
                    <a:pt x="1713" y="0"/>
                    <a:pt x="1696" y="1"/>
                    <a:pt x="1680" y="1"/>
                  </a:cubicBezTo>
                  <a:cubicBezTo>
                    <a:pt x="806" y="27"/>
                    <a:pt x="86" y="732"/>
                    <a:pt x="45" y="1609"/>
                  </a:cubicBezTo>
                  <a:cubicBezTo>
                    <a:pt x="1" y="2598"/>
                    <a:pt x="799" y="3377"/>
                    <a:pt x="1732" y="3377"/>
                  </a:cubicBezTo>
                  <a:cubicBezTo>
                    <a:pt x="1869" y="3377"/>
                    <a:pt x="2009" y="3361"/>
                    <a:pt x="2149" y="3325"/>
                  </a:cubicBezTo>
                  <a:cubicBezTo>
                    <a:pt x="1409" y="3137"/>
                    <a:pt x="841" y="2448"/>
                    <a:pt x="883" y="1609"/>
                  </a:cubicBezTo>
                  <a:cubicBezTo>
                    <a:pt x="914" y="859"/>
                    <a:pt x="1449" y="230"/>
                    <a:pt x="2154" y="51"/>
                  </a:cubicBezTo>
                  <a:cubicBezTo>
                    <a:pt x="2017" y="19"/>
                    <a:pt x="1875" y="0"/>
                    <a:pt x="1729" y="0"/>
                  </a:cubicBez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8"/>
            <p:cNvSpPr/>
            <p:nvPr/>
          </p:nvSpPr>
          <p:spPr>
            <a:xfrm>
              <a:off x="6397287" y="5655773"/>
              <a:ext cx="83973" cy="132259"/>
            </a:xfrm>
            <a:custGeom>
              <a:rect b="b" l="l" r="r" t="t"/>
              <a:pathLst>
                <a:path extrusionOk="0" h="3380" w="2146">
                  <a:moveTo>
                    <a:pt x="1722" y="1"/>
                  </a:moveTo>
                  <a:cubicBezTo>
                    <a:pt x="841" y="1"/>
                    <a:pt x="81" y="703"/>
                    <a:pt x="41" y="1612"/>
                  </a:cubicBezTo>
                  <a:cubicBezTo>
                    <a:pt x="0" y="2578"/>
                    <a:pt x="771" y="3379"/>
                    <a:pt x="1731" y="3379"/>
                  </a:cubicBezTo>
                  <a:cubicBezTo>
                    <a:pt x="1874" y="3379"/>
                    <a:pt x="2013" y="3359"/>
                    <a:pt x="2145" y="3323"/>
                  </a:cubicBezTo>
                  <a:cubicBezTo>
                    <a:pt x="1394" y="3134"/>
                    <a:pt x="837" y="2434"/>
                    <a:pt x="873" y="1612"/>
                  </a:cubicBezTo>
                  <a:cubicBezTo>
                    <a:pt x="910" y="852"/>
                    <a:pt x="1450" y="233"/>
                    <a:pt x="2145" y="55"/>
                  </a:cubicBezTo>
                  <a:cubicBezTo>
                    <a:pt x="2003" y="18"/>
                    <a:pt x="1861" y="1"/>
                    <a:pt x="1722" y="1"/>
                  </a:cubicBez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28"/>
            <p:cNvSpPr/>
            <p:nvPr/>
          </p:nvSpPr>
          <p:spPr>
            <a:xfrm>
              <a:off x="6520390" y="5281925"/>
              <a:ext cx="320788" cy="320866"/>
            </a:xfrm>
            <a:custGeom>
              <a:rect b="b" l="l" r="r" t="t"/>
              <a:pathLst>
                <a:path extrusionOk="0" h="8200" w="8198">
                  <a:moveTo>
                    <a:pt x="4101" y="1"/>
                  </a:moveTo>
                  <a:cubicBezTo>
                    <a:pt x="1840" y="1"/>
                    <a:pt x="1" y="1840"/>
                    <a:pt x="1" y="4098"/>
                  </a:cubicBezTo>
                  <a:cubicBezTo>
                    <a:pt x="1" y="6361"/>
                    <a:pt x="1840" y="8199"/>
                    <a:pt x="4101" y="8199"/>
                  </a:cubicBezTo>
                  <a:cubicBezTo>
                    <a:pt x="6359" y="8199"/>
                    <a:pt x="8198" y="6361"/>
                    <a:pt x="8198" y="4098"/>
                  </a:cubicBezTo>
                  <a:cubicBezTo>
                    <a:pt x="8198" y="1840"/>
                    <a:pt x="6359" y="1"/>
                    <a:pt x="4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8"/>
            <p:cNvSpPr/>
            <p:nvPr/>
          </p:nvSpPr>
          <p:spPr>
            <a:xfrm>
              <a:off x="6520390" y="5281925"/>
              <a:ext cx="176711" cy="320866"/>
            </a:xfrm>
            <a:custGeom>
              <a:rect b="b" l="l" r="r" t="t"/>
              <a:pathLst>
                <a:path extrusionOk="0" h="8200" w="4516">
                  <a:moveTo>
                    <a:pt x="4101" y="1"/>
                  </a:moveTo>
                  <a:cubicBezTo>
                    <a:pt x="1840" y="1"/>
                    <a:pt x="1" y="1840"/>
                    <a:pt x="1" y="4098"/>
                  </a:cubicBezTo>
                  <a:cubicBezTo>
                    <a:pt x="1" y="6361"/>
                    <a:pt x="1840" y="8199"/>
                    <a:pt x="4101" y="8199"/>
                  </a:cubicBezTo>
                  <a:cubicBezTo>
                    <a:pt x="4240" y="8199"/>
                    <a:pt x="4377" y="8188"/>
                    <a:pt x="4516" y="8173"/>
                  </a:cubicBezTo>
                  <a:cubicBezTo>
                    <a:pt x="2452" y="7964"/>
                    <a:pt x="833" y="6217"/>
                    <a:pt x="833" y="4098"/>
                  </a:cubicBezTo>
                  <a:cubicBezTo>
                    <a:pt x="833" y="1978"/>
                    <a:pt x="2452" y="231"/>
                    <a:pt x="4516" y="22"/>
                  </a:cubicBezTo>
                  <a:cubicBezTo>
                    <a:pt x="4377" y="6"/>
                    <a:pt x="4240" y="1"/>
                    <a:pt x="4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8"/>
            <p:cNvSpPr/>
            <p:nvPr/>
          </p:nvSpPr>
          <p:spPr>
            <a:xfrm>
              <a:off x="6548368" y="5309708"/>
              <a:ext cx="264871" cy="265067"/>
            </a:xfrm>
            <a:custGeom>
              <a:rect b="b" l="l" r="r" t="t"/>
              <a:pathLst>
                <a:path extrusionOk="0" h="6774" w="6769">
                  <a:moveTo>
                    <a:pt x="3386" y="1"/>
                  </a:moveTo>
                  <a:cubicBezTo>
                    <a:pt x="1517" y="1"/>
                    <a:pt x="0" y="1523"/>
                    <a:pt x="0" y="3388"/>
                  </a:cubicBezTo>
                  <a:cubicBezTo>
                    <a:pt x="0" y="5257"/>
                    <a:pt x="1517" y="6773"/>
                    <a:pt x="3386" y="6773"/>
                  </a:cubicBezTo>
                  <a:cubicBezTo>
                    <a:pt x="5251" y="6773"/>
                    <a:pt x="6768" y="5257"/>
                    <a:pt x="6768" y="3388"/>
                  </a:cubicBezTo>
                  <a:cubicBezTo>
                    <a:pt x="6768" y="1523"/>
                    <a:pt x="5251" y="1"/>
                    <a:pt x="3386" y="1"/>
                  </a:cubicBezTo>
                  <a:close/>
                </a:path>
              </a:pathLst>
            </a:custGeom>
            <a:solidFill>
              <a:srgbClr val="FF8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8"/>
            <p:cNvSpPr/>
            <p:nvPr/>
          </p:nvSpPr>
          <p:spPr>
            <a:xfrm>
              <a:off x="6548368" y="5309708"/>
              <a:ext cx="148733" cy="265067"/>
            </a:xfrm>
            <a:custGeom>
              <a:rect b="b" l="l" r="r" t="t"/>
              <a:pathLst>
                <a:path extrusionOk="0" h="6774" w="3801">
                  <a:moveTo>
                    <a:pt x="3386" y="1"/>
                  </a:moveTo>
                  <a:cubicBezTo>
                    <a:pt x="1517" y="1"/>
                    <a:pt x="0" y="1523"/>
                    <a:pt x="0" y="3388"/>
                  </a:cubicBezTo>
                  <a:cubicBezTo>
                    <a:pt x="0" y="5257"/>
                    <a:pt x="1517" y="6773"/>
                    <a:pt x="3386" y="6773"/>
                  </a:cubicBezTo>
                  <a:cubicBezTo>
                    <a:pt x="3525" y="6773"/>
                    <a:pt x="3662" y="6764"/>
                    <a:pt x="3801" y="6748"/>
                  </a:cubicBezTo>
                  <a:cubicBezTo>
                    <a:pt x="2130" y="6544"/>
                    <a:pt x="833" y="5114"/>
                    <a:pt x="833" y="3388"/>
                  </a:cubicBezTo>
                  <a:cubicBezTo>
                    <a:pt x="833" y="1660"/>
                    <a:pt x="2130" y="236"/>
                    <a:pt x="3801" y="26"/>
                  </a:cubicBezTo>
                  <a:cubicBezTo>
                    <a:pt x="3662" y="12"/>
                    <a:pt x="3525" y="1"/>
                    <a:pt x="3386" y="1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8"/>
            <p:cNvSpPr/>
            <p:nvPr/>
          </p:nvSpPr>
          <p:spPr>
            <a:xfrm>
              <a:off x="6649480" y="5476832"/>
              <a:ext cx="59243" cy="59165"/>
            </a:xfrm>
            <a:custGeom>
              <a:rect b="b" l="l" r="r" t="t"/>
              <a:pathLst>
                <a:path extrusionOk="0" h="1512" w="1514">
                  <a:moveTo>
                    <a:pt x="757" y="0"/>
                  </a:moveTo>
                  <a:cubicBezTo>
                    <a:pt x="338" y="0"/>
                    <a:pt x="0" y="342"/>
                    <a:pt x="0" y="756"/>
                  </a:cubicBezTo>
                  <a:cubicBezTo>
                    <a:pt x="0" y="1175"/>
                    <a:pt x="338" y="1512"/>
                    <a:pt x="757" y="1512"/>
                  </a:cubicBezTo>
                  <a:cubicBezTo>
                    <a:pt x="1170" y="1512"/>
                    <a:pt x="1513" y="1175"/>
                    <a:pt x="1513" y="756"/>
                  </a:cubicBezTo>
                  <a:cubicBezTo>
                    <a:pt x="1513" y="342"/>
                    <a:pt x="1170" y="0"/>
                    <a:pt x="757" y="0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8"/>
            <p:cNvSpPr/>
            <p:nvPr/>
          </p:nvSpPr>
          <p:spPr>
            <a:xfrm>
              <a:off x="6649480" y="5476832"/>
              <a:ext cx="45782" cy="59165"/>
            </a:xfrm>
            <a:custGeom>
              <a:rect b="b" l="l" r="r" t="t"/>
              <a:pathLst>
                <a:path extrusionOk="0" h="1512" w="1170">
                  <a:moveTo>
                    <a:pt x="757" y="0"/>
                  </a:moveTo>
                  <a:cubicBezTo>
                    <a:pt x="338" y="0"/>
                    <a:pt x="0" y="342"/>
                    <a:pt x="0" y="756"/>
                  </a:cubicBezTo>
                  <a:cubicBezTo>
                    <a:pt x="0" y="1175"/>
                    <a:pt x="338" y="1512"/>
                    <a:pt x="757" y="1512"/>
                  </a:cubicBezTo>
                  <a:cubicBezTo>
                    <a:pt x="910" y="1512"/>
                    <a:pt x="1053" y="1465"/>
                    <a:pt x="1170" y="1389"/>
                  </a:cubicBezTo>
                  <a:cubicBezTo>
                    <a:pt x="966" y="1251"/>
                    <a:pt x="833" y="1022"/>
                    <a:pt x="833" y="756"/>
                  </a:cubicBezTo>
                  <a:cubicBezTo>
                    <a:pt x="833" y="496"/>
                    <a:pt x="966" y="260"/>
                    <a:pt x="1170" y="128"/>
                  </a:cubicBezTo>
                  <a:cubicBezTo>
                    <a:pt x="1053" y="46"/>
                    <a:pt x="910" y="0"/>
                    <a:pt x="757" y="0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8"/>
            <p:cNvSpPr/>
            <p:nvPr/>
          </p:nvSpPr>
          <p:spPr>
            <a:xfrm>
              <a:off x="6708684" y="5427841"/>
              <a:ext cx="33378" cy="33456"/>
            </a:xfrm>
            <a:custGeom>
              <a:rect b="b" l="l" r="r" t="t"/>
              <a:pathLst>
                <a:path extrusionOk="0" h="855" w="853">
                  <a:moveTo>
                    <a:pt x="423" y="1"/>
                  </a:moveTo>
                  <a:cubicBezTo>
                    <a:pt x="189" y="1"/>
                    <a:pt x="0" y="190"/>
                    <a:pt x="0" y="430"/>
                  </a:cubicBezTo>
                  <a:cubicBezTo>
                    <a:pt x="0" y="664"/>
                    <a:pt x="189" y="854"/>
                    <a:pt x="423" y="854"/>
                  </a:cubicBezTo>
                  <a:cubicBezTo>
                    <a:pt x="663" y="854"/>
                    <a:pt x="852" y="664"/>
                    <a:pt x="852" y="430"/>
                  </a:cubicBezTo>
                  <a:cubicBezTo>
                    <a:pt x="852" y="190"/>
                    <a:pt x="663" y="1"/>
                    <a:pt x="423" y="1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8"/>
            <p:cNvSpPr/>
            <p:nvPr/>
          </p:nvSpPr>
          <p:spPr>
            <a:xfrm>
              <a:off x="6708684" y="5427841"/>
              <a:ext cx="29778" cy="33456"/>
            </a:xfrm>
            <a:custGeom>
              <a:rect b="b" l="l" r="r" t="t"/>
              <a:pathLst>
                <a:path extrusionOk="0" h="855" w="761">
                  <a:moveTo>
                    <a:pt x="423" y="1"/>
                  </a:moveTo>
                  <a:cubicBezTo>
                    <a:pt x="189" y="1"/>
                    <a:pt x="0" y="190"/>
                    <a:pt x="0" y="430"/>
                  </a:cubicBezTo>
                  <a:cubicBezTo>
                    <a:pt x="0" y="664"/>
                    <a:pt x="189" y="854"/>
                    <a:pt x="423" y="854"/>
                  </a:cubicBezTo>
                  <a:cubicBezTo>
                    <a:pt x="562" y="854"/>
                    <a:pt x="684" y="793"/>
                    <a:pt x="760" y="690"/>
                  </a:cubicBezTo>
                  <a:cubicBezTo>
                    <a:pt x="705" y="619"/>
                    <a:pt x="668" y="527"/>
                    <a:pt x="668" y="430"/>
                  </a:cubicBezTo>
                  <a:cubicBezTo>
                    <a:pt x="668" y="327"/>
                    <a:pt x="705" y="235"/>
                    <a:pt x="760" y="164"/>
                  </a:cubicBezTo>
                  <a:cubicBezTo>
                    <a:pt x="684" y="62"/>
                    <a:pt x="562" y="1"/>
                    <a:pt x="423" y="1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8"/>
            <p:cNvSpPr/>
            <p:nvPr/>
          </p:nvSpPr>
          <p:spPr>
            <a:xfrm>
              <a:off x="6623928" y="5375876"/>
              <a:ext cx="67382" cy="67617"/>
            </a:xfrm>
            <a:custGeom>
              <a:rect b="b" l="l" r="r" t="t"/>
              <a:pathLst>
                <a:path extrusionOk="0" h="1728" w="1722">
                  <a:moveTo>
                    <a:pt x="863" y="0"/>
                  </a:moveTo>
                  <a:cubicBezTo>
                    <a:pt x="383" y="0"/>
                    <a:pt x="0" y="389"/>
                    <a:pt x="0" y="864"/>
                  </a:cubicBezTo>
                  <a:cubicBezTo>
                    <a:pt x="0" y="1339"/>
                    <a:pt x="383" y="1727"/>
                    <a:pt x="863" y="1727"/>
                  </a:cubicBezTo>
                  <a:cubicBezTo>
                    <a:pt x="1339" y="1727"/>
                    <a:pt x="1721" y="1339"/>
                    <a:pt x="1721" y="864"/>
                  </a:cubicBezTo>
                  <a:cubicBezTo>
                    <a:pt x="1721" y="389"/>
                    <a:pt x="1339" y="0"/>
                    <a:pt x="863" y="0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8"/>
            <p:cNvSpPr/>
            <p:nvPr/>
          </p:nvSpPr>
          <p:spPr>
            <a:xfrm>
              <a:off x="6623928" y="5375876"/>
              <a:ext cx="50008" cy="67617"/>
            </a:xfrm>
            <a:custGeom>
              <a:rect b="b" l="l" r="r" t="t"/>
              <a:pathLst>
                <a:path extrusionOk="0" h="1728" w="1278">
                  <a:moveTo>
                    <a:pt x="858" y="0"/>
                  </a:moveTo>
                  <a:cubicBezTo>
                    <a:pt x="383" y="0"/>
                    <a:pt x="0" y="389"/>
                    <a:pt x="0" y="864"/>
                  </a:cubicBezTo>
                  <a:cubicBezTo>
                    <a:pt x="0" y="1339"/>
                    <a:pt x="383" y="1727"/>
                    <a:pt x="858" y="1727"/>
                  </a:cubicBezTo>
                  <a:cubicBezTo>
                    <a:pt x="1011" y="1727"/>
                    <a:pt x="1155" y="1686"/>
                    <a:pt x="1277" y="1619"/>
                  </a:cubicBezTo>
                  <a:cubicBezTo>
                    <a:pt x="1011" y="1471"/>
                    <a:pt x="832" y="1190"/>
                    <a:pt x="832" y="864"/>
                  </a:cubicBezTo>
                  <a:cubicBezTo>
                    <a:pt x="832" y="537"/>
                    <a:pt x="1011" y="256"/>
                    <a:pt x="1277" y="108"/>
                  </a:cubicBezTo>
                  <a:cubicBezTo>
                    <a:pt x="1155" y="42"/>
                    <a:pt x="1011" y="0"/>
                    <a:pt x="858" y="0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8"/>
            <p:cNvSpPr/>
            <p:nvPr/>
          </p:nvSpPr>
          <p:spPr>
            <a:xfrm>
              <a:off x="6594307" y="5460241"/>
              <a:ext cx="28448" cy="28369"/>
            </a:xfrm>
            <a:custGeom>
              <a:rect b="b" l="l" r="r" t="t"/>
              <a:pathLst>
                <a:path extrusionOk="0" h="725" w="727">
                  <a:moveTo>
                    <a:pt x="364" y="0"/>
                  </a:moveTo>
                  <a:cubicBezTo>
                    <a:pt x="165" y="0"/>
                    <a:pt x="1" y="158"/>
                    <a:pt x="1" y="363"/>
                  </a:cubicBezTo>
                  <a:cubicBezTo>
                    <a:pt x="1" y="562"/>
                    <a:pt x="165" y="725"/>
                    <a:pt x="364" y="725"/>
                  </a:cubicBezTo>
                  <a:cubicBezTo>
                    <a:pt x="563" y="725"/>
                    <a:pt x="726" y="562"/>
                    <a:pt x="726" y="363"/>
                  </a:cubicBezTo>
                  <a:cubicBezTo>
                    <a:pt x="726" y="158"/>
                    <a:pt x="563" y="0"/>
                    <a:pt x="364" y="0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8"/>
            <p:cNvSpPr/>
            <p:nvPr/>
          </p:nvSpPr>
          <p:spPr>
            <a:xfrm>
              <a:off x="6718662" y="5360890"/>
              <a:ext cx="38582" cy="38426"/>
            </a:xfrm>
            <a:custGeom>
              <a:rect b="b" l="l" r="r" t="t"/>
              <a:pathLst>
                <a:path extrusionOk="0" h="982" w="986">
                  <a:moveTo>
                    <a:pt x="490" y="1"/>
                  </a:moveTo>
                  <a:cubicBezTo>
                    <a:pt x="220" y="1"/>
                    <a:pt x="0" y="220"/>
                    <a:pt x="0" y="491"/>
                  </a:cubicBezTo>
                  <a:cubicBezTo>
                    <a:pt x="0" y="762"/>
                    <a:pt x="220" y="981"/>
                    <a:pt x="490" y="981"/>
                  </a:cubicBezTo>
                  <a:cubicBezTo>
                    <a:pt x="766" y="981"/>
                    <a:pt x="986" y="762"/>
                    <a:pt x="986" y="491"/>
                  </a:cubicBezTo>
                  <a:cubicBezTo>
                    <a:pt x="986" y="220"/>
                    <a:pt x="766" y="1"/>
                    <a:pt x="490" y="1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8"/>
            <p:cNvSpPr/>
            <p:nvPr/>
          </p:nvSpPr>
          <p:spPr>
            <a:xfrm>
              <a:off x="6718662" y="5360890"/>
              <a:ext cx="35608" cy="38426"/>
            </a:xfrm>
            <a:custGeom>
              <a:rect b="b" l="l" r="r" t="t"/>
              <a:pathLst>
                <a:path extrusionOk="0" h="982" w="910">
                  <a:moveTo>
                    <a:pt x="490" y="1"/>
                  </a:moveTo>
                  <a:cubicBezTo>
                    <a:pt x="220" y="1"/>
                    <a:pt x="0" y="220"/>
                    <a:pt x="0" y="491"/>
                  </a:cubicBezTo>
                  <a:cubicBezTo>
                    <a:pt x="0" y="762"/>
                    <a:pt x="220" y="981"/>
                    <a:pt x="490" y="981"/>
                  </a:cubicBezTo>
                  <a:cubicBezTo>
                    <a:pt x="669" y="981"/>
                    <a:pt x="823" y="889"/>
                    <a:pt x="910" y="751"/>
                  </a:cubicBezTo>
                  <a:cubicBezTo>
                    <a:pt x="863" y="675"/>
                    <a:pt x="832" y="588"/>
                    <a:pt x="832" y="491"/>
                  </a:cubicBezTo>
                  <a:cubicBezTo>
                    <a:pt x="832" y="394"/>
                    <a:pt x="863" y="307"/>
                    <a:pt x="910" y="230"/>
                  </a:cubicBezTo>
                  <a:cubicBezTo>
                    <a:pt x="823" y="93"/>
                    <a:pt x="669" y="1"/>
                    <a:pt x="490" y="1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8"/>
            <p:cNvSpPr/>
            <p:nvPr/>
          </p:nvSpPr>
          <p:spPr>
            <a:xfrm>
              <a:off x="6732397" y="5480432"/>
              <a:ext cx="23674" cy="22030"/>
            </a:xfrm>
            <a:custGeom>
              <a:rect b="b" l="l" r="r" t="t"/>
              <a:pathLst>
                <a:path extrusionOk="0" h="563" w="605">
                  <a:moveTo>
                    <a:pt x="374" y="0"/>
                  </a:moveTo>
                  <a:cubicBezTo>
                    <a:pt x="321" y="0"/>
                    <a:pt x="267" y="21"/>
                    <a:pt x="226" y="62"/>
                  </a:cubicBezTo>
                  <a:lnTo>
                    <a:pt x="83" y="204"/>
                  </a:lnTo>
                  <a:cubicBezTo>
                    <a:pt x="1" y="286"/>
                    <a:pt x="1" y="418"/>
                    <a:pt x="83" y="501"/>
                  </a:cubicBezTo>
                  <a:cubicBezTo>
                    <a:pt x="124" y="542"/>
                    <a:pt x="177" y="562"/>
                    <a:pt x="229" y="562"/>
                  </a:cubicBezTo>
                  <a:cubicBezTo>
                    <a:pt x="281" y="562"/>
                    <a:pt x="334" y="542"/>
                    <a:pt x="375" y="501"/>
                  </a:cubicBezTo>
                  <a:lnTo>
                    <a:pt x="522" y="352"/>
                  </a:lnTo>
                  <a:cubicBezTo>
                    <a:pt x="604" y="270"/>
                    <a:pt x="604" y="143"/>
                    <a:pt x="522" y="62"/>
                  </a:cubicBezTo>
                  <a:cubicBezTo>
                    <a:pt x="481" y="21"/>
                    <a:pt x="428" y="0"/>
                    <a:pt x="374" y="0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28" name="Google Shape;182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4103" y="5952350"/>
            <a:ext cx="543276" cy="543291"/>
          </a:xfrm>
          <a:prstGeom prst="rect">
            <a:avLst/>
          </a:prstGeom>
          <a:noFill/>
          <a:ln>
            <a:noFill/>
          </a:ln>
        </p:spPr>
      </p:pic>
      <p:sp>
        <p:nvSpPr>
          <p:cNvPr id="1829" name="Google Shape;1829;p28"/>
          <p:cNvSpPr/>
          <p:nvPr/>
        </p:nvSpPr>
        <p:spPr>
          <a:xfrm rot="-5400000">
            <a:off x="5392163" y="7009898"/>
            <a:ext cx="208267" cy="156646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8"/>
          <p:cNvSpPr/>
          <p:nvPr/>
        </p:nvSpPr>
        <p:spPr>
          <a:xfrm rot="-5400000">
            <a:off x="5392163" y="5569523"/>
            <a:ext cx="208267" cy="156646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8"/>
          <p:cNvSpPr/>
          <p:nvPr/>
        </p:nvSpPr>
        <p:spPr>
          <a:xfrm rot="-5400000">
            <a:off x="5487088" y="2344586"/>
            <a:ext cx="208267" cy="156646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2" name="Google Shape;1832;p28"/>
          <p:cNvGrpSpPr/>
          <p:nvPr/>
        </p:nvGrpSpPr>
        <p:grpSpPr>
          <a:xfrm>
            <a:off x="2105455" y="194244"/>
            <a:ext cx="410793" cy="283736"/>
            <a:chOff x="6338319" y="2708150"/>
            <a:chExt cx="540659" cy="456608"/>
          </a:xfrm>
        </p:grpSpPr>
        <p:sp>
          <p:nvSpPr>
            <p:cNvPr id="1833" name="Google Shape;1833;p28"/>
            <p:cNvSpPr/>
            <p:nvPr/>
          </p:nvSpPr>
          <p:spPr>
            <a:xfrm>
              <a:off x="6338319" y="2708150"/>
              <a:ext cx="521251" cy="456608"/>
            </a:xfrm>
            <a:custGeom>
              <a:rect b="b" l="l" r="r" t="t"/>
              <a:pathLst>
                <a:path extrusionOk="0" h="11669" w="13321">
                  <a:moveTo>
                    <a:pt x="9791" y="1"/>
                  </a:moveTo>
                  <a:cubicBezTo>
                    <a:pt x="8530" y="6"/>
                    <a:pt x="7452" y="624"/>
                    <a:pt x="6752" y="1743"/>
                  </a:cubicBezTo>
                  <a:cubicBezTo>
                    <a:pt x="6732" y="1778"/>
                    <a:pt x="6681" y="1809"/>
                    <a:pt x="6670" y="1809"/>
                  </a:cubicBezTo>
                  <a:cubicBezTo>
                    <a:pt x="6660" y="1809"/>
                    <a:pt x="6625" y="1798"/>
                    <a:pt x="6569" y="1748"/>
                  </a:cubicBezTo>
                  <a:cubicBezTo>
                    <a:pt x="5900" y="611"/>
                    <a:pt x="4721" y="9"/>
                    <a:pt x="3528" y="9"/>
                  </a:cubicBezTo>
                  <a:cubicBezTo>
                    <a:pt x="2636" y="9"/>
                    <a:pt x="1737" y="346"/>
                    <a:pt x="1038" y="1048"/>
                  </a:cubicBezTo>
                  <a:cubicBezTo>
                    <a:pt x="368" y="1712"/>
                    <a:pt x="1" y="2601"/>
                    <a:pt x="5" y="3540"/>
                  </a:cubicBezTo>
                  <a:cubicBezTo>
                    <a:pt x="5" y="7161"/>
                    <a:pt x="3106" y="10062"/>
                    <a:pt x="6354" y="11600"/>
                  </a:cubicBezTo>
                  <a:cubicBezTo>
                    <a:pt x="6454" y="11646"/>
                    <a:pt x="6561" y="11669"/>
                    <a:pt x="6668" y="11669"/>
                  </a:cubicBezTo>
                  <a:cubicBezTo>
                    <a:pt x="6776" y="11669"/>
                    <a:pt x="6883" y="11646"/>
                    <a:pt x="6983" y="11600"/>
                  </a:cubicBezTo>
                  <a:cubicBezTo>
                    <a:pt x="7478" y="11359"/>
                    <a:pt x="8775" y="10696"/>
                    <a:pt x="10067" y="9608"/>
                  </a:cubicBezTo>
                  <a:cubicBezTo>
                    <a:pt x="12228" y="7795"/>
                    <a:pt x="13320" y="5746"/>
                    <a:pt x="13320" y="3525"/>
                  </a:cubicBezTo>
                  <a:cubicBezTo>
                    <a:pt x="13315" y="1574"/>
                    <a:pt x="11722" y="1"/>
                    <a:pt x="9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8"/>
            <p:cNvSpPr/>
            <p:nvPr/>
          </p:nvSpPr>
          <p:spPr>
            <a:xfrm>
              <a:off x="6338319" y="2708424"/>
              <a:ext cx="277040" cy="456334"/>
            </a:xfrm>
            <a:custGeom>
              <a:rect b="b" l="l" r="r" t="t"/>
              <a:pathLst>
                <a:path extrusionOk="0" h="11662" w="7080">
                  <a:moveTo>
                    <a:pt x="3528" y="1"/>
                  </a:moveTo>
                  <a:cubicBezTo>
                    <a:pt x="2636" y="1"/>
                    <a:pt x="1737" y="336"/>
                    <a:pt x="1038" y="1041"/>
                  </a:cubicBezTo>
                  <a:cubicBezTo>
                    <a:pt x="368" y="1705"/>
                    <a:pt x="1" y="2594"/>
                    <a:pt x="5" y="3533"/>
                  </a:cubicBezTo>
                  <a:cubicBezTo>
                    <a:pt x="5" y="7154"/>
                    <a:pt x="3106" y="10055"/>
                    <a:pt x="6354" y="11593"/>
                  </a:cubicBezTo>
                  <a:cubicBezTo>
                    <a:pt x="6454" y="11639"/>
                    <a:pt x="6561" y="11662"/>
                    <a:pt x="6668" y="11662"/>
                  </a:cubicBezTo>
                  <a:cubicBezTo>
                    <a:pt x="6776" y="11662"/>
                    <a:pt x="6883" y="11639"/>
                    <a:pt x="6983" y="11593"/>
                  </a:cubicBezTo>
                  <a:cubicBezTo>
                    <a:pt x="7014" y="11578"/>
                    <a:pt x="7044" y="11562"/>
                    <a:pt x="7080" y="11542"/>
                  </a:cubicBezTo>
                  <a:cubicBezTo>
                    <a:pt x="3867" y="9999"/>
                    <a:pt x="828" y="7118"/>
                    <a:pt x="823" y="3533"/>
                  </a:cubicBezTo>
                  <a:cubicBezTo>
                    <a:pt x="823" y="2594"/>
                    <a:pt x="1191" y="1705"/>
                    <a:pt x="1854" y="1041"/>
                  </a:cubicBezTo>
                  <a:cubicBezTo>
                    <a:pt x="2447" y="449"/>
                    <a:pt x="3183" y="116"/>
                    <a:pt x="3938" y="25"/>
                  </a:cubicBezTo>
                  <a:cubicBezTo>
                    <a:pt x="3802" y="9"/>
                    <a:pt x="3665" y="1"/>
                    <a:pt x="3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8"/>
            <p:cNvSpPr/>
            <p:nvPr/>
          </p:nvSpPr>
          <p:spPr>
            <a:xfrm>
              <a:off x="6369505" y="2739219"/>
              <a:ext cx="459112" cy="394274"/>
            </a:xfrm>
            <a:custGeom>
              <a:rect b="b" l="l" r="r" t="t"/>
              <a:pathLst>
                <a:path extrusionOk="0" h="10076" w="11733">
                  <a:moveTo>
                    <a:pt x="8965" y="0"/>
                  </a:moveTo>
                  <a:cubicBezTo>
                    <a:pt x="8103" y="0"/>
                    <a:pt x="7224" y="413"/>
                    <a:pt x="6630" y="1367"/>
                  </a:cubicBezTo>
                  <a:cubicBezTo>
                    <a:pt x="6460" y="1642"/>
                    <a:pt x="6180" y="1810"/>
                    <a:pt x="5877" y="1810"/>
                  </a:cubicBezTo>
                  <a:cubicBezTo>
                    <a:pt x="5641" y="1810"/>
                    <a:pt x="5390" y="1707"/>
                    <a:pt x="5168" y="1475"/>
                  </a:cubicBezTo>
                  <a:cubicBezTo>
                    <a:pt x="5088" y="1388"/>
                    <a:pt x="4562" y="233"/>
                    <a:pt x="3096" y="34"/>
                  </a:cubicBezTo>
                  <a:cubicBezTo>
                    <a:pt x="2972" y="18"/>
                    <a:pt x="2850" y="10"/>
                    <a:pt x="2730" y="10"/>
                  </a:cubicBezTo>
                  <a:cubicBezTo>
                    <a:pt x="1238" y="10"/>
                    <a:pt x="0" y="1229"/>
                    <a:pt x="0" y="2746"/>
                  </a:cubicBezTo>
                  <a:cubicBezTo>
                    <a:pt x="5" y="6097"/>
                    <a:pt x="3029" y="8727"/>
                    <a:pt x="5873" y="10075"/>
                  </a:cubicBezTo>
                  <a:cubicBezTo>
                    <a:pt x="6359" y="9841"/>
                    <a:pt x="7559" y="9217"/>
                    <a:pt x="8760" y="8206"/>
                  </a:cubicBezTo>
                  <a:cubicBezTo>
                    <a:pt x="10731" y="6551"/>
                    <a:pt x="11733" y="4707"/>
                    <a:pt x="11727" y="2736"/>
                  </a:cubicBezTo>
                  <a:cubicBezTo>
                    <a:pt x="11727" y="1097"/>
                    <a:pt x="10369" y="0"/>
                    <a:pt x="8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8"/>
            <p:cNvSpPr/>
            <p:nvPr/>
          </p:nvSpPr>
          <p:spPr>
            <a:xfrm>
              <a:off x="6369505" y="2739571"/>
              <a:ext cx="245658" cy="393922"/>
            </a:xfrm>
            <a:custGeom>
              <a:rect b="b" l="l" r="r" t="t"/>
              <a:pathLst>
                <a:path extrusionOk="0" h="10067" w="6278">
                  <a:moveTo>
                    <a:pt x="2730" y="1"/>
                  </a:moveTo>
                  <a:cubicBezTo>
                    <a:pt x="1238" y="1"/>
                    <a:pt x="0" y="1220"/>
                    <a:pt x="0" y="2737"/>
                  </a:cubicBezTo>
                  <a:cubicBezTo>
                    <a:pt x="5" y="6088"/>
                    <a:pt x="3029" y="8718"/>
                    <a:pt x="5873" y="10066"/>
                  </a:cubicBezTo>
                  <a:cubicBezTo>
                    <a:pt x="5976" y="10016"/>
                    <a:pt x="6114" y="9943"/>
                    <a:pt x="6278" y="9858"/>
                  </a:cubicBezTo>
                  <a:cubicBezTo>
                    <a:pt x="3565" y="8458"/>
                    <a:pt x="823" y="5924"/>
                    <a:pt x="823" y="2737"/>
                  </a:cubicBezTo>
                  <a:cubicBezTo>
                    <a:pt x="817" y="1363"/>
                    <a:pt x="1834" y="229"/>
                    <a:pt x="3136" y="30"/>
                  </a:cubicBezTo>
                  <a:cubicBezTo>
                    <a:pt x="3126" y="30"/>
                    <a:pt x="3110" y="30"/>
                    <a:pt x="3096" y="25"/>
                  </a:cubicBezTo>
                  <a:cubicBezTo>
                    <a:pt x="2972" y="9"/>
                    <a:pt x="2850" y="1"/>
                    <a:pt x="2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8"/>
            <p:cNvSpPr/>
            <p:nvPr/>
          </p:nvSpPr>
          <p:spPr>
            <a:xfrm>
              <a:off x="6472613" y="2821822"/>
              <a:ext cx="406365" cy="195220"/>
            </a:xfrm>
            <a:custGeom>
              <a:rect b="b" l="l" r="r" t="t"/>
              <a:pathLst>
                <a:path extrusionOk="0" h="4989" w="10385">
                  <a:moveTo>
                    <a:pt x="6661" y="0"/>
                  </a:moveTo>
                  <a:cubicBezTo>
                    <a:pt x="6580" y="0"/>
                    <a:pt x="6499" y="45"/>
                    <a:pt x="6467" y="135"/>
                  </a:cubicBezTo>
                  <a:lnTo>
                    <a:pt x="5032" y="4190"/>
                  </a:lnTo>
                  <a:lnTo>
                    <a:pt x="4011" y="1504"/>
                  </a:lnTo>
                  <a:cubicBezTo>
                    <a:pt x="3979" y="1417"/>
                    <a:pt x="3901" y="1373"/>
                    <a:pt x="3822" y="1373"/>
                  </a:cubicBezTo>
                  <a:cubicBezTo>
                    <a:pt x="3747" y="1373"/>
                    <a:pt x="3672" y="1411"/>
                    <a:pt x="3632" y="1488"/>
                  </a:cubicBezTo>
                  <a:lnTo>
                    <a:pt x="3096" y="2622"/>
                  </a:lnTo>
                  <a:lnTo>
                    <a:pt x="225" y="2622"/>
                  </a:lnTo>
                  <a:cubicBezTo>
                    <a:pt x="119" y="2622"/>
                    <a:pt x="27" y="2693"/>
                    <a:pt x="16" y="2801"/>
                  </a:cubicBezTo>
                  <a:cubicBezTo>
                    <a:pt x="1" y="2923"/>
                    <a:pt x="98" y="3025"/>
                    <a:pt x="215" y="3025"/>
                  </a:cubicBezTo>
                  <a:lnTo>
                    <a:pt x="3224" y="3025"/>
                  </a:lnTo>
                  <a:cubicBezTo>
                    <a:pt x="3306" y="3025"/>
                    <a:pt x="3377" y="2980"/>
                    <a:pt x="3407" y="2908"/>
                  </a:cubicBezTo>
                  <a:lnTo>
                    <a:pt x="3801" y="2096"/>
                  </a:lnTo>
                  <a:lnTo>
                    <a:pt x="4843" y="4859"/>
                  </a:lnTo>
                  <a:cubicBezTo>
                    <a:pt x="4878" y="4945"/>
                    <a:pt x="4959" y="4989"/>
                    <a:pt x="5039" y="4989"/>
                  </a:cubicBezTo>
                  <a:cubicBezTo>
                    <a:pt x="5119" y="4989"/>
                    <a:pt x="5199" y="4944"/>
                    <a:pt x="5230" y="4854"/>
                  </a:cubicBezTo>
                  <a:lnTo>
                    <a:pt x="6640" y="880"/>
                  </a:lnTo>
                  <a:lnTo>
                    <a:pt x="7203" y="2877"/>
                  </a:lnTo>
                  <a:cubicBezTo>
                    <a:pt x="7228" y="2964"/>
                    <a:pt x="7309" y="3025"/>
                    <a:pt x="7401" y="3025"/>
                  </a:cubicBezTo>
                  <a:lnTo>
                    <a:pt x="10164" y="3025"/>
                  </a:lnTo>
                  <a:cubicBezTo>
                    <a:pt x="10287" y="3025"/>
                    <a:pt x="10385" y="2923"/>
                    <a:pt x="10369" y="2801"/>
                  </a:cubicBezTo>
                  <a:cubicBezTo>
                    <a:pt x="10359" y="2693"/>
                    <a:pt x="10262" y="2622"/>
                    <a:pt x="10159" y="2622"/>
                  </a:cubicBezTo>
                  <a:lnTo>
                    <a:pt x="7554" y="2622"/>
                  </a:lnTo>
                  <a:lnTo>
                    <a:pt x="6861" y="149"/>
                  </a:lnTo>
                  <a:cubicBezTo>
                    <a:pt x="6832" y="50"/>
                    <a:pt x="6746" y="0"/>
                    <a:pt x="6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8" name="Google Shape;1838;p28"/>
          <p:cNvGrpSpPr/>
          <p:nvPr/>
        </p:nvGrpSpPr>
        <p:grpSpPr>
          <a:xfrm>
            <a:off x="1811494" y="110957"/>
            <a:ext cx="240315" cy="393920"/>
            <a:chOff x="5250035" y="1756038"/>
            <a:chExt cx="358626" cy="539838"/>
          </a:xfrm>
        </p:grpSpPr>
        <p:sp>
          <p:nvSpPr>
            <p:cNvPr id="1839" name="Google Shape;1839;p28"/>
            <p:cNvSpPr/>
            <p:nvPr/>
          </p:nvSpPr>
          <p:spPr>
            <a:xfrm>
              <a:off x="5334438" y="1756038"/>
              <a:ext cx="189898" cy="241276"/>
            </a:xfrm>
            <a:custGeom>
              <a:rect b="b" l="l" r="r" t="t"/>
              <a:pathLst>
                <a:path extrusionOk="0" h="6166" w="4853">
                  <a:moveTo>
                    <a:pt x="2419" y="1"/>
                  </a:moveTo>
                  <a:cubicBezTo>
                    <a:pt x="2371" y="1"/>
                    <a:pt x="2322" y="2"/>
                    <a:pt x="2273" y="5"/>
                  </a:cubicBezTo>
                  <a:cubicBezTo>
                    <a:pt x="991" y="81"/>
                    <a:pt x="0" y="1170"/>
                    <a:pt x="0" y="2457"/>
                  </a:cubicBezTo>
                  <a:lnTo>
                    <a:pt x="0" y="5843"/>
                  </a:lnTo>
                  <a:cubicBezTo>
                    <a:pt x="0" y="6022"/>
                    <a:pt x="142" y="6165"/>
                    <a:pt x="321" y="6165"/>
                  </a:cubicBezTo>
                  <a:lnTo>
                    <a:pt x="4530" y="6165"/>
                  </a:lnTo>
                  <a:cubicBezTo>
                    <a:pt x="4704" y="6165"/>
                    <a:pt x="4852" y="6022"/>
                    <a:pt x="4852" y="5843"/>
                  </a:cubicBezTo>
                  <a:lnTo>
                    <a:pt x="4852" y="2426"/>
                  </a:lnTo>
                  <a:cubicBezTo>
                    <a:pt x="4852" y="1086"/>
                    <a:pt x="3763" y="1"/>
                    <a:pt x="2419" y="1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8"/>
            <p:cNvSpPr/>
            <p:nvPr/>
          </p:nvSpPr>
          <p:spPr>
            <a:xfrm>
              <a:off x="5334438" y="1756038"/>
              <a:ext cx="111560" cy="241276"/>
            </a:xfrm>
            <a:custGeom>
              <a:rect b="b" l="l" r="r" t="t"/>
              <a:pathLst>
                <a:path extrusionOk="0" h="6166" w="2851">
                  <a:moveTo>
                    <a:pt x="2434" y="1"/>
                  </a:moveTo>
                  <a:cubicBezTo>
                    <a:pt x="1762" y="1"/>
                    <a:pt x="1030" y="272"/>
                    <a:pt x="347" y="934"/>
                  </a:cubicBezTo>
                  <a:cubicBezTo>
                    <a:pt x="123" y="1149"/>
                    <a:pt x="0" y="1451"/>
                    <a:pt x="0" y="1762"/>
                  </a:cubicBezTo>
                  <a:lnTo>
                    <a:pt x="0" y="6017"/>
                  </a:lnTo>
                  <a:cubicBezTo>
                    <a:pt x="0" y="6099"/>
                    <a:pt x="66" y="6165"/>
                    <a:pt x="147" y="6165"/>
                  </a:cubicBezTo>
                  <a:lnTo>
                    <a:pt x="1154" y="6165"/>
                  </a:lnTo>
                  <a:cubicBezTo>
                    <a:pt x="981" y="6165"/>
                    <a:pt x="833" y="6022"/>
                    <a:pt x="833" y="5843"/>
                  </a:cubicBezTo>
                  <a:lnTo>
                    <a:pt x="833" y="2426"/>
                  </a:lnTo>
                  <a:cubicBezTo>
                    <a:pt x="833" y="1231"/>
                    <a:pt x="1705" y="234"/>
                    <a:pt x="2850" y="36"/>
                  </a:cubicBezTo>
                  <a:cubicBezTo>
                    <a:pt x="2715" y="13"/>
                    <a:pt x="2576" y="1"/>
                    <a:pt x="2434" y="1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8"/>
            <p:cNvSpPr/>
            <p:nvPr/>
          </p:nvSpPr>
          <p:spPr>
            <a:xfrm>
              <a:off x="5380768" y="1980097"/>
              <a:ext cx="95986" cy="315779"/>
            </a:xfrm>
            <a:custGeom>
              <a:rect b="b" l="l" r="r" t="t"/>
              <a:pathLst>
                <a:path extrusionOk="0" h="8070" w="2453">
                  <a:moveTo>
                    <a:pt x="2238" y="0"/>
                  </a:moveTo>
                  <a:cubicBezTo>
                    <a:pt x="1930" y="212"/>
                    <a:pt x="1577" y="309"/>
                    <a:pt x="1230" y="309"/>
                  </a:cubicBezTo>
                  <a:cubicBezTo>
                    <a:pt x="875" y="309"/>
                    <a:pt x="527" y="208"/>
                    <a:pt x="241" y="25"/>
                  </a:cubicBezTo>
                  <a:lnTo>
                    <a:pt x="241" y="699"/>
                  </a:lnTo>
                  <a:cubicBezTo>
                    <a:pt x="241" y="812"/>
                    <a:pt x="174" y="913"/>
                    <a:pt x="67" y="950"/>
                  </a:cubicBezTo>
                  <a:lnTo>
                    <a:pt x="0" y="975"/>
                  </a:lnTo>
                  <a:lnTo>
                    <a:pt x="0" y="8070"/>
                  </a:lnTo>
                  <a:lnTo>
                    <a:pt x="2452" y="8070"/>
                  </a:lnTo>
                  <a:lnTo>
                    <a:pt x="2452" y="970"/>
                  </a:lnTo>
                  <a:lnTo>
                    <a:pt x="2407" y="955"/>
                  </a:lnTo>
                  <a:cubicBezTo>
                    <a:pt x="2304" y="913"/>
                    <a:pt x="2238" y="812"/>
                    <a:pt x="2238" y="705"/>
                  </a:cubicBezTo>
                  <a:lnTo>
                    <a:pt x="2238" y="0"/>
                  </a:ln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8"/>
            <p:cNvSpPr/>
            <p:nvPr/>
          </p:nvSpPr>
          <p:spPr>
            <a:xfrm>
              <a:off x="5380768" y="1981036"/>
              <a:ext cx="42182" cy="314840"/>
            </a:xfrm>
            <a:custGeom>
              <a:rect b="b" l="l" r="r" t="t"/>
              <a:pathLst>
                <a:path extrusionOk="0" h="8046" w="1078">
                  <a:moveTo>
                    <a:pt x="241" y="1"/>
                  </a:moveTo>
                  <a:lnTo>
                    <a:pt x="241" y="675"/>
                  </a:lnTo>
                  <a:cubicBezTo>
                    <a:pt x="241" y="788"/>
                    <a:pt x="174" y="889"/>
                    <a:pt x="67" y="926"/>
                  </a:cubicBezTo>
                  <a:lnTo>
                    <a:pt x="0" y="951"/>
                  </a:lnTo>
                  <a:lnTo>
                    <a:pt x="0" y="8046"/>
                  </a:lnTo>
                  <a:lnTo>
                    <a:pt x="1078" y="8046"/>
                  </a:lnTo>
                  <a:lnTo>
                    <a:pt x="1078" y="276"/>
                  </a:lnTo>
                  <a:cubicBezTo>
                    <a:pt x="778" y="252"/>
                    <a:pt x="486" y="154"/>
                    <a:pt x="241" y="1"/>
                  </a:cubicBezTo>
                  <a:close/>
                </a:path>
              </a:pathLst>
            </a:custGeom>
            <a:solidFill>
              <a:srgbClr val="E596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8"/>
            <p:cNvSpPr/>
            <p:nvPr/>
          </p:nvSpPr>
          <p:spPr>
            <a:xfrm>
              <a:off x="5381786" y="2043644"/>
              <a:ext cx="94969" cy="252232"/>
            </a:xfrm>
            <a:custGeom>
              <a:rect b="b" l="l" r="r" t="t"/>
              <a:pathLst>
                <a:path extrusionOk="0" h="6446" w="2427">
                  <a:moveTo>
                    <a:pt x="0" y="0"/>
                  </a:moveTo>
                  <a:lnTo>
                    <a:pt x="0" y="6446"/>
                  </a:lnTo>
                  <a:lnTo>
                    <a:pt x="2426" y="6446"/>
                  </a:lnTo>
                  <a:lnTo>
                    <a:pt x="2426" y="0"/>
                  </a:lnTo>
                  <a:lnTo>
                    <a:pt x="2416" y="10"/>
                  </a:lnTo>
                  <a:cubicBezTo>
                    <a:pt x="2119" y="371"/>
                    <a:pt x="1666" y="551"/>
                    <a:pt x="1213" y="551"/>
                  </a:cubicBezTo>
                  <a:cubicBezTo>
                    <a:pt x="756" y="551"/>
                    <a:pt x="298" y="36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8"/>
            <p:cNvSpPr/>
            <p:nvPr/>
          </p:nvSpPr>
          <p:spPr>
            <a:xfrm>
              <a:off x="5380768" y="2043644"/>
              <a:ext cx="42182" cy="252232"/>
            </a:xfrm>
            <a:custGeom>
              <a:rect b="b" l="l" r="r" t="t"/>
              <a:pathLst>
                <a:path extrusionOk="0" h="6446" w="1078">
                  <a:moveTo>
                    <a:pt x="0" y="0"/>
                  </a:moveTo>
                  <a:lnTo>
                    <a:pt x="0" y="6446"/>
                  </a:lnTo>
                  <a:lnTo>
                    <a:pt x="1078" y="6446"/>
                  </a:lnTo>
                  <a:lnTo>
                    <a:pt x="1078" y="546"/>
                  </a:lnTo>
                  <a:cubicBezTo>
                    <a:pt x="665" y="510"/>
                    <a:pt x="271" y="32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8"/>
            <p:cNvSpPr/>
            <p:nvPr/>
          </p:nvSpPr>
          <p:spPr>
            <a:xfrm>
              <a:off x="5250035" y="2017466"/>
              <a:ext cx="133981" cy="278410"/>
            </a:xfrm>
            <a:custGeom>
              <a:rect b="b" l="l" r="r" t="t"/>
              <a:pathLst>
                <a:path extrusionOk="0" h="7115" w="3424">
                  <a:moveTo>
                    <a:pt x="3424" y="0"/>
                  </a:moveTo>
                  <a:lnTo>
                    <a:pt x="972" y="945"/>
                  </a:lnTo>
                  <a:cubicBezTo>
                    <a:pt x="972" y="945"/>
                    <a:pt x="1" y="1344"/>
                    <a:pt x="1" y="2452"/>
                  </a:cubicBezTo>
                  <a:lnTo>
                    <a:pt x="1" y="4837"/>
                  </a:lnTo>
                  <a:lnTo>
                    <a:pt x="1" y="6787"/>
                  </a:lnTo>
                  <a:cubicBezTo>
                    <a:pt x="1" y="6966"/>
                    <a:pt x="144" y="7115"/>
                    <a:pt x="323" y="7115"/>
                  </a:cubicBezTo>
                  <a:lnTo>
                    <a:pt x="3424" y="7115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8"/>
            <p:cNvSpPr/>
            <p:nvPr/>
          </p:nvSpPr>
          <p:spPr>
            <a:xfrm>
              <a:off x="5250035" y="2051040"/>
              <a:ext cx="47034" cy="244836"/>
            </a:xfrm>
            <a:custGeom>
              <a:rect b="b" l="l" r="r" t="t"/>
              <a:pathLst>
                <a:path extrusionOk="0" h="6257" w="1202">
                  <a:moveTo>
                    <a:pt x="1201" y="0"/>
                  </a:moveTo>
                  <a:lnTo>
                    <a:pt x="972" y="87"/>
                  </a:lnTo>
                  <a:cubicBezTo>
                    <a:pt x="972" y="87"/>
                    <a:pt x="1" y="490"/>
                    <a:pt x="1" y="1594"/>
                  </a:cubicBezTo>
                  <a:lnTo>
                    <a:pt x="1" y="3979"/>
                  </a:lnTo>
                  <a:lnTo>
                    <a:pt x="1" y="5929"/>
                  </a:lnTo>
                  <a:cubicBezTo>
                    <a:pt x="1" y="6108"/>
                    <a:pt x="144" y="6257"/>
                    <a:pt x="323" y="6257"/>
                  </a:cubicBezTo>
                  <a:lnTo>
                    <a:pt x="1161" y="6257"/>
                  </a:lnTo>
                  <a:cubicBezTo>
                    <a:pt x="982" y="6257"/>
                    <a:pt x="833" y="6108"/>
                    <a:pt x="833" y="5929"/>
                  </a:cubicBezTo>
                  <a:lnTo>
                    <a:pt x="833" y="3979"/>
                  </a:lnTo>
                  <a:lnTo>
                    <a:pt x="833" y="1037"/>
                  </a:lnTo>
                  <a:cubicBezTo>
                    <a:pt x="833" y="578"/>
                    <a:pt x="1002" y="240"/>
                    <a:pt x="1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8"/>
            <p:cNvSpPr/>
            <p:nvPr/>
          </p:nvSpPr>
          <p:spPr>
            <a:xfrm>
              <a:off x="5474719" y="2017036"/>
              <a:ext cx="133942" cy="278840"/>
            </a:xfrm>
            <a:custGeom>
              <a:rect b="b" l="l" r="r" t="t"/>
              <a:pathLst>
                <a:path extrusionOk="0" h="7126" w="3423">
                  <a:moveTo>
                    <a:pt x="1" y="0"/>
                  </a:moveTo>
                  <a:lnTo>
                    <a:pt x="1" y="7126"/>
                  </a:lnTo>
                  <a:lnTo>
                    <a:pt x="3096" y="7126"/>
                  </a:lnTo>
                  <a:cubicBezTo>
                    <a:pt x="3274" y="7126"/>
                    <a:pt x="3422" y="6977"/>
                    <a:pt x="3422" y="6798"/>
                  </a:cubicBezTo>
                  <a:lnTo>
                    <a:pt x="3422" y="2463"/>
                  </a:lnTo>
                  <a:cubicBezTo>
                    <a:pt x="3422" y="1359"/>
                    <a:pt x="2452" y="956"/>
                    <a:pt x="2452" y="956"/>
                  </a:cubicBezTo>
                  <a:lnTo>
                    <a:pt x="11" y="11"/>
                  </a:lnTo>
                  <a:cubicBezTo>
                    <a:pt x="6" y="6"/>
                    <a:pt x="1" y="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28"/>
            <p:cNvSpPr/>
            <p:nvPr/>
          </p:nvSpPr>
          <p:spPr>
            <a:xfrm>
              <a:off x="5466111" y="2178721"/>
              <a:ext cx="70786" cy="100955"/>
            </a:xfrm>
            <a:custGeom>
              <a:rect b="b" l="l" r="r" t="t"/>
              <a:pathLst>
                <a:path extrusionOk="0" h="2580" w="1809">
                  <a:moveTo>
                    <a:pt x="582" y="0"/>
                  </a:moveTo>
                  <a:cubicBezTo>
                    <a:pt x="261" y="0"/>
                    <a:pt x="0" y="245"/>
                    <a:pt x="0" y="542"/>
                  </a:cubicBezTo>
                  <a:lnTo>
                    <a:pt x="0" y="2039"/>
                  </a:lnTo>
                  <a:cubicBezTo>
                    <a:pt x="0" y="2334"/>
                    <a:pt x="261" y="2579"/>
                    <a:pt x="582" y="2579"/>
                  </a:cubicBezTo>
                  <a:cubicBezTo>
                    <a:pt x="695" y="2579"/>
                    <a:pt x="787" y="2487"/>
                    <a:pt x="782" y="2371"/>
                  </a:cubicBezTo>
                  <a:cubicBezTo>
                    <a:pt x="782" y="2263"/>
                    <a:pt x="685" y="2176"/>
                    <a:pt x="577" y="2176"/>
                  </a:cubicBezTo>
                  <a:cubicBezTo>
                    <a:pt x="486" y="2171"/>
                    <a:pt x="405" y="2110"/>
                    <a:pt x="405" y="2039"/>
                  </a:cubicBezTo>
                  <a:lnTo>
                    <a:pt x="405" y="542"/>
                  </a:lnTo>
                  <a:cubicBezTo>
                    <a:pt x="405" y="471"/>
                    <a:pt x="486" y="404"/>
                    <a:pt x="582" y="404"/>
                  </a:cubicBezTo>
                  <a:lnTo>
                    <a:pt x="1226" y="404"/>
                  </a:lnTo>
                  <a:cubicBezTo>
                    <a:pt x="1324" y="404"/>
                    <a:pt x="1405" y="471"/>
                    <a:pt x="1405" y="542"/>
                  </a:cubicBezTo>
                  <a:lnTo>
                    <a:pt x="1405" y="2039"/>
                  </a:lnTo>
                  <a:cubicBezTo>
                    <a:pt x="1405" y="2110"/>
                    <a:pt x="1324" y="2176"/>
                    <a:pt x="1226" y="2176"/>
                  </a:cubicBezTo>
                  <a:cubicBezTo>
                    <a:pt x="1109" y="2176"/>
                    <a:pt x="1018" y="2273"/>
                    <a:pt x="1027" y="2396"/>
                  </a:cubicBezTo>
                  <a:cubicBezTo>
                    <a:pt x="1037" y="2503"/>
                    <a:pt x="1134" y="2579"/>
                    <a:pt x="1242" y="2579"/>
                  </a:cubicBezTo>
                  <a:cubicBezTo>
                    <a:pt x="1553" y="2575"/>
                    <a:pt x="1808" y="2329"/>
                    <a:pt x="1808" y="2039"/>
                  </a:cubicBezTo>
                  <a:lnTo>
                    <a:pt x="1808" y="542"/>
                  </a:lnTo>
                  <a:cubicBezTo>
                    <a:pt x="1808" y="245"/>
                    <a:pt x="1548" y="0"/>
                    <a:pt x="1226" y="0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5493658" y="2125347"/>
              <a:ext cx="15887" cy="68243"/>
            </a:xfrm>
            <a:custGeom>
              <a:rect b="b" l="l" r="r" t="t"/>
              <a:pathLst>
                <a:path extrusionOk="0" h="1744" w="406">
                  <a:moveTo>
                    <a:pt x="204" y="1"/>
                  </a:moveTo>
                  <a:cubicBezTo>
                    <a:pt x="202" y="1"/>
                    <a:pt x="199" y="1"/>
                    <a:pt x="196" y="1"/>
                  </a:cubicBezTo>
                  <a:cubicBezTo>
                    <a:pt x="83" y="6"/>
                    <a:pt x="1" y="103"/>
                    <a:pt x="1" y="211"/>
                  </a:cubicBezTo>
                  <a:lnTo>
                    <a:pt x="1" y="1533"/>
                  </a:lnTo>
                  <a:cubicBezTo>
                    <a:pt x="1" y="1635"/>
                    <a:pt x="73" y="1727"/>
                    <a:pt x="175" y="1743"/>
                  </a:cubicBezTo>
                  <a:cubicBezTo>
                    <a:pt x="181" y="1744"/>
                    <a:pt x="187" y="1744"/>
                    <a:pt x="193" y="1744"/>
                  </a:cubicBezTo>
                  <a:cubicBezTo>
                    <a:pt x="308" y="1744"/>
                    <a:pt x="405" y="1655"/>
                    <a:pt x="405" y="1538"/>
                  </a:cubicBezTo>
                  <a:lnTo>
                    <a:pt x="405" y="205"/>
                  </a:lnTo>
                  <a:cubicBezTo>
                    <a:pt x="405" y="91"/>
                    <a:pt x="312" y="1"/>
                    <a:pt x="204" y="1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5349190" y="2125582"/>
              <a:ext cx="15848" cy="82369"/>
            </a:xfrm>
            <a:custGeom>
              <a:rect b="b" l="l" r="r" t="t"/>
              <a:pathLst>
                <a:path extrusionOk="0" h="2105" w="405">
                  <a:moveTo>
                    <a:pt x="194" y="0"/>
                  </a:moveTo>
                  <a:cubicBezTo>
                    <a:pt x="83" y="5"/>
                    <a:pt x="1" y="102"/>
                    <a:pt x="1" y="215"/>
                  </a:cubicBezTo>
                  <a:lnTo>
                    <a:pt x="1" y="1895"/>
                  </a:lnTo>
                  <a:cubicBezTo>
                    <a:pt x="1" y="2007"/>
                    <a:pt x="83" y="2105"/>
                    <a:pt x="194" y="2105"/>
                  </a:cubicBezTo>
                  <a:cubicBezTo>
                    <a:pt x="197" y="2105"/>
                    <a:pt x="200" y="2105"/>
                    <a:pt x="203" y="2105"/>
                  </a:cubicBezTo>
                  <a:cubicBezTo>
                    <a:pt x="312" y="2105"/>
                    <a:pt x="404" y="2015"/>
                    <a:pt x="404" y="1905"/>
                  </a:cubicBezTo>
                  <a:lnTo>
                    <a:pt x="404" y="205"/>
                  </a:lnTo>
                  <a:cubicBezTo>
                    <a:pt x="404" y="87"/>
                    <a:pt x="307" y="0"/>
                    <a:pt x="194" y="0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5549458" y="2132508"/>
              <a:ext cx="15809" cy="163368"/>
            </a:xfrm>
            <a:custGeom>
              <a:rect b="b" l="l" r="r" t="t"/>
              <a:pathLst>
                <a:path extrusionOk="0" h="4175" w="404">
                  <a:moveTo>
                    <a:pt x="203" y="0"/>
                  </a:moveTo>
                  <a:cubicBezTo>
                    <a:pt x="92" y="0"/>
                    <a:pt x="1" y="92"/>
                    <a:pt x="1" y="206"/>
                  </a:cubicBezTo>
                  <a:lnTo>
                    <a:pt x="1" y="4175"/>
                  </a:lnTo>
                  <a:lnTo>
                    <a:pt x="404" y="4175"/>
                  </a:lnTo>
                  <a:lnTo>
                    <a:pt x="404" y="212"/>
                  </a:lnTo>
                  <a:cubicBezTo>
                    <a:pt x="404" y="104"/>
                    <a:pt x="333" y="12"/>
                    <a:pt x="230" y="2"/>
                  </a:cubicBezTo>
                  <a:cubicBezTo>
                    <a:pt x="221" y="1"/>
                    <a:pt x="212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5293235" y="2132508"/>
              <a:ext cx="15809" cy="163368"/>
            </a:xfrm>
            <a:custGeom>
              <a:rect b="b" l="l" r="r" t="t"/>
              <a:pathLst>
                <a:path extrusionOk="0" h="4175" w="404">
                  <a:moveTo>
                    <a:pt x="199" y="0"/>
                  </a:moveTo>
                  <a:cubicBezTo>
                    <a:pt x="89" y="0"/>
                    <a:pt x="0" y="92"/>
                    <a:pt x="0" y="206"/>
                  </a:cubicBezTo>
                  <a:lnTo>
                    <a:pt x="0" y="4175"/>
                  </a:lnTo>
                  <a:lnTo>
                    <a:pt x="404" y="4175"/>
                  </a:lnTo>
                  <a:lnTo>
                    <a:pt x="404" y="212"/>
                  </a:lnTo>
                  <a:cubicBezTo>
                    <a:pt x="404" y="104"/>
                    <a:pt x="328" y="12"/>
                    <a:pt x="226" y="2"/>
                  </a:cubicBezTo>
                  <a:cubicBezTo>
                    <a:pt x="217" y="1"/>
                    <a:pt x="208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5474719" y="2017270"/>
              <a:ext cx="56621" cy="163485"/>
            </a:xfrm>
            <a:custGeom>
              <a:rect b="b" l="l" r="r" t="t"/>
              <a:pathLst>
                <a:path extrusionOk="0" h="4178" w="1447">
                  <a:moveTo>
                    <a:pt x="1" y="0"/>
                  </a:moveTo>
                  <a:lnTo>
                    <a:pt x="1" y="4178"/>
                  </a:lnTo>
                  <a:lnTo>
                    <a:pt x="1135" y="2733"/>
                  </a:lnTo>
                  <a:cubicBezTo>
                    <a:pt x="1196" y="2655"/>
                    <a:pt x="1180" y="2549"/>
                    <a:pt x="1098" y="2487"/>
                  </a:cubicBezTo>
                  <a:lnTo>
                    <a:pt x="720" y="2196"/>
                  </a:lnTo>
                  <a:cubicBezTo>
                    <a:pt x="633" y="2129"/>
                    <a:pt x="623" y="2002"/>
                    <a:pt x="706" y="1925"/>
                  </a:cubicBezTo>
                  <a:lnTo>
                    <a:pt x="1369" y="1318"/>
                  </a:lnTo>
                  <a:cubicBezTo>
                    <a:pt x="1435" y="1257"/>
                    <a:pt x="1446" y="1165"/>
                    <a:pt x="1399" y="1092"/>
                  </a:cubicBezTo>
                  <a:lnTo>
                    <a:pt x="920" y="357"/>
                  </a:lnTo>
                  <a:lnTo>
                    <a:pt x="11" y="5"/>
                  </a:lnTo>
                  <a:cubicBezTo>
                    <a:pt x="6" y="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5327239" y="2017623"/>
              <a:ext cx="56778" cy="163133"/>
            </a:xfrm>
            <a:custGeom>
              <a:rect b="b" l="l" r="r" t="t"/>
              <a:pathLst>
                <a:path extrusionOk="0" h="4169" w="1451">
                  <a:moveTo>
                    <a:pt x="1451" y="1"/>
                  </a:moveTo>
                  <a:lnTo>
                    <a:pt x="521" y="359"/>
                  </a:lnTo>
                  <a:lnTo>
                    <a:pt x="46" y="1083"/>
                  </a:lnTo>
                  <a:cubicBezTo>
                    <a:pt x="0" y="1156"/>
                    <a:pt x="15" y="1248"/>
                    <a:pt x="76" y="1309"/>
                  </a:cubicBezTo>
                  <a:lnTo>
                    <a:pt x="741" y="1916"/>
                  </a:lnTo>
                  <a:cubicBezTo>
                    <a:pt x="822" y="1993"/>
                    <a:pt x="817" y="2120"/>
                    <a:pt x="725" y="2187"/>
                  </a:cubicBezTo>
                  <a:lnTo>
                    <a:pt x="347" y="2478"/>
                  </a:lnTo>
                  <a:cubicBezTo>
                    <a:pt x="265" y="2540"/>
                    <a:pt x="255" y="2646"/>
                    <a:pt x="317" y="2724"/>
                  </a:cubicBezTo>
                  <a:lnTo>
                    <a:pt x="1451" y="4169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5330604" y="2192925"/>
              <a:ext cx="52786" cy="52786"/>
            </a:xfrm>
            <a:custGeom>
              <a:rect b="b" l="l" r="r" t="t"/>
              <a:pathLst>
                <a:path extrusionOk="0" h="1349" w="1349">
                  <a:moveTo>
                    <a:pt x="674" y="0"/>
                  </a:moveTo>
                  <a:cubicBezTo>
                    <a:pt x="302" y="0"/>
                    <a:pt x="0" y="302"/>
                    <a:pt x="0" y="674"/>
                  </a:cubicBezTo>
                  <a:cubicBezTo>
                    <a:pt x="0" y="1042"/>
                    <a:pt x="302" y="1349"/>
                    <a:pt x="674" y="1349"/>
                  </a:cubicBezTo>
                  <a:cubicBezTo>
                    <a:pt x="1048" y="1349"/>
                    <a:pt x="1349" y="1042"/>
                    <a:pt x="1349" y="674"/>
                  </a:cubicBezTo>
                  <a:cubicBezTo>
                    <a:pt x="1349" y="302"/>
                    <a:pt x="1048" y="0"/>
                    <a:pt x="674" y="0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5330604" y="2192925"/>
              <a:ext cx="38621" cy="52786"/>
            </a:xfrm>
            <a:custGeom>
              <a:rect b="b" l="l" r="r" t="t"/>
              <a:pathLst>
                <a:path extrusionOk="0" h="1349" w="987">
                  <a:moveTo>
                    <a:pt x="674" y="0"/>
                  </a:moveTo>
                  <a:cubicBezTo>
                    <a:pt x="302" y="0"/>
                    <a:pt x="0" y="302"/>
                    <a:pt x="0" y="674"/>
                  </a:cubicBezTo>
                  <a:cubicBezTo>
                    <a:pt x="0" y="1042"/>
                    <a:pt x="302" y="1349"/>
                    <a:pt x="674" y="1349"/>
                  </a:cubicBezTo>
                  <a:cubicBezTo>
                    <a:pt x="787" y="1349"/>
                    <a:pt x="889" y="1318"/>
                    <a:pt x="987" y="1273"/>
                  </a:cubicBezTo>
                  <a:cubicBezTo>
                    <a:pt x="772" y="1160"/>
                    <a:pt x="624" y="935"/>
                    <a:pt x="624" y="674"/>
                  </a:cubicBezTo>
                  <a:cubicBezTo>
                    <a:pt x="624" y="414"/>
                    <a:pt x="772" y="189"/>
                    <a:pt x="987" y="77"/>
                  </a:cubicBezTo>
                  <a:cubicBezTo>
                    <a:pt x="889" y="31"/>
                    <a:pt x="787" y="0"/>
                    <a:pt x="674" y="0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5346999" y="2209320"/>
              <a:ext cx="20035" cy="19995"/>
            </a:xfrm>
            <a:custGeom>
              <a:rect b="b" l="l" r="r" t="t"/>
              <a:pathLst>
                <a:path extrusionOk="0" h="511" w="512">
                  <a:moveTo>
                    <a:pt x="255" y="0"/>
                  </a:moveTo>
                  <a:cubicBezTo>
                    <a:pt x="113" y="0"/>
                    <a:pt x="0" y="112"/>
                    <a:pt x="0" y="255"/>
                  </a:cubicBezTo>
                  <a:cubicBezTo>
                    <a:pt x="0" y="399"/>
                    <a:pt x="113" y="510"/>
                    <a:pt x="255" y="510"/>
                  </a:cubicBezTo>
                  <a:cubicBezTo>
                    <a:pt x="399" y="510"/>
                    <a:pt x="512" y="399"/>
                    <a:pt x="512" y="255"/>
                  </a:cubicBezTo>
                  <a:cubicBezTo>
                    <a:pt x="512" y="112"/>
                    <a:pt x="399" y="0"/>
                    <a:pt x="255" y="0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5497689" y="1878359"/>
              <a:ext cx="33026" cy="52943"/>
            </a:xfrm>
            <a:custGeom>
              <a:rect b="b" l="l" r="r" t="t"/>
              <a:pathLst>
                <a:path extrusionOk="0" h="1353" w="844">
                  <a:moveTo>
                    <a:pt x="91" y="1"/>
                  </a:moveTo>
                  <a:cubicBezTo>
                    <a:pt x="63" y="1"/>
                    <a:pt x="34" y="2"/>
                    <a:pt x="6" y="5"/>
                  </a:cubicBezTo>
                  <a:lnTo>
                    <a:pt x="6" y="1302"/>
                  </a:lnTo>
                  <a:cubicBezTo>
                    <a:pt x="6" y="1318"/>
                    <a:pt x="1" y="1333"/>
                    <a:pt x="1" y="1349"/>
                  </a:cubicBezTo>
                  <a:cubicBezTo>
                    <a:pt x="29" y="1352"/>
                    <a:pt x="57" y="1353"/>
                    <a:pt x="85" y="1353"/>
                  </a:cubicBezTo>
                  <a:cubicBezTo>
                    <a:pt x="490" y="1353"/>
                    <a:pt x="843" y="1052"/>
                    <a:pt x="843" y="674"/>
                  </a:cubicBezTo>
                  <a:cubicBezTo>
                    <a:pt x="843" y="302"/>
                    <a:pt x="491" y="1"/>
                    <a:pt x="91" y="1"/>
                  </a:cubicBez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5496711" y="1878007"/>
              <a:ext cx="27626" cy="53530"/>
            </a:xfrm>
            <a:custGeom>
              <a:rect b="b" l="l" r="r" t="t"/>
              <a:pathLst>
                <a:path extrusionOk="0" h="1368" w="706">
                  <a:moveTo>
                    <a:pt x="77" y="1"/>
                  </a:moveTo>
                  <a:cubicBezTo>
                    <a:pt x="52" y="1"/>
                    <a:pt x="26" y="2"/>
                    <a:pt x="0" y="4"/>
                  </a:cubicBezTo>
                  <a:lnTo>
                    <a:pt x="0" y="1316"/>
                  </a:lnTo>
                  <a:lnTo>
                    <a:pt x="0" y="1363"/>
                  </a:lnTo>
                  <a:cubicBezTo>
                    <a:pt x="29" y="1366"/>
                    <a:pt x="59" y="1367"/>
                    <a:pt x="87" y="1367"/>
                  </a:cubicBezTo>
                  <a:cubicBezTo>
                    <a:pt x="331" y="1367"/>
                    <a:pt x="559" y="1255"/>
                    <a:pt x="705" y="1082"/>
                  </a:cubicBezTo>
                  <a:lnTo>
                    <a:pt x="705" y="285"/>
                  </a:lnTo>
                  <a:cubicBezTo>
                    <a:pt x="561" y="114"/>
                    <a:pt x="329" y="1"/>
                    <a:pt x="77" y="1"/>
                  </a:cubicBezTo>
                  <a:close/>
                </a:path>
              </a:pathLst>
            </a:custGeom>
            <a:solidFill>
              <a:srgbClr val="E596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5360812" y="1838681"/>
              <a:ext cx="137112" cy="158242"/>
            </a:xfrm>
            <a:custGeom>
              <a:rect b="b" l="l" r="r" t="t"/>
              <a:pathLst>
                <a:path extrusionOk="0" h="4044" w="3504">
                  <a:moveTo>
                    <a:pt x="2229" y="1"/>
                  </a:moveTo>
                  <a:cubicBezTo>
                    <a:pt x="2185" y="1"/>
                    <a:pt x="2141" y="19"/>
                    <a:pt x="2109" y="53"/>
                  </a:cubicBezTo>
                  <a:cubicBezTo>
                    <a:pt x="1828" y="380"/>
                    <a:pt x="1062" y="1172"/>
                    <a:pt x="102" y="1524"/>
                  </a:cubicBezTo>
                  <a:cubicBezTo>
                    <a:pt x="41" y="1550"/>
                    <a:pt x="0" y="1606"/>
                    <a:pt x="0" y="1672"/>
                  </a:cubicBezTo>
                  <a:lnTo>
                    <a:pt x="0" y="2316"/>
                  </a:lnTo>
                  <a:cubicBezTo>
                    <a:pt x="0" y="3216"/>
                    <a:pt x="699" y="4032"/>
                    <a:pt x="1762" y="4043"/>
                  </a:cubicBezTo>
                  <a:cubicBezTo>
                    <a:pt x="1765" y="4043"/>
                    <a:pt x="1768" y="4043"/>
                    <a:pt x="1771" y="4043"/>
                  </a:cubicBezTo>
                  <a:cubicBezTo>
                    <a:pt x="2722" y="4043"/>
                    <a:pt x="3504" y="3244"/>
                    <a:pt x="3504" y="2290"/>
                  </a:cubicBezTo>
                  <a:lnTo>
                    <a:pt x="3504" y="856"/>
                  </a:lnTo>
                  <a:cubicBezTo>
                    <a:pt x="3504" y="789"/>
                    <a:pt x="3457" y="722"/>
                    <a:pt x="3386" y="703"/>
                  </a:cubicBezTo>
                  <a:cubicBezTo>
                    <a:pt x="3172" y="642"/>
                    <a:pt x="2752" y="467"/>
                    <a:pt x="2344" y="48"/>
                  </a:cubicBezTo>
                  <a:cubicBezTo>
                    <a:pt x="2312" y="16"/>
                    <a:pt x="2271" y="1"/>
                    <a:pt x="2229" y="1"/>
                  </a:cubicBezTo>
                  <a:close/>
                </a:path>
              </a:pathLst>
            </a:custGeom>
            <a:solidFill>
              <a:srgbClr val="F7B5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5360812" y="1883915"/>
              <a:ext cx="85734" cy="113399"/>
            </a:xfrm>
            <a:custGeom>
              <a:rect b="b" l="l" r="r" t="t"/>
              <a:pathLst>
                <a:path extrusionOk="0" h="2898" w="2191">
                  <a:moveTo>
                    <a:pt x="833" y="0"/>
                  </a:moveTo>
                  <a:cubicBezTo>
                    <a:pt x="607" y="139"/>
                    <a:pt x="362" y="266"/>
                    <a:pt x="102" y="363"/>
                  </a:cubicBezTo>
                  <a:cubicBezTo>
                    <a:pt x="41" y="389"/>
                    <a:pt x="0" y="445"/>
                    <a:pt x="0" y="516"/>
                  </a:cubicBezTo>
                  <a:lnTo>
                    <a:pt x="0" y="1160"/>
                  </a:lnTo>
                  <a:cubicBezTo>
                    <a:pt x="0" y="2065"/>
                    <a:pt x="710" y="2897"/>
                    <a:pt x="1788" y="2897"/>
                  </a:cubicBezTo>
                  <a:cubicBezTo>
                    <a:pt x="1925" y="2897"/>
                    <a:pt x="2059" y="2881"/>
                    <a:pt x="2191" y="2850"/>
                  </a:cubicBezTo>
                  <a:cubicBezTo>
                    <a:pt x="1359" y="2662"/>
                    <a:pt x="833" y="1937"/>
                    <a:pt x="833" y="1160"/>
                  </a:cubicBezTo>
                  <a:lnTo>
                    <a:pt x="833" y="0"/>
                  </a:ln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2" name="Google Shape;1862;p28"/>
          <p:cNvSpPr txBox="1"/>
          <p:nvPr/>
        </p:nvSpPr>
        <p:spPr>
          <a:xfrm>
            <a:off x="-136957" y="983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b="0" i="0" lang="en" sz="1400" u="none" cap="none" strike="noStrike">
                <a:solidFill>
                  <a:srgbClr val="C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(important slide)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8"/>
          <p:cNvSpPr txBox="1"/>
          <p:nvPr/>
        </p:nvSpPr>
        <p:spPr>
          <a:xfrm>
            <a:off x="6979351" y="0"/>
            <a:ext cx="3462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It’s important to know the difference between complete and partial HGPRT</a:t>
            </a:r>
            <a:endParaRPr b="1" i="0" sz="14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Important: causes of secondary gout</a:t>
            </a:r>
            <a:endParaRPr b="1" i="0" sz="14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29"/>
          <p:cNvSpPr txBox="1"/>
          <p:nvPr>
            <p:ph type="title"/>
          </p:nvPr>
        </p:nvSpPr>
        <p:spPr>
          <a:xfrm>
            <a:off x="2579850" y="-558225"/>
            <a:ext cx="5532300" cy="18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2800">
                <a:solidFill>
                  <a:srgbClr val="000000"/>
                </a:solidFill>
              </a:rPr>
              <a:t>Biochemical Diagnosis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869" name="Google Shape;1869;p29"/>
          <p:cNvSpPr txBox="1"/>
          <p:nvPr>
            <p:ph idx="2" type="body"/>
          </p:nvPr>
        </p:nvSpPr>
        <p:spPr>
          <a:xfrm>
            <a:off x="1016425" y="1092200"/>
            <a:ext cx="9165300" cy="1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000">
                <a:solidFill>
                  <a:srgbClr val="FF0000"/>
                </a:solidFill>
              </a:rPr>
              <a:t>❑ Joint fluid test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rgbClr val="000000"/>
                </a:solidFill>
              </a:rPr>
              <a:t>The </a:t>
            </a:r>
            <a:r>
              <a:rPr lang="en" sz="1600" u="sng">
                <a:solidFill>
                  <a:srgbClr val="000000"/>
                </a:solidFill>
              </a:rPr>
              <a:t>definitive diagnosis</a:t>
            </a:r>
            <a:r>
              <a:rPr lang="en" sz="1600">
                <a:solidFill>
                  <a:srgbClr val="000000"/>
                </a:solidFill>
              </a:rPr>
              <a:t> of gout requires (</a:t>
            </a:r>
            <a:r>
              <a:rPr lang="en" sz="1600">
                <a:solidFill>
                  <a:srgbClr val="93C47D"/>
                </a:solidFill>
              </a:rPr>
              <a:t>arthrocentesis</a:t>
            </a:r>
            <a:r>
              <a:rPr lang="en" sz="1600">
                <a:solidFill>
                  <a:srgbClr val="000000"/>
                </a:solidFill>
              </a:rPr>
              <a:t>) </a:t>
            </a:r>
            <a:r>
              <a:rPr i="1" lang="en" sz="1600">
                <a:solidFill>
                  <a:srgbClr val="000000"/>
                </a:solidFill>
              </a:rPr>
              <a:t>aspiration </a:t>
            </a:r>
            <a:r>
              <a:rPr lang="en" sz="1600">
                <a:solidFill>
                  <a:srgbClr val="000000"/>
                </a:solidFill>
              </a:rPr>
              <a:t>and </a:t>
            </a:r>
            <a:r>
              <a:rPr i="1" lang="en" sz="1600">
                <a:solidFill>
                  <a:srgbClr val="000000"/>
                </a:solidFill>
              </a:rPr>
              <a:t>examination </a:t>
            </a:r>
            <a:r>
              <a:rPr lang="en" sz="1600">
                <a:solidFill>
                  <a:srgbClr val="000000"/>
                </a:solidFill>
              </a:rPr>
              <a:t>of </a:t>
            </a:r>
            <a:r>
              <a:rPr i="1" lang="en" sz="1600">
                <a:solidFill>
                  <a:srgbClr val="000000"/>
                </a:solidFill>
              </a:rPr>
              <a:t>synovial fluid</a:t>
            </a:r>
            <a:r>
              <a:rPr lang="en" sz="1600">
                <a:solidFill>
                  <a:srgbClr val="000000"/>
                </a:solidFill>
              </a:rPr>
              <a:t> from an affected joint (or material from a tophus) using </a:t>
            </a:r>
            <a:r>
              <a:rPr i="1" lang="en" sz="1600">
                <a:solidFill>
                  <a:srgbClr val="000000"/>
                </a:solidFill>
              </a:rPr>
              <a:t>polarized light microscopy</a:t>
            </a:r>
            <a:r>
              <a:rPr lang="en" sz="1600">
                <a:solidFill>
                  <a:srgbClr val="000000"/>
                </a:solidFill>
              </a:rPr>
              <a:t> to confirm the</a:t>
            </a:r>
            <a:r>
              <a:rPr lang="en" sz="1600">
                <a:solidFill>
                  <a:srgbClr val="FF0000"/>
                </a:solidFill>
              </a:rPr>
              <a:t> presence of needle-shaped monosodium urate crystals.</a:t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1870" name="Google Shape;1870;p29"/>
          <p:cNvSpPr txBox="1"/>
          <p:nvPr>
            <p:ph idx="1" type="subTitle"/>
          </p:nvPr>
        </p:nvSpPr>
        <p:spPr>
          <a:xfrm>
            <a:off x="1016575" y="4140200"/>
            <a:ext cx="6371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" sz="2000">
                <a:solidFill>
                  <a:srgbClr val="FF0000"/>
                </a:solidFill>
              </a:rPr>
              <a:t>❑Blood test</a:t>
            </a:r>
            <a:r>
              <a:rPr lang="en" sz="2000">
                <a:solidFill>
                  <a:srgbClr val="38761D"/>
                </a:solidFill>
              </a:rPr>
              <a:t> (easiest)</a:t>
            </a:r>
            <a:endParaRPr sz="20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600">
                <a:solidFill>
                  <a:schemeClr val="dk1"/>
                </a:solidFill>
              </a:rPr>
              <a:t>It is used to measure the levels of uric acid.</a:t>
            </a:r>
            <a:endParaRPr sz="1600">
              <a:solidFill>
                <a:schemeClr val="dk1"/>
              </a:solidFill>
            </a:endParaRPr>
          </a:p>
        </p:txBody>
      </p:sp>
      <p:grpSp>
        <p:nvGrpSpPr>
          <p:cNvPr id="1871" name="Google Shape;1871;p29"/>
          <p:cNvGrpSpPr/>
          <p:nvPr/>
        </p:nvGrpSpPr>
        <p:grpSpPr>
          <a:xfrm>
            <a:off x="3574664" y="1043866"/>
            <a:ext cx="245858" cy="369302"/>
            <a:chOff x="8764848" y="3494193"/>
            <a:chExt cx="345987" cy="540073"/>
          </a:xfrm>
        </p:grpSpPr>
        <p:sp>
          <p:nvSpPr>
            <p:cNvPr id="1872" name="Google Shape;1872;p29"/>
            <p:cNvSpPr/>
            <p:nvPr/>
          </p:nvSpPr>
          <p:spPr>
            <a:xfrm>
              <a:off x="8764848" y="3494389"/>
              <a:ext cx="345987" cy="539877"/>
            </a:xfrm>
            <a:custGeom>
              <a:rect b="b" l="l" r="r" t="t"/>
              <a:pathLst>
                <a:path extrusionOk="0" h="13797" w="8842">
                  <a:moveTo>
                    <a:pt x="5177" y="0"/>
                  </a:moveTo>
                  <a:cubicBezTo>
                    <a:pt x="4775" y="0"/>
                    <a:pt x="4448" y="329"/>
                    <a:pt x="4448" y="731"/>
                  </a:cubicBezTo>
                  <a:lnTo>
                    <a:pt x="4448" y="1129"/>
                  </a:lnTo>
                  <a:cubicBezTo>
                    <a:pt x="4448" y="727"/>
                    <a:pt x="4121" y="398"/>
                    <a:pt x="3720" y="398"/>
                  </a:cubicBezTo>
                  <a:cubicBezTo>
                    <a:pt x="3714" y="398"/>
                    <a:pt x="3709" y="399"/>
                    <a:pt x="3703" y="399"/>
                  </a:cubicBezTo>
                  <a:cubicBezTo>
                    <a:pt x="3304" y="410"/>
                    <a:pt x="2993" y="747"/>
                    <a:pt x="2993" y="1145"/>
                  </a:cubicBezTo>
                  <a:lnTo>
                    <a:pt x="2993" y="6926"/>
                  </a:lnTo>
                  <a:cubicBezTo>
                    <a:pt x="2993" y="6985"/>
                    <a:pt x="2945" y="7023"/>
                    <a:pt x="2896" y="7023"/>
                  </a:cubicBezTo>
                  <a:cubicBezTo>
                    <a:pt x="2868" y="7023"/>
                    <a:pt x="2839" y="7011"/>
                    <a:pt x="2819" y="6983"/>
                  </a:cubicBezTo>
                  <a:lnTo>
                    <a:pt x="1588" y="5379"/>
                  </a:lnTo>
                  <a:cubicBezTo>
                    <a:pt x="1396" y="5111"/>
                    <a:pt x="1156" y="5002"/>
                    <a:pt x="928" y="5002"/>
                  </a:cubicBezTo>
                  <a:cubicBezTo>
                    <a:pt x="435" y="5002"/>
                    <a:pt x="0" y="5517"/>
                    <a:pt x="245" y="6049"/>
                  </a:cubicBezTo>
                  <a:lnTo>
                    <a:pt x="1706" y="9358"/>
                  </a:lnTo>
                  <a:cubicBezTo>
                    <a:pt x="1706" y="9363"/>
                    <a:pt x="1915" y="9802"/>
                    <a:pt x="2237" y="10119"/>
                  </a:cubicBezTo>
                  <a:cubicBezTo>
                    <a:pt x="2241" y="10124"/>
                    <a:pt x="2707" y="10584"/>
                    <a:pt x="2707" y="10584"/>
                  </a:cubicBezTo>
                  <a:cubicBezTo>
                    <a:pt x="2957" y="10824"/>
                    <a:pt x="2998" y="11232"/>
                    <a:pt x="3003" y="11723"/>
                  </a:cubicBezTo>
                  <a:lnTo>
                    <a:pt x="2998" y="11723"/>
                  </a:lnTo>
                  <a:cubicBezTo>
                    <a:pt x="2998" y="11723"/>
                    <a:pt x="2998" y="11723"/>
                    <a:pt x="2998" y="11723"/>
                  </a:cubicBezTo>
                  <a:cubicBezTo>
                    <a:pt x="2997" y="11723"/>
                    <a:pt x="2993" y="11764"/>
                    <a:pt x="2993" y="13276"/>
                  </a:cubicBezTo>
                  <a:cubicBezTo>
                    <a:pt x="2993" y="13559"/>
                    <a:pt x="3224" y="13797"/>
                    <a:pt x="3510" y="13797"/>
                  </a:cubicBezTo>
                  <a:cubicBezTo>
                    <a:pt x="3513" y="13797"/>
                    <a:pt x="3516" y="13797"/>
                    <a:pt x="3519" y="13797"/>
                  </a:cubicBezTo>
                  <a:lnTo>
                    <a:pt x="7237" y="13797"/>
                  </a:lnTo>
                  <a:cubicBezTo>
                    <a:pt x="7462" y="13771"/>
                    <a:pt x="7809" y="13644"/>
                    <a:pt x="7819" y="13086"/>
                  </a:cubicBezTo>
                  <a:lnTo>
                    <a:pt x="7819" y="11360"/>
                  </a:lnTo>
                  <a:cubicBezTo>
                    <a:pt x="7809" y="10297"/>
                    <a:pt x="8841" y="9071"/>
                    <a:pt x="8841" y="9071"/>
                  </a:cubicBezTo>
                  <a:lnTo>
                    <a:pt x="8841" y="1815"/>
                  </a:lnTo>
                  <a:cubicBezTo>
                    <a:pt x="8841" y="1416"/>
                    <a:pt x="8530" y="1079"/>
                    <a:pt x="8136" y="1068"/>
                  </a:cubicBezTo>
                  <a:cubicBezTo>
                    <a:pt x="8131" y="1068"/>
                    <a:pt x="8125" y="1068"/>
                    <a:pt x="8119" y="1068"/>
                  </a:cubicBezTo>
                  <a:cubicBezTo>
                    <a:pt x="7712" y="1068"/>
                    <a:pt x="7385" y="1396"/>
                    <a:pt x="7385" y="1799"/>
                  </a:cubicBezTo>
                  <a:lnTo>
                    <a:pt x="7385" y="1140"/>
                  </a:lnTo>
                  <a:cubicBezTo>
                    <a:pt x="7385" y="792"/>
                    <a:pt x="7151" y="486"/>
                    <a:pt x="6808" y="410"/>
                  </a:cubicBezTo>
                  <a:cubicBezTo>
                    <a:pt x="6753" y="398"/>
                    <a:pt x="6698" y="392"/>
                    <a:pt x="6646" y="392"/>
                  </a:cubicBezTo>
                  <a:cubicBezTo>
                    <a:pt x="6237" y="392"/>
                    <a:pt x="5904" y="727"/>
                    <a:pt x="5904" y="1134"/>
                  </a:cubicBezTo>
                  <a:lnTo>
                    <a:pt x="5904" y="747"/>
                  </a:lnTo>
                  <a:cubicBezTo>
                    <a:pt x="5904" y="348"/>
                    <a:pt x="5593" y="11"/>
                    <a:pt x="5194" y="0"/>
                  </a:cubicBezTo>
                  <a:cubicBezTo>
                    <a:pt x="5189" y="0"/>
                    <a:pt x="5183" y="0"/>
                    <a:pt x="5177" y="0"/>
                  </a:cubicBezTo>
                  <a:close/>
                </a:path>
              </a:pathLst>
            </a:custGeom>
            <a:solidFill>
              <a:srgbClr val="F7B5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29"/>
            <p:cNvSpPr/>
            <p:nvPr/>
          </p:nvSpPr>
          <p:spPr>
            <a:xfrm>
              <a:off x="8766492" y="3690156"/>
              <a:ext cx="165481" cy="344109"/>
            </a:xfrm>
            <a:custGeom>
              <a:rect b="b" l="l" r="r" t="t"/>
              <a:pathLst>
                <a:path extrusionOk="0" h="8794" w="4229">
                  <a:moveTo>
                    <a:pt x="912" y="1"/>
                  </a:moveTo>
                  <a:cubicBezTo>
                    <a:pt x="426" y="1"/>
                    <a:pt x="0" y="516"/>
                    <a:pt x="244" y="1046"/>
                  </a:cubicBezTo>
                  <a:lnTo>
                    <a:pt x="1674" y="4355"/>
                  </a:lnTo>
                  <a:cubicBezTo>
                    <a:pt x="1674" y="4360"/>
                    <a:pt x="1878" y="4799"/>
                    <a:pt x="2195" y="5116"/>
                  </a:cubicBezTo>
                  <a:lnTo>
                    <a:pt x="2195" y="5110"/>
                  </a:lnTo>
                  <a:cubicBezTo>
                    <a:pt x="2199" y="5116"/>
                    <a:pt x="2659" y="5576"/>
                    <a:pt x="2659" y="5576"/>
                  </a:cubicBezTo>
                  <a:cubicBezTo>
                    <a:pt x="2904" y="5815"/>
                    <a:pt x="2946" y="6229"/>
                    <a:pt x="2951" y="6720"/>
                  </a:cubicBezTo>
                  <a:lnTo>
                    <a:pt x="2951" y="8267"/>
                  </a:lnTo>
                  <a:cubicBezTo>
                    <a:pt x="2951" y="8559"/>
                    <a:pt x="3186" y="8794"/>
                    <a:pt x="3472" y="8794"/>
                  </a:cubicBezTo>
                  <a:lnTo>
                    <a:pt x="4228" y="8794"/>
                  </a:lnTo>
                  <a:cubicBezTo>
                    <a:pt x="3941" y="8794"/>
                    <a:pt x="3707" y="8559"/>
                    <a:pt x="3707" y="8267"/>
                  </a:cubicBezTo>
                  <a:lnTo>
                    <a:pt x="3707" y="6720"/>
                  </a:lnTo>
                  <a:lnTo>
                    <a:pt x="3701" y="6720"/>
                  </a:lnTo>
                  <a:cubicBezTo>
                    <a:pt x="3696" y="6229"/>
                    <a:pt x="3656" y="5821"/>
                    <a:pt x="3415" y="5581"/>
                  </a:cubicBezTo>
                  <a:cubicBezTo>
                    <a:pt x="3415" y="5581"/>
                    <a:pt x="2956" y="5121"/>
                    <a:pt x="2951" y="5116"/>
                  </a:cubicBezTo>
                  <a:cubicBezTo>
                    <a:pt x="2635" y="4799"/>
                    <a:pt x="2430" y="4360"/>
                    <a:pt x="2425" y="4355"/>
                  </a:cubicBezTo>
                  <a:lnTo>
                    <a:pt x="994" y="1046"/>
                  </a:lnTo>
                  <a:cubicBezTo>
                    <a:pt x="820" y="662"/>
                    <a:pt x="994" y="289"/>
                    <a:pt x="1286" y="110"/>
                  </a:cubicBezTo>
                  <a:cubicBezTo>
                    <a:pt x="1164" y="34"/>
                    <a:pt x="1036" y="1"/>
                    <a:pt x="912" y="1"/>
                  </a:cubicBez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29"/>
            <p:cNvSpPr/>
            <p:nvPr/>
          </p:nvSpPr>
          <p:spPr>
            <a:xfrm>
              <a:off x="8877973" y="3753390"/>
              <a:ext cx="60182" cy="52160"/>
            </a:xfrm>
            <a:custGeom>
              <a:rect b="b" l="l" r="r" t="t"/>
              <a:pathLst>
                <a:path extrusionOk="0" h="1333" w="1538">
                  <a:moveTo>
                    <a:pt x="102" y="1"/>
                  </a:moveTo>
                  <a:lnTo>
                    <a:pt x="102" y="318"/>
                  </a:lnTo>
                  <a:cubicBezTo>
                    <a:pt x="102" y="376"/>
                    <a:pt x="57" y="411"/>
                    <a:pt x="9" y="411"/>
                  </a:cubicBezTo>
                  <a:cubicBezTo>
                    <a:pt x="6" y="411"/>
                    <a:pt x="3" y="410"/>
                    <a:pt x="0" y="410"/>
                  </a:cubicBezTo>
                  <a:lnTo>
                    <a:pt x="0" y="410"/>
                  </a:lnTo>
                  <a:cubicBezTo>
                    <a:pt x="184" y="497"/>
                    <a:pt x="679" y="762"/>
                    <a:pt x="1159" y="1268"/>
                  </a:cubicBezTo>
                  <a:cubicBezTo>
                    <a:pt x="1199" y="1311"/>
                    <a:pt x="1255" y="1333"/>
                    <a:pt x="1311" y="1333"/>
                  </a:cubicBezTo>
                  <a:cubicBezTo>
                    <a:pt x="1361" y="1333"/>
                    <a:pt x="1411" y="1315"/>
                    <a:pt x="1450" y="1278"/>
                  </a:cubicBezTo>
                  <a:cubicBezTo>
                    <a:pt x="1537" y="1196"/>
                    <a:pt x="1537" y="1064"/>
                    <a:pt x="1460" y="981"/>
                  </a:cubicBezTo>
                  <a:cubicBezTo>
                    <a:pt x="858" y="344"/>
                    <a:pt x="239" y="62"/>
                    <a:pt x="102" y="1"/>
                  </a:cubicBez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29"/>
            <p:cNvSpPr/>
            <p:nvPr/>
          </p:nvSpPr>
          <p:spPr>
            <a:xfrm>
              <a:off x="8938859" y="3494193"/>
              <a:ext cx="32869" cy="186337"/>
            </a:xfrm>
            <a:custGeom>
              <a:rect b="b" l="l" r="r" t="t"/>
              <a:pathLst>
                <a:path extrusionOk="0" h="4762" w="840">
                  <a:moveTo>
                    <a:pt x="736" y="0"/>
                  </a:moveTo>
                  <a:cubicBezTo>
                    <a:pt x="333" y="0"/>
                    <a:pt x="1" y="333"/>
                    <a:pt x="1" y="741"/>
                  </a:cubicBezTo>
                  <a:lnTo>
                    <a:pt x="1" y="1134"/>
                  </a:lnTo>
                  <a:lnTo>
                    <a:pt x="27" y="1129"/>
                  </a:lnTo>
                  <a:lnTo>
                    <a:pt x="27" y="4347"/>
                  </a:lnTo>
                  <a:cubicBezTo>
                    <a:pt x="27" y="4562"/>
                    <a:pt x="196" y="4750"/>
                    <a:pt x="415" y="4761"/>
                  </a:cubicBezTo>
                  <a:cubicBezTo>
                    <a:pt x="421" y="4762"/>
                    <a:pt x="427" y="4762"/>
                    <a:pt x="433" y="4762"/>
                  </a:cubicBezTo>
                  <a:cubicBezTo>
                    <a:pt x="654" y="4762"/>
                    <a:pt x="839" y="4582"/>
                    <a:pt x="839" y="4357"/>
                  </a:cubicBezTo>
                  <a:lnTo>
                    <a:pt x="839" y="11"/>
                  </a:lnTo>
                  <a:cubicBezTo>
                    <a:pt x="804" y="5"/>
                    <a:pt x="773" y="0"/>
                    <a:pt x="736" y="0"/>
                  </a:cubicBez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29"/>
            <p:cNvSpPr/>
            <p:nvPr/>
          </p:nvSpPr>
          <p:spPr>
            <a:xfrm>
              <a:off x="8996850" y="3509767"/>
              <a:ext cx="32830" cy="171389"/>
            </a:xfrm>
            <a:custGeom>
              <a:rect b="b" l="l" r="r" t="t"/>
              <a:pathLst>
                <a:path extrusionOk="0" h="4380" w="839">
                  <a:moveTo>
                    <a:pt x="736" y="1"/>
                  </a:moveTo>
                  <a:cubicBezTo>
                    <a:pt x="338" y="1"/>
                    <a:pt x="11" y="323"/>
                    <a:pt x="1" y="726"/>
                  </a:cubicBezTo>
                  <a:lnTo>
                    <a:pt x="1" y="3949"/>
                  </a:lnTo>
                  <a:cubicBezTo>
                    <a:pt x="1" y="4154"/>
                    <a:pt x="143" y="4338"/>
                    <a:pt x="343" y="4373"/>
                  </a:cubicBezTo>
                  <a:cubicBezTo>
                    <a:pt x="368" y="4378"/>
                    <a:pt x="393" y="4380"/>
                    <a:pt x="417" y="4380"/>
                  </a:cubicBezTo>
                  <a:cubicBezTo>
                    <a:pt x="650" y="4380"/>
                    <a:pt x="838" y="4191"/>
                    <a:pt x="838" y="3959"/>
                  </a:cubicBezTo>
                  <a:lnTo>
                    <a:pt x="838" y="6"/>
                  </a:lnTo>
                  <a:cubicBezTo>
                    <a:pt x="808" y="1"/>
                    <a:pt x="772" y="1"/>
                    <a:pt x="736" y="1"/>
                  </a:cubicBez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29"/>
            <p:cNvSpPr/>
            <p:nvPr/>
          </p:nvSpPr>
          <p:spPr>
            <a:xfrm>
              <a:off x="9053823" y="3535788"/>
              <a:ext cx="32830" cy="156363"/>
            </a:xfrm>
            <a:custGeom>
              <a:rect b="b" l="l" r="r" t="t"/>
              <a:pathLst>
                <a:path extrusionOk="0" h="3996" w="839">
                  <a:moveTo>
                    <a:pt x="736" y="0"/>
                  </a:moveTo>
                  <a:cubicBezTo>
                    <a:pt x="332" y="0"/>
                    <a:pt x="5" y="327"/>
                    <a:pt x="0" y="731"/>
                  </a:cubicBezTo>
                  <a:lnTo>
                    <a:pt x="0" y="3581"/>
                  </a:lnTo>
                  <a:cubicBezTo>
                    <a:pt x="0" y="3811"/>
                    <a:pt x="187" y="3996"/>
                    <a:pt x="418" y="3996"/>
                  </a:cubicBezTo>
                  <a:cubicBezTo>
                    <a:pt x="444" y="3996"/>
                    <a:pt x="469" y="3994"/>
                    <a:pt x="495" y="3989"/>
                  </a:cubicBezTo>
                  <a:cubicBezTo>
                    <a:pt x="695" y="3953"/>
                    <a:pt x="839" y="3774"/>
                    <a:pt x="839" y="3570"/>
                  </a:cubicBezTo>
                  <a:lnTo>
                    <a:pt x="839" y="10"/>
                  </a:lnTo>
                  <a:cubicBezTo>
                    <a:pt x="808" y="5"/>
                    <a:pt x="771" y="0"/>
                    <a:pt x="736" y="0"/>
                  </a:cubicBez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29"/>
            <p:cNvSpPr/>
            <p:nvPr/>
          </p:nvSpPr>
          <p:spPr>
            <a:xfrm>
              <a:off x="8881925" y="3511410"/>
              <a:ext cx="43239" cy="266436"/>
            </a:xfrm>
            <a:custGeom>
              <a:rect b="b" l="l" r="r" t="t"/>
              <a:pathLst>
                <a:path extrusionOk="0" h="6809" w="1105">
                  <a:moveTo>
                    <a:pt x="727" y="0"/>
                  </a:moveTo>
                  <a:cubicBezTo>
                    <a:pt x="322" y="0"/>
                    <a:pt x="1" y="342"/>
                    <a:pt x="1" y="746"/>
                  </a:cubicBezTo>
                  <a:lnTo>
                    <a:pt x="1" y="6430"/>
                  </a:lnTo>
                  <a:lnTo>
                    <a:pt x="757" y="6809"/>
                  </a:lnTo>
                  <a:lnTo>
                    <a:pt x="757" y="725"/>
                  </a:lnTo>
                  <a:cubicBezTo>
                    <a:pt x="757" y="465"/>
                    <a:pt x="895" y="235"/>
                    <a:pt x="1104" y="107"/>
                  </a:cubicBezTo>
                  <a:cubicBezTo>
                    <a:pt x="996" y="41"/>
                    <a:pt x="864" y="0"/>
                    <a:pt x="727" y="0"/>
                  </a:cubicBez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9" name="Google Shape;1879;p29"/>
          <p:cNvGrpSpPr/>
          <p:nvPr/>
        </p:nvGrpSpPr>
        <p:grpSpPr>
          <a:xfrm>
            <a:off x="3905065" y="4179354"/>
            <a:ext cx="57154" cy="349612"/>
            <a:chOff x="7876401" y="1865524"/>
            <a:chExt cx="115160" cy="430822"/>
          </a:xfrm>
        </p:grpSpPr>
        <p:sp>
          <p:nvSpPr>
            <p:cNvPr id="1880" name="Google Shape;1880;p29"/>
            <p:cNvSpPr/>
            <p:nvPr/>
          </p:nvSpPr>
          <p:spPr>
            <a:xfrm>
              <a:off x="7890214" y="1892915"/>
              <a:ext cx="87612" cy="89608"/>
            </a:xfrm>
            <a:custGeom>
              <a:rect b="b" l="l" r="r" t="t"/>
              <a:pathLst>
                <a:path extrusionOk="0" h="2290" w="2239">
                  <a:moveTo>
                    <a:pt x="1" y="1"/>
                  </a:moveTo>
                  <a:lnTo>
                    <a:pt x="1" y="2289"/>
                  </a:lnTo>
                  <a:lnTo>
                    <a:pt x="2238" y="2289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29"/>
            <p:cNvSpPr/>
            <p:nvPr/>
          </p:nvSpPr>
          <p:spPr>
            <a:xfrm>
              <a:off x="7890214" y="1892915"/>
              <a:ext cx="32830" cy="89608"/>
            </a:xfrm>
            <a:custGeom>
              <a:rect b="b" l="l" r="r" t="t"/>
              <a:pathLst>
                <a:path extrusionOk="0" h="2290" w="839">
                  <a:moveTo>
                    <a:pt x="1" y="1"/>
                  </a:moveTo>
                  <a:lnTo>
                    <a:pt x="1" y="2289"/>
                  </a:lnTo>
                  <a:lnTo>
                    <a:pt x="838" y="2289"/>
                  </a:lnTo>
                  <a:lnTo>
                    <a:pt x="8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29"/>
            <p:cNvSpPr/>
            <p:nvPr/>
          </p:nvSpPr>
          <p:spPr>
            <a:xfrm>
              <a:off x="7890214" y="2012027"/>
              <a:ext cx="87612" cy="284279"/>
            </a:xfrm>
            <a:custGeom>
              <a:rect b="b" l="l" r="r" t="t"/>
              <a:pathLst>
                <a:path extrusionOk="0" h="7265" w="2239">
                  <a:moveTo>
                    <a:pt x="1" y="1"/>
                  </a:moveTo>
                  <a:lnTo>
                    <a:pt x="1" y="6130"/>
                  </a:lnTo>
                  <a:cubicBezTo>
                    <a:pt x="1" y="6686"/>
                    <a:pt x="451" y="7202"/>
                    <a:pt x="1002" y="7259"/>
                  </a:cubicBezTo>
                  <a:cubicBezTo>
                    <a:pt x="1041" y="7262"/>
                    <a:pt x="1079" y="7264"/>
                    <a:pt x="1117" y="7264"/>
                  </a:cubicBezTo>
                  <a:cubicBezTo>
                    <a:pt x="1734" y="7264"/>
                    <a:pt x="2238" y="6766"/>
                    <a:pt x="2238" y="6151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29"/>
            <p:cNvSpPr/>
            <p:nvPr/>
          </p:nvSpPr>
          <p:spPr>
            <a:xfrm>
              <a:off x="7890214" y="2012027"/>
              <a:ext cx="60221" cy="284319"/>
            </a:xfrm>
            <a:custGeom>
              <a:rect b="b" l="l" r="r" t="t"/>
              <a:pathLst>
                <a:path extrusionOk="0" h="7266" w="1539">
                  <a:moveTo>
                    <a:pt x="1" y="1"/>
                  </a:moveTo>
                  <a:lnTo>
                    <a:pt x="1" y="6130"/>
                  </a:lnTo>
                  <a:cubicBezTo>
                    <a:pt x="1" y="6692"/>
                    <a:pt x="409" y="7183"/>
                    <a:pt x="972" y="7254"/>
                  </a:cubicBezTo>
                  <a:cubicBezTo>
                    <a:pt x="1024" y="7262"/>
                    <a:pt x="1075" y="7266"/>
                    <a:pt x="1126" y="7266"/>
                  </a:cubicBezTo>
                  <a:cubicBezTo>
                    <a:pt x="1270" y="7266"/>
                    <a:pt x="1410" y="7235"/>
                    <a:pt x="1538" y="7183"/>
                  </a:cubicBezTo>
                  <a:cubicBezTo>
                    <a:pt x="1125" y="7018"/>
                    <a:pt x="838" y="6620"/>
                    <a:pt x="838" y="6151"/>
                  </a:cubicBezTo>
                  <a:lnTo>
                    <a:pt x="83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29"/>
            <p:cNvSpPr/>
            <p:nvPr/>
          </p:nvSpPr>
          <p:spPr>
            <a:xfrm>
              <a:off x="7876401" y="1865524"/>
              <a:ext cx="115160" cy="30639"/>
            </a:xfrm>
            <a:custGeom>
              <a:rect b="b" l="l" r="r" t="t"/>
              <a:pathLst>
                <a:path extrusionOk="0" h="783" w="2943">
                  <a:moveTo>
                    <a:pt x="211" y="1"/>
                  </a:moveTo>
                  <a:cubicBezTo>
                    <a:pt x="99" y="1"/>
                    <a:pt x="1" y="93"/>
                    <a:pt x="1" y="206"/>
                  </a:cubicBezTo>
                  <a:lnTo>
                    <a:pt x="1" y="573"/>
                  </a:lnTo>
                  <a:cubicBezTo>
                    <a:pt x="1" y="691"/>
                    <a:pt x="99" y="783"/>
                    <a:pt x="211" y="783"/>
                  </a:cubicBezTo>
                  <a:lnTo>
                    <a:pt x="2735" y="783"/>
                  </a:lnTo>
                  <a:cubicBezTo>
                    <a:pt x="2846" y="783"/>
                    <a:pt x="2943" y="691"/>
                    <a:pt x="2943" y="573"/>
                  </a:cubicBezTo>
                  <a:lnTo>
                    <a:pt x="2943" y="206"/>
                  </a:lnTo>
                  <a:cubicBezTo>
                    <a:pt x="2943" y="93"/>
                    <a:pt x="2846" y="1"/>
                    <a:pt x="2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29"/>
            <p:cNvSpPr/>
            <p:nvPr/>
          </p:nvSpPr>
          <p:spPr>
            <a:xfrm>
              <a:off x="7876401" y="1870728"/>
              <a:ext cx="115160" cy="25435"/>
            </a:xfrm>
            <a:custGeom>
              <a:rect b="b" l="l" r="r" t="t"/>
              <a:pathLst>
                <a:path extrusionOk="0" h="650" w="2943">
                  <a:moveTo>
                    <a:pt x="17" y="0"/>
                  </a:moveTo>
                  <a:cubicBezTo>
                    <a:pt x="7" y="26"/>
                    <a:pt x="1" y="47"/>
                    <a:pt x="1" y="73"/>
                  </a:cubicBezTo>
                  <a:lnTo>
                    <a:pt x="1" y="440"/>
                  </a:lnTo>
                  <a:cubicBezTo>
                    <a:pt x="1" y="552"/>
                    <a:pt x="99" y="650"/>
                    <a:pt x="211" y="650"/>
                  </a:cubicBezTo>
                  <a:lnTo>
                    <a:pt x="2735" y="650"/>
                  </a:lnTo>
                  <a:cubicBezTo>
                    <a:pt x="2846" y="650"/>
                    <a:pt x="2943" y="558"/>
                    <a:pt x="2943" y="440"/>
                  </a:cubicBezTo>
                  <a:lnTo>
                    <a:pt x="2943" y="73"/>
                  </a:lnTo>
                  <a:cubicBezTo>
                    <a:pt x="2943" y="47"/>
                    <a:pt x="2938" y="21"/>
                    <a:pt x="2928" y="0"/>
                  </a:cubicBezTo>
                  <a:cubicBezTo>
                    <a:pt x="2898" y="78"/>
                    <a:pt x="2820" y="134"/>
                    <a:pt x="2735" y="134"/>
                  </a:cubicBezTo>
                  <a:lnTo>
                    <a:pt x="211" y="134"/>
                  </a:lnTo>
                  <a:cubicBezTo>
                    <a:pt x="123" y="134"/>
                    <a:pt x="47" y="78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29"/>
            <p:cNvSpPr/>
            <p:nvPr/>
          </p:nvSpPr>
          <p:spPr>
            <a:xfrm>
              <a:off x="7890214" y="1980449"/>
              <a:ext cx="87612" cy="31617"/>
            </a:xfrm>
            <a:custGeom>
              <a:rect b="b" l="l" r="r" t="t"/>
              <a:pathLst>
                <a:path extrusionOk="0" h="808" w="2239">
                  <a:moveTo>
                    <a:pt x="1" y="1"/>
                  </a:moveTo>
                  <a:lnTo>
                    <a:pt x="1" y="808"/>
                  </a:lnTo>
                  <a:lnTo>
                    <a:pt x="2238" y="808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29"/>
            <p:cNvSpPr/>
            <p:nvPr/>
          </p:nvSpPr>
          <p:spPr>
            <a:xfrm>
              <a:off x="7890214" y="1980449"/>
              <a:ext cx="32830" cy="31617"/>
            </a:xfrm>
            <a:custGeom>
              <a:rect b="b" l="l" r="r" t="t"/>
              <a:pathLst>
                <a:path extrusionOk="0" h="808" w="839">
                  <a:moveTo>
                    <a:pt x="1" y="1"/>
                  </a:moveTo>
                  <a:lnTo>
                    <a:pt x="1" y="808"/>
                  </a:lnTo>
                  <a:lnTo>
                    <a:pt x="838" y="808"/>
                  </a:lnTo>
                  <a:lnTo>
                    <a:pt x="838" y="1"/>
                  </a:ln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8" name="Google Shape;1888;p29"/>
          <p:cNvGrpSpPr/>
          <p:nvPr/>
        </p:nvGrpSpPr>
        <p:grpSpPr>
          <a:xfrm>
            <a:off x="3767976" y="647123"/>
            <a:ext cx="328093" cy="369309"/>
            <a:chOff x="5188718" y="4356031"/>
            <a:chExt cx="541050" cy="537803"/>
          </a:xfrm>
        </p:grpSpPr>
        <p:sp>
          <p:nvSpPr>
            <p:cNvPr id="1889" name="Google Shape;1889;p29"/>
            <p:cNvSpPr/>
            <p:nvPr/>
          </p:nvSpPr>
          <p:spPr>
            <a:xfrm>
              <a:off x="5188718" y="4775505"/>
              <a:ext cx="119933" cy="118329"/>
            </a:xfrm>
            <a:custGeom>
              <a:rect b="b" l="l" r="r" t="t"/>
              <a:pathLst>
                <a:path extrusionOk="0" h="3024" w="3065">
                  <a:moveTo>
                    <a:pt x="2840" y="0"/>
                  </a:moveTo>
                  <a:cubicBezTo>
                    <a:pt x="2788" y="0"/>
                    <a:pt x="2736" y="21"/>
                    <a:pt x="2697" y="62"/>
                  </a:cubicBezTo>
                  <a:lnTo>
                    <a:pt x="82" y="2677"/>
                  </a:lnTo>
                  <a:cubicBezTo>
                    <a:pt x="0" y="2754"/>
                    <a:pt x="0" y="2886"/>
                    <a:pt x="82" y="2962"/>
                  </a:cubicBezTo>
                  <a:cubicBezTo>
                    <a:pt x="123" y="3004"/>
                    <a:pt x="174" y="3024"/>
                    <a:pt x="224" y="3024"/>
                  </a:cubicBezTo>
                  <a:cubicBezTo>
                    <a:pt x="276" y="3024"/>
                    <a:pt x="332" y="3004"/>
                    <a:pt x="368" y="2962"/>
                  </a:cubicBezTo>
                  <a:lnTo>
                    <a:pt x="2983" y="353"/>
                  </a:lnTo>
                  <a:cubicBezTo>
                    <a:pt x="3065" y="272"/>
                    <a:pt x="3065" y="143"/>
                    <a:pt x="2983" y="62"/>
                  </a:cubicBezTo>
                  <a:cubicBezTo>
                    <a:pt x="2945" y="21"/>
                    <a:pt x="2892" y="0"/>
                    <a:pt x="28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29"/>
            <p:cNvSpPr/>
            <p:nvPr/>
          </p:nvSpPr>
          <p:spPr>
            <a:xfrm>
              <a:off x="5284274" y="4734536"/>
              <a:ext cx="66364" cy="65582"/>
            </a:xfrm>
            <a:custGeom>
              <a:rect b="b" l="l" r="r" t="t"/>
              <a:pathLst>
                <a:path extrusionOk="0" h="1676" w="1696">
                  <a:moveTo>
                    <a:pt x="311" y="1"/>
                  </a:moveTo>
                  <a:lnTo>
                    <a:pt x="36" y="798"/>
                  </a:lnTo>
                  <a:cubicBezTo>
                    <a:pt x="0" y="904"/>
                    <a:pt x="26" y="1022"/>
                    <a:pt x="107" y="1104"/>
                  </a:cubicBezTo>
                  <a:lnTo>
                    <a:pt x="592" y="1588"/>
                  </a:lnTo>
                  <a:cubicBezTo>
                    <a:pt x="651" y="1644"/>
                    <a:pt x="729" y="1675"/>
                    <a:pt x="807" y="1675"/>
                  </a:cubicBezTo>
                  <a:cubicBezTo>
                    <a:pt x="838" y="1675"/>
                    <a:pt x="869" y="1671"/>
                    <a:pt x="899" y="1661"/>
                  </a:cubicBezTo>
                  <a:lnTo>
                    <a:pt x="1695" y="1385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29"/>
            <p:cNvSpPr/>
            <p:nvPr/>
          </p:nvSpPr>
          <p:spPr>
            <a:xfrm>
              <a:off x="5284274" y="4734536"/>
              <a:ext cx="52160" cy="65582"/>
            </a:xfrm>
            <a:custGeom>
              <a:rect b="b" l="l" r="r" t="t"/>
              <a:pathLst>
                <a:path extrusionOk="0" h="1676" w="1333">
                  <a:moveTo>
                    <a:pt x="311" y="1"/>
                  </a:moveTo>
                  <a:lnTo>
                    <a:pt x="36" y="798"/>
                  </a:lnTo>
                  <a:cubicBezTo>
                    <a:pt x="0" y="904"/>
                    <a:pt x="26" y="1022"/>
                    <a:pt x="107" y="1104"/>
                  </a:cubicBezTo>
                  <a:lnTo>
                    <a:pt x="592" y="1588"/>
                  </a:lnTo>
                  <a:cubicBezTo>
                    <a:pt x="651" y="1644"/>
                    <a:pt x="729" y="1675"/>
                    <a:pt x="807" y="1675"/>
                  </a:cubicBezTo>
                  <a:cubicBezTo>
                    <a:pt x="838" y="1675"/>
                    <a:pt x="869" y="1671"/>
                    <a:pt x="899" y="1661"/>
                  </a:cubicBezTo>
                  <a:lnTo>
                    <a:pt x="1332" y="1507"/>
                  </a:lnTo>
                  <a:lnTo>
                    <a:pt x="929" y="1104"/>
                  </a:lnTo>
                  <a:cubicBezTo>
                    <a:pt x="847" y="1022"/>
                    <a:pt x="816" y="904"/>
                    <a:pt x="858" y="798"/>
                  </a:cubicBezTo>
                  <a:lnTo>
                    <a:pt x="919" y="608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29"/>
            <p:cNvSpPr/>
            <p:nvPr/>
          </p:nvSpPr>
          <p:spPr>
            <a:xfrm>
              <a:off x="5284626" y="4494708"/>
              <a:ext cx="305253" cy="302475"/>
            </a:xfrm>
            <a:custGeom>
              <a:rect b="b" l="l" r="r" t="t"/>
              <a:pathLst>
                <a:path extrusionOk="0" h="7730" w="7801">
                  <a:moveTo>
                    <a:pt x="5420" y="1"/>
                  </a:moveTo>
                  <a:lnTo>
                    <a:pt x="282" y="5143"/>
                  </a:lnTo>
                  <a:cubicBezTo>
                    <a:pt x="1" y="5419"/>
                    <a:pt x="1" y="5874"/>
                    <a:pt x="277" y="6150"/>
                  </a:cubicBezTo>
                  <a:lnTo>
                    <a:pt x="1646" y="7519"/>
                  </a:lnTo>
                  <a:cubicBezTo>
                    <a:pt x="1786" y="7659"/>
                    <a:pt x="1969" y="7729"/>
                    <a:pt x="2152" y="7729"/>
                  </a:cubicBezTo>
                  <a:cubicBezTo>
                    <a:pt x="2334" y="7729"/>
                    <a:pt x="2517" y="7659"/>
                    <a:pt x="2657" y="7519"/>
                  </a:cubicBezTo>
                  <a:lnTo>
                    <a:pt x="7801" y="2375"/>
                  </a:lnTo>
                  <a:cubicBezTo>
                    <a:pt x="7096" y="1670"/>
                    <a:pt x="6109" y="690"/>
                    <a:pt x="54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29"/>
            <p:cNvSpPr/>
            <p:nvPr/>
          </p:nvSpPr>
          <p:spPr>
            <a:xfrm>
              <a:off x="5284626" y="4494708"/>
              <a:ext cx="227893" cy="302475"/>
            </a:xfrm>
            <a:custGeom>
              <a:rect b="b" l="l" r="r" t="t"/>
              <a:pathLst>
                <a:path extrusionOk="0" h="7730" w="5824">
                  <a:moveTo>
                    <a:pt x="5420" y="1"/>
                  </a:moveTo>
                  <a:lnTo>
                    <a:pt x="282" y="5143"/>
                  </a:lnTo>
                  <a:cubicBezTo>
                    <a:pt x="1" y="5419"/>
                    <a:pt x="1" y="5874"/>
                    <a:pt x="277" y="6150"/>
                  </a:cubicBezTo>
                  <a:lnTo>
                    <a:pt x="1646" y="7519"/>
                  </a:lnTo>
                  <a:cubicBezTo>
                    <a:pt x="1784" y="7660"/>
                    <a:pt x="1966" y="7730"/>
                    <a:pt x="2149" y="7730"/>
                  </a:cubicBezTo>
                  <a:cubicBezTo>
                    <a:pt x="2290" y="7730"/>
                    <a:pt x="2432" y="7688"/>
                    <a:pt x="2554" y="7606"/>
                  </a:cubicBezTo>
                  <a:cubicBezTo>
                    <a:pt x="2519" y="7580"/>
                    <a:pt x="2483" y="7549"/>
                    <a:pt x="2452" y="7519"/>
                  </a:cubicBezTo>
                  <a:lnTo>
                    <a:pt x="1089" y="6150"/>
                  </a:lnTo>
                  <a:cubicBezTo>
                    <a:pt x="807" y="5874"/>
                    <a:pt x="807" y="5419"/>
                    <a:pt x="1089" y="5143"/>
                  </a:cubicBezTo>
                  <a:lnTo>
                    <a:pt x="5823" y="404"/>
                  </a:lnTo>
                  <a:cubicBezTo>
                    <a:pt x="5686" y="261"/>
                    <a:pt x="5548" y="128"/>
                    <a:pt x="5420" y="1"/>
                  </a:cubicBezTo>
                  <a:close/>
                </a:path>
              </a:pathLst>
            </a:custGeom>
            <a:solidFill>
              <a:srgbClr val="92DF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29"/>
            <p:cNvSpPr/>
            <p:nvPr/>
          </p:nvSpPr>
          <p:spPr>
            <a:xfrm>
              <a:off x="5377990" y="4742949"/>
              <a:ext cx="34434" cy="33613"/>
            </a:xfrm>
            <a:custGeom>
              <a:rect b="b" l="l" r="r" t="t"/>
              <a:pathLst>
                <a:path extrusionOk="0" h="859" w="880">
                  <a:moveTo>
                    <a:pt x="227" y="0"/>
                  </a:moveTo>
                  <a:cubicBezTo>
                    <a:pt x="175" y="0"/>
                    <a:pt x="123" y="21"/>
                    <a:pt x="82" y="62"/>
                  </a:cubicBezTo>
                  <a:cubicBezTo>
                    <a:pt x="0" y="138"/>
                    <a:pt x="0" y="270"/>
                    <a:pt x="82" y="347"/>
                  </a:cubicBezTo>
                  <a:lnTo>
                    <a:pt x="587" y="858"/>
                  </a:lnTo>
                  <a:lnTo>
                    <a:pt x="879" y="567"/>
                  </a:lnTo>
                  <a:lnTo>
                    <a:pt x="373" y="62"/>
                  </a:lnTo>
                  <a:cubicBezTo>
                    <a:pt x="332" y="21"/>
                    <a:pt x="279" y="0"/>
                    <a:pt x="227" y="0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29"/>
            <p:cNvSpPr/>
            <p:nvPr/>
          </p:nvSpPr>
          <p:spPr>
            <a:xfrm>
              <a:off x="5408551" y="4712506"/>
              <a:ext cx="34239" cy="33456"/>
            </a:xfrm>
            <a:custGeom>
              <a:rect b="b" l="l" r="r" t="t"/>
              <a:pathLst>
                <a:path extrusionOk="0" h="855" w="875">
                  <a:moveTo>
                    <a:pt x="223" y="1"/>
                  </a:moveTo>
                  <a:cubicBezTo>
                    <a:pt x="171" y="1"/>
                    <a:pt x="118" y="20"/>
                    <a:pt x="77" y="58"/>
                  </a:cubicBezTo>
                  <a:cubicBezTo>
                    <a:pt x="0" y="140"/>
                    <a:pt x="0" y="267"/>
                    <a:pt x="77" y="349"/>
                  </a:cubicBezTo>
                  <a:lnTo>
                    <a:pt x="589" y="854"/>
                  </a:lnTo>
                  <a:lnTo>
                    <a:pt x="874" y="569"/>
                  </a:lnTo>
                  <a:lnTo>
                    <a:pt x="368" y="58"/>
                  </a:lnTo>
                  <a:cubicBezTo>
                    <a:pt x="327" y="20"/>
                    <a:pt x="275" y="1"/>
                    <a:pt x="223" y="1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29"/>
            <p:cNvSpPr/>
            <p:nvPr/>
          </p:nvSpPr>
          <p:spPr>
            <a:xfrm>
              <a:off x="5438955" y="4681984"/>
              <a:ext cx="34356" cy="33613"/>
            </a:xfrm>
            <a:custGeom>
              <a:rect b="b" l="l" r="r" t="t"/>
              <a:pathLst>
                <a:path extrusionOk="0" h="859" w="878">
                  <a:moveTo>
                    <a:pt x="225" y="0"/>
                  </a:moveTo>
                  <a:cubicBezTo>
                    <a:pt x="172" y="0"/>
                    <a:pt x="120" y="21"/>
                    <a:pt x="81" y="62"/>
                  </a:cubicBezTo>
                  <a:cubicBezTo>
                    <a:pt x="0" y="143"/>
                    <a:pt x="0" y="271"/>
                    <a:pt x="81" y="352"/>
                  </a:cubicBezTo>
                  <a:lnTo>
                    <a:pt x="587" y="858"/>
                  </a:lnTo>
                  <a:lnTo>
                    <a:pt x="878" y="567"/>
                  </a:lnTo>
                  <a:lnTo>
                    <a:pt x="368" y="62"/>
                  </a:lnTo>
                  <a:cubicBezTo>
                    <a:pt x="329" y="21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29"/>
            <p:cNvSpPr/>
            <p:nvPr/>
          </p:nvSpPr>
          <p:spPr>
            <a:xfrm>
              <a:off x="5469320" y="4651580"/>
              <a:ext cx="34434" cy="33613"/>
            </a:xfrm>
            <a:custGeom>
              <a:rect b="b" l="l" r="r" t="t"/>
              <a:pathLst>
                <a:path extrusionOk="0" h="859" w="880">
                  <a:moveTo>
                    <a:pt x="228" y="1"/>
                  </a:moveTo>
                  <a:cubicBezTo>
                    <a:pt x="175" y="1"/>
                    <a:pt x="123" y="21"/>
                    <a:pt x="82" y="62"/>
                  </a:cubicBezTo>
                  <a:cubicBezTo>
                    <a:pt x="0" y="139"/>
                    <a:pt x="0" y="271"/>
                    <a:pt x="82" y="348"/>
                  </a:cubicBezTo>
                  <a:lnTo>
                    <a:pt x="587" y="858"/>
                  </a:lnTo>
                  <a:lnTo>
                    <a:pt x="879" y="568"/>
                  </a:lnTo>
                  <a:lnTo>
                    <a:pt x="373" y="62"/>
                  </a:lnTo>
                  <a:cubicBezTo>
                    <a:pt x="332" y="21"/>
                    <a:pt x="280" y="1"/>
                    <a:pt x="228" y="1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29"/>
            <p:cNvSpPr/>
            <p:nvPr/>
          </p:nvSpPr>
          <p:spPr>
            <a:xfrm>
              <a:off x="5530284" y="4590655"/>
              <a:ext cx="34434" cy="33613"/>
            </a:xfrm>
            <a:custGeom>
              <a:rect b="b" l="l" r="r" t="t"/>
              <a:pathLst>
                <a:path extrusionOk="0" h="859" w="880">
                  <a:moveTo>
                    <a:pt x="225" y="0"/>
                  </a:moveTo>
                  <a:cubicBezTo>
                    <a:pt x="173" y="0"/>
                    <a:pt x="120" y="21"/>
                    <a:pt x="82" y="62"/>
                  </a:cubicBezTo>
                  <a:cubicBezTo>
                    <a:pt x="0" y="138"/>
                    <a:pt x="0" y="270"/>
                    <a:pt x="82" y="352"/>
                  </a:cubicBezTo>
                  <a:lnTo>
                    <a:pt x="587" y="859"/>
                  </a:lnTo>
                  <a:lnTo>
                    <a:pt x="879" y="567"/>
                  </a:lnTo>
                  <a:lnTo>
                    <a:pt x="368" y="62"/>
                  </a:lnTo>
                  <a:cubicBezTo>
                    <a:pt x="329" y="21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29"/>
            <p:cNvSpPr/>
            <p:nvPr/>
          </p:nvSpPr>
          <p:spPr>
            <a:xfrm>
              <a:off x="5499919" y="4621137"/>
              <a:ext cx="34200" cy="33495"/>
            </a:xfrm>
            <a:custGeom>
              <a:rect b="b" l="l" r="r" t="t"/>
              <a:pathLst>
                <a:path extrusionOk="0" h="856" w="874">
                  <a:moveTo>
                    <a:pt x="222" y="1"/>
                  </a:moveTo>
                  <a:cubicBezTo>
                    <a:pt x="170" y="1"/>
                    <a:pt x="117" y="20"/>
                    <a:pt x="76" y="59"/>
                  </a:cubicBezTo>
                  <a:cubicBezTo>
                    <a:pt x="0" y="141"/>
                    <a:pt x="0" y="268"/>
                    <a:pt x="76" y="349"/>
                  </a:cubicBezTo>
                  <a:lnTo>
                    <a:pt x="587" y="855"/>
                  </a:lnTo>
                  <a:lnTo>
                    <a:pt x="873" y="570"/>
                  </a:lnTo>
                  <a:lnTo>
                    <a:pt x="368" y="59"/>
                  </a:lnTo>
                  <a:cubicBezTo>
                    <a:pt x="327" y="20"/>
                    <a:pt x="275" y="1"/>
                    <a:pt x="222" y="1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29"/>
            <p:cNvSpPr/>
            <p:nvPr/>
          </p:nvSpPr>
          <p:spPr>
            <a:xfrm>
              <a:off x="5495693" y="4469313"/>
              <a:ext cx="119581" cy="119542"/>
            </a:xfrm>
            <a:custGeom>
              <a:rect b="b" l="l" r="r" t="t"/>
              <a:pathLst>
                <a:path extrusionOk="0" h="3055" w="3056">
                  <a:moveTo>
                    <a:pt x="680" y="0"/>
                  </a:moveTo>
                  <a:lnTo>
                    <a:pt x="0" y="674"/>
                  </a:lnTo>
                  <a:cubicBezTo>
                    <a:pt x="531" y="1206"/>
                    <a:pt x="1844" y="2524"/>
                    <a:pt x="2376" y="3055"/>
                  </a:cubicBezTo>
                  <a:lnTo>
                    <a:pt x="3055" y="2376"/>
                  </a:lnTo>
                  <a:cubicBezTo>
                    <a:pt x="2523" y="1845"/>
                    <a:pt x="1205" y="527"/>
                    <a:pt x="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29"/>
            <p:cNvSpPr/>
            <p:nvPr/>
          </p:nvSpPr>
          <p:spPr>
            <a:xfrm>
              <a:off x="5495693" y="4469313"/>
              <a:ext cx="42378" cy="42417"/>
            </a:xfrm>
            <a:custGeom>
              <a:rect b="b" l="l" r="r" t="t"/>
              <a:pathLst>
                <a:path extrusionOk="0" h="1084" w="1083">
                  <a:moveTo>
                    <a:pt x="680" y="0"/>
                  </a:moveTo>
                  <a:lnTo>
                    <a:pt x="0" y="674"/>
                  </a:lnTo>
                  <a:cubicBezTo>
                    <a:pt x="92" y="766"/>
                    <a:pt x="317" y="992"/>
                    <a:pt x="404" y="1084"/>
                  </a:cubicBezTo>
                  <a:lnTo>
                    <a:pt x="1083" y="405"/>
                  </a:lnTo>
                  <a:cubicBezTo>
                    <a:pt x="991" y="313"/>
                    <a:pt x="767" y="87"/>
                    <a:pt x="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29"/>
            <p:cNvSpPr/>
            <p:nvPr/>
          </p:nvSpPr>
          <p:spPr>
            <a:xfrm>
              <a:off x="5564679" y="4394770"/>
              <a:ext cx="125138" cy="125177"/>
            </a:xfrm>
            <a:custGeom>
              <a:rect b="b" l="l" r="r" t="t"/>
              <a:pathLst>
                <a:path extrusionOk="0" h="3199" w="3198">
                  <a:moveTo>
                    <a:pt x="1792" y="0"/>
                  </a:moveTo>
                  <a:lnTo>
                    <a:pt x="0" y="1798"/>
                  </a:lnTo>
                  <a:lnTo>
                    <a:pt x="1399" y="3198"/>
                  </a:lnTo>
                  <a:lnTo>
                    <a:pt x="3197" y="1400"/>
                  </a:lnTo>
                  <a:lnTo>
                    <a:pt x="2247" y="450"/>
                  </a:lnTo>
                  <a:lnTo>
                    <a:pt x="17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29"/>
            <p:cNvSpPr/>
            <p:nvPr/>
          </p:nvSpPr>
          <p:spPr>
            <a:xfrm>
              <a:off x="5564679" y="4394770"/>
              <a:ext cx="85186" cy="125177"/>
            </a:xfrm>
            <a:custGeom>
              <a:rect b="b" l="l" r="r" t="t"/>
              <a:pathLst>
                <a:path extrusionOk="0" h="3199" w="2177">
                  <a:moveTo>
                    <a:pt x="1792" y="0"/>
                  </a:moveTo>
                  <a:lnTo>
                    <a:pt x="0" y="1798"/>
                  </a:lnTo>
                  <a:lnTo>
                    <a:pt x="1399" y="3198"/>
                  </a:lnTo>
                  <a:lnTo>
                    <a:pt x="1783" y="2815"/>
                  </a:lnTo>
                  <a:lnTo>
                    <a:pt x="1460" y="2498"/>
                  </a:lnTo>
                  <a:lnTo>
                    <a:pt x="1021" y="2058"/>
                  </a:lnTo>
                  <a:cubicBezTo>
                    <a:pt x="878" y="1911"/>
                    <a:pt x="878" y="1681"/>
                    <a:pt x="1021" y="1532"/>
                  </a:cubicBezTo>
                  <a:lnTo>
                    <a:pt x="2176" y="384"/>
                  </a:lnTo>
                  <a:lnTo>
                    <a:pt x="17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29"/>
            <p:cNvSpPr/>
            <p:nvPr/>
          </p:nvSpPr>
          <p:spPr>
            <a:xfrm>
              <a:off x="5619187" y="4356031"/>
              <a:ext cx="110581" cy="107999"/>
            </a:xfrm>
            <a:custGeom>
              <a:rect b="b" l="l" r="r" t="t"/>
              <a:pathLst>
                <a:path extrusionOk="0" h="2760" w="2826">
                  <a:moveTo>
                    <a:pt x="550" y="0"/>
                  </a:moveTo>
                  <a:cubicBezTo>
                    <a:pt x="466" y="0"/>
                    <a:pt x="382" y="32"/>
                    <a:pt x="317" y="97"/>
                  </a:cubicBezTo>
                  <a:lnTo>
                    <a:pt x="128" y="285"/>
                  </a:lnTo>
                  <a:cubicBezTo>
                    <a:pt x="1" y="413"/>
                    <a:pt x="1" y="618"/>
                    <a:pt x="128" y="745"/>
                  </a:cubicBezTo>
                  <a:lnTo>
                    <a:pt x="2049" y="2666"/>
                  </a:lnTo>
                  <a:cubicBezTo>
                    <a:pt x="2112" y="2728"/>
                    <a:pt x="2193" y="2759"/>
                    <a:pt x="2274" y="2759"/>
                  </a:cubicBezTo>
                  <a:cubicBezTo>
                    <a:pt x="2359" y="2759"/>
                    <a:pt x="2444" y="2726"/>
                    <a:pt x="2509" y="2661"/>
                  </a:cubicBezTo>
                  <a:lnTo>
                    <a:pt x="2693" y="2477"/>
                  </a:lnTo>
                  <a:cubicBezTo>
                    <a:pt x="2825" y="2343"/>
                    <a:pt x="2825" y="2140"/>
                    <a:pt x="2698" y="2017"/>
                  </a:cubicBezTo>
                  <a:lnTo>
                    <a:pt x="777" y="92"/>
                  </a:lnTo>
                  <a:cubicBezTo>
                    <a:pt x="714" y="31"/>
                    <a:pt x="632" y="0"/>
                    <a:pt x="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29"/>
            <p:cNvSpPr/>
            <p:nvPr/>
          </p:nvSpPr>
          <p:spPr>
            <a:xfrm>
              <a:off x="5619187" y="4356031"/>
              <a:ext cx="104008" cy="107999"/>
            </a:xfrm>
            <a:custGeom>
              <a:rect b="b" l="l" r="r" t="t"/>
              <a:pathLst>
                <a:path extrusionOk="0" h="2760" w="2658">
                  <a:moveTo>
                    <a:pt x="550" y="0"/>
                  </a:moveTo>
                  <a:cubicBezTo>
                    <a:pt x="466" y="0"/>
                    <a:pt x="382" y="32"/>
                    <a:pt x="317" y="97"/>
                  </a:cubicBezTo>
                  <a:lnTo>
                    <a:pt x="128" y="285"/>
                  </a:lnTo>
                  <a:cubicBezTo>
                    <a:pt x="1" y="413"/>
                    <a:pt x="1" y="618"/>
                    <a:pt x="128" y="745"/>
                  </a:cubicBezTo>
                  <a:lnTo>
                    <a:pt x="2049" y="2666"/>
                  </a:lnTo>
                  <a:cubicBezTo>
                    <a:pt x="2112" y="2728"/>
                    <a:pt x="2193" y="2759"/>
                    <a:pt x="2274" y="2759"/>
                  </a:cubicBezTo>
                  <a:cubicBezTo>
                    <a:pt x="2359" y="2759"/>
                    <a:pt x="2444" y="2726"/>
                    <a:pt x="2509" y="2661"/>
                  </a:cubicBezTo>
                  <a:lnTo>
                    <a:pt x="2657" y="2513"/>
                  </a:lnTo>
                  <a:lnTo>
                    <a:pt x="890" y="745"/>
                  </a:lnTo>
                  <a:cubicBezTo>
                    <a:pt x="762" y="618"/>
                    <a:pt x="767" y="413"/>
                    <a:pt x="895" y="285"/>
                  </a:cubicBezTo>
                  <a:lnTo>
                    <a:pt x="930" y="250"/>
                  </a:lnTo>
                  <a:lnTo>
                    <a:pt x="777" y="92"/>
                  </a:lnTo>
                  <a:cubicBezTo>
                    <a:pt x="714" y="31"/>
                    <a:pt x="632" y="0"/>
                    <a:pt x="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29"/>
            <p:cNvSpPr/>
            <p:nvPr/>
          </p:nvSpPr>
          <p:spPr>
            <a:xfrm>
              <a:off x="5506884" y="4433078"/>
              <a:ext cx="145759" cy="143177"/>
            </a:xfrm>
            <a:custGeom>
              <a:rect b="b" l="l" r="r" t="t"/>
              <a:pathLst>
                <a:path extrusionOk="0" h="3659" w="3725">
                  <a:moveTo>
                    <a:pt x="552" y="1"/>
                  </a:moveTo>
                  <a:cubicBezTo>
                    <a:pt x="468" y="1"/>
                    <a:pt x="383" y="34"/>
                    <a:pt x="318" y="99"/>
                  </a:cubicBezTo>
                  <a:lnTo>
                    <a:pt x="134" y="283"/>
                  </a:lnTo>
                  <a:cubicBezTo>
                    <a:pt x="6" y="411"/>
                    <a:pt x="0" y="615"/>
                    <a:pt x="129" y="742"/>
                  </a:cubicBezTo>
                  <a:lnTo>
                    <a:pt x="2953" y="3568"/>
                  </a:lnTo>
                  <a:cubicBezTo>
                    <a:pt x="3014" y="3628"/>
                    <a:pt x="3095" y="3659"/>
                    <a:pt x="3178" y="3659"/>
                  </a:cubicBezTo>
                  <a:cubicBezTo>
                    <a:pt x="3263" y="3659"/>
                    <a:pt x="3348" y="3627"/>
                    <a:pt x="3413" y="3562"/>
                  </a:cubicBezTo>
                  <a:lnTo>
                    <a:pt x="3597" y="3378"/>
                  </a:lnTo>
                  <a:cubicBezTo>
                    <a:pt x="3724" y="3250"/>
                    <a:pt x="3724" y="3041"/>
                    <a:pt x="3602" y="2918"/>
                  </a:cubicBezTo>
                  <a:lnTo>
                    <a:pt x="777" y="94"/>
                  </a:lnTo>
                  <a:cubicBezTo>
                    <a:pt x="715" y="31"/>
                    <a:pt x="634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29"/>
            <p:cNvSpPr/>
            <p:nvPr/>
          </p:nvSpPr>
          <p:spPr>
            <a:xfrm>
              <a:off x="5506884" y="4433078"/>
              <a:ext cx="139381" cy="143177"/>
            </a:xfrm>
            <a:custGeom>
              <a:rect b="b" l="l" r="r" t="t"/>
              <a:pathLst>
                <a:path extrusionOk="0" h="3659" w="3562">
                  <a:moveTo>
                    <a:pt x="552" y="1"/>
                  </a:moveTo>
                  <a:cubicBezTo>
                    <a:pt x="468" y="1"/>
                    <a:pt x="383" y="34"/>
                    <a:pt x="318" y="99"/>
                  </a:cubicBezTo>
                  <a:lnTo>
                    <a:pt x="134" y="283"/>
                  </a:lnTo>
                  <a:cubicBezTo>
                    <a:pt x="6" y="411"/>
                    <a:pt x="0" y="615"/>
                    <a:pt x="129" y="742"/>
                  </a:cubicBezTo>
                  <a:lnTo>
                    <a:pt x="2953" y="3568"/>
                  </a:lnTo>
                  <a:cubicBezTo>
                    <a:pt x="3014" y="3628"/>
                    <a:pt x="3095" y="3659"/>
                    <a:pt x="3178" y="3659"/>
                  </a:cubicBezTo>
                  <a:cubicBezTo>
                    <a:pt x="3263" y="3659"/>
                    <a:pt x="3348" y="3627"/>
                    <a:pt x="3413" y="3562"/>
                  </a:cubicBezTo>
                  <a:lnTo>
                    <a:pt x="3561" y="3415"/>
                  </a:lnTo>
                  <a:cubicBezTo>
                    <a:pt x="2979" y="2826"/>
                    <a:pt x="976" y="829"/>
                    <a:pt x="889" y="742"/>
                  </a:cubicBezTo>
                  <a:cubicBezTo>
                    <a:pt x="766" y="615"/>
                    <a:pt x="766" y="411"/>
                    <a:pt x="895" y="283"/>
                  </a:cubicBezTo>
                  <a:lnTo>
                    <a:pt x="930" y="247"/>
                  </a:lnTo>
                  <a:lnTo>
                    <a:pt x="777" y="94"/>
                  </a:lnTo>
                  <a:cubicBezTo>
                    <a:pt x="715" y="31"/>
                    <a:pt x="634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8" name="Google Shape;1908;p29"/>
          <p:cNvSpPr txBox="1"/>
          <p:nvPr/>
        </p:nvSpPr>
        <p:spPr>
          <a:xfrm>
            <a:off x="2580175" y="5971850"/>
            <a:ext cx="32442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Extra: Tophus:a deposit of monosodium urate crystals, in people with longstanding high levels of uric acid in the blood</a:t>
            </a:r>
            <a:endParaRPr b="0" i="0" sz="1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9" name="Google Shape;190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4925" y="5907428"/>
            <a:ext cx="1524975" cy="1493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0" name="Google Shape;1910;p29"/>
          <p:cNvGrpSpPr/>
          <p:nvPr/>
        </p:nvGrpSpPr>
        <p:grpSpPr>
          <a:xfrm>
            <a:off x="4231131" y="1012446"/>
            <a:ext cx="328082" cy="400215"/>
            <a:chOff x="3995136" y="2617564"/>
            <a:chExt cx="505285" cy="538937"/>
          </a:xfrm>
        </p:grpSpPr>
        <p:sp>
          <p:nvSpPr>
            <p:cNvPr id="1911" name="Google Shape;1911;p29"/>
            <p:cNvSpPr/>
            <p:nvPr/>
          </p:nvSpPr>
          <p:spPr>
            <a:xfrm>
              <a:off x="4198808" y="2999355"/>
              <a:ext cx="95986" cy="36782"/>
            </a:xfrm>
            <a:custGeom>
              <a:rect b="b" l="l" r="r" t="t"/>
              <a:pathLst>
                <a:path extrusionOk="0" h="940" w="2453">
                  <a:moveTo>
                    <a:pt x="1" y="1"/>
                  </a:moveTo>
                  <a:lnTo>
                    <a:pt x="1" y="690"/>
                  </a:lnTo>
                  <a:cubicBezTo>
                    <a:pt x="1" y="828"/>
                    <a:pt x="112" y="940"/>
                    <a:pt x="251" y="940"/>
                  </a:cubicBezTo>
                  <a:lnTo>
                    <a:pt x="2452" y="940"/>
                  </a:lnTo>
                  <a:lnTo>
                    <a:pt x="24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29"/>
            <p:cNvSpPr/>
            <p:nvPr/>
          </p:nvSpPr>
          <p:spPr>
            <a:xfrm>
              <a:off x="4198808" y="2999355"/>
              <a:ext cx="41400" cy="36782"/>
            </a:xfrm>
            <a:custGeom>
              <a:rect b="b" l="l" r="r" t="t"/>
              <a:pathLst>
                <a:path extrusionOk="0" h="940" w="1058">
                  <a:moveTo>
                    <a:pt x="1" y="1"/>
                  </a:moveTo>
                  <a:lnTo>
                    <a:pt x="1" y="690"/>
                  </a:lnTo>
                  <a:cubicBezTo>
                    <a:pt x="1" y="828"/>
                    <a:pt x="112" y="940"/>
                    <a:pt x="251" y="940"/>
                  </a:cubicBezTo>
                  <a:lnTo>
                    <a:pt x="1057" y="940"/>
                  </a:lnTo>
                  <a:cubicBezTo>
                    <a:pt x="920" y="940"/>
                    <a:pt x="807" y="828"/>
                    <a:pt x="807" y="690"/>
                  </a:cubicBezTo>
                  <a:lnTo>
                    <a:pt x="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29"/>
            <p:cNvSpPr/>
            <p:nvPr/>
          </p:nvSpPr>
          <p:spPr>
            <a:xfrm>
              <a:off x="4292720" y="2999355"/>
              <a:ext cx="57991" cy="85382"/>
            </a:xfrm>
            <a:custGeom>
              <a:rect b="b" l="l" r="r" t="t"/>
              <a:pathLst>
                <a:path extrusionOk="0" h="2182" w="1482">
                  <a:moveTo>
                    <a:pt x="1" y="1"/>
                  </a:moveTo>
                  <a:lnTo>
                    <a:pt x="1" y="951"/>
                  </a:lnTo>
                  <a:lnTo>
                    <a:pt x="925" y="2182"/>
                  </a:lnTo>
                  <a:lnTo>
                    <a:pt x="1482" y="2182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29"/>
            <p:cNvSpPr/>
            <p:nvPr/>
          </p:nvSpPr>
          <p:spPr>
            <a:xfrm>
              <a:off x="4292720" y="2999355"/>
              <a:ext cx="31617" cy="79395"/>
            </a:xfrm>
            <a:custGeom>
              <a:rect b="b" l="l" r="r" t="t"/>
              <a:pathLst>
                <a:path extrusionOk="0" h="2029" w="808">
                  <a:moveTo>
                    <a:pt x="1" y="1"/>
                  </a:moveTo>
                  <a:lnTo>
                    <a:pt x="1" y="945"/>
                  </a:lnTo>
                  <a:lnTo>
                    <a:pt x="808" y="2028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B3BA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29"/>
            <p:cNvSpPr/>
            <p:nvPr/>
          </p:nvSpPr>
          <p:spPr>
            <a:xfrm>
              <a:off x="4354271" y="2772714"/>
              <a:ext cx="81782" cy="140125"/>
            </a:xfrm>
            <a:custGeom>
              <a:rect b="b" l="l" r="r" t="t"/>
              <a:pathLst>
                <a:path extrusionOk="0" h="3581" w="2090">
                  <a:moveTo>
                    <a:pt x="441" y="1"/>
                  </a:moveTo>
                  <a:lnTo>
                    <a:pt x="6" y="1211"/>
                  </a:lnTo>
                  <a:cubicBezTo>
                    <a:pt x="6" y="1221"/>
                    <a:pt x="6" y="1227"/>
                    <a:pt x="1" y="1232"/>
                  </a:cubicBezTo>
                  <a:lnTo>
                    <a:pt x="399" y="1543"/>
                  </a:lnTo>
                  <a:cubicBezTo>
                    <a:pt x="686" y="1772"/>
                    <a:pt x="854" y="2115"/>
                    <a:pt x="854" y="2483"/>
                  </a:cubicBezTo>
                  <a:lnTo>
                    <a:pt x="854" y="3580"/>
                  </a:lnTo>
                  <a:lnTo>
                    <a:pt x="2089" y="3580"/>
                  </a:lnTo>
                  <a:lnTo>
                    <a:pt x="2089" y="2483"/>
                  </a:lnTo>
                  <a:cubicBezTo>
                    <a:pt x="2089" y="1737"/>
                    <a:pt x="1759" y="1043"/>
                    <a:pt x="1170" y="577"/>
                  </a:cubicBezTo>
                  <a:lnTo>
                    <a:pt x="441" y="1"/>
                  </a:ln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29"/>
            <p:cNvSpPr/>
            <p:nvPr/>
          </p:nvSpPr>
          <p:spPr>
            <a:xfrm>
              <a:off x="4354467" y="2800692"/>
              <a:ext cx="58421" cy="112147"/>
            </a:xfrm>
            <a:custGeom>
              <a:rect b="b" l="l" r="r" t="t"/>
              <a:pathLst>
                <a:path extrusionOk="0" h="2866" w="1493">
                  <a:moveTo>
                    <a:pt x="180" y="0"/>
                  </a:moveTo>
                  <a:lnTo>
                    <a:pt x="7" y="496"/>
                  </a:lnTo>
                  <a:cubicBezTo>
                    <a:pt x="7" y="506"/>
                    <a:pt x="1" y="512"/>
                    <a:pt x="1" y="517"/>
                  </a:cubicBezTo>
                  <a:lnTo>
                    <a:pt x="394" y="828"/>
                  </a:lnTo>
                  <a:cubicBezTo>
                    <a:pt x="681" y="1057"/>
                    <a:pt x="849" y="1400"/>
                    <a:pt x="849" y="1768"/>
                  </a:cubicBezTo>
                  <a:lnTo>
                    <a:pt x="849" y="2865"/>
                  </a:lnTo>
                  <a:lnTo>
                    <a:pt x="1492" y="2865"/>
                  </a:lnTo>
                  <a:lnTo>
                    <a:pt x="1492" y="1768"/>
                  </a:lnTo>
                  <a:cubicBezTo>
                    <a:pt x="1492" y="1400"/>
                    <a:pt x="1329" y="930"/>
                    <a:pt x="1043" y="705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29"/>
            <p:cNvSpPr/>
            <p:nvPr/>
          </p:nvSpPr>
          <p:spPr>
            <a:xfrm>
              <a:off x="4322106" y="2745127"/>
              <a:ext cx="54821" cy="82447"/>
            </a:xfrm>
            <a:custGeom>
              <a:rect b="b" l="l" r="r" t="t"/>
              <a:pathLst>
                <a:path extrusionOk="0" h="2107" w="1401">
                  <a:moveTo>
                    <a:pt x="674" y="1"/>
                  </a:moveTo>
                  <a:lnTo>
                    <a:pt x="0" y="1901"/>
                  </a:lnTo>
                  <a:lnTo>
                    <a:pt x="542" y="2095"/>
                  </a:lnTo>
                  <a:cubicBezTo>
                    <a:pt x="566" y="2103"/>
                    <a:pt x="591" y="2107"/>
                    <a:pt x="616" y="2107"/>
                  </a:cubicBezTo>
                  <a:cubicBezTo>
                    <a:pt x="716" y="2107"/>
                    <a:pt x="811" y="2045"/>
                    <a:pt x="844" y="1946"/>
                  </a:cubicBezTo>
                  <a:lnTo>
                    <a:pt x="1360" y="501"/>
                  </a:lnTo>
                  <a:cubicBezTo>
                    <a:pt x="1400" y="374"/>
                    <a:pt x="1339" y="235"/>
                    <a:pt x="1211" y="195"/>
                  </a:cubicBezTo>
                  <a:lnTo>
                    <a:pt x="674" y="1"/>
                  </a:ln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29"/>
            <p:cNvSpPr/>
            <p:nvPr/>
          </p:nvSpPr>
          <p:spPr>
            <a:xfrm>
              <a:off x="4322106" y="2794314"/>
              <a:ext cx="41243" cy="33260"/>
            </a:xfrm>
            <a:custGeom>
              <a:rect b="b" l="l" r="r" t="t"/>
              <a:pathLst>
                <a:path extrusionOk="0" h="850" w="1054">
                  <a:moveTo>
                    <a:pt x="231" y="0"/>
                  </a:moveTo>
                  <a:lnTo>
                    <a:pt x="0" y="644"/>
                  </a:lnTo>
                  <a:lnTo>
                    <a:pt x="542" y="838"/>
                  </a:lnTo>
                  <a:cubicBezTo>
                    <a:pt x="566" y="846"/>
                    <a:pt x="591" y="850"/>
                    <a:pt x="616" y="850"/>
                  </a:cubicBezTo>
                  <a:cubicBezTo>
                    <a:pt x="716" y="850"/>
                    <a:pt x="811" y="788"/>
                    <a:pt x="844" y="689"/>
                  </a:cubicBezTo>
                  <a:lnTo>
                    <a:pt x="1053" y="102"/>
                  </a:lnTo>
                  <a:lnTo>
                    <a:pt x="1053" y="102"/>
                  </a:lnTo>
                  <a:cubicBezTo>
                    <a:pt x="1000" y="162"/>
                    <a:pt x="920" y="200"/>
                    <a:pt x="837" y="200"/>
                  </a:cubicBezTo>
                  <a:cubicBezTo>
                    <a:pt x="807" y="200"/>
                    <a:pt x="776" y="195"/>
                    <a:pt x="747" y="184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29"/>
            <p:cNvSpPr/>
            <p:nvPr/>
          </p:nvSpPr>
          <p:spPr>
            <a:xfrm>
              <a:off x="4218568" y="2851444"/>
              <a:ext cx="77438" cy="99077"/>
            </a:xfrm>
            <a:custGeom>
              <a:rect b="b" l="l" r="r" t="t"/>
              <a:pathLst>
                <a:path extrusionOk="0" h="2532" w="1979">
                  <a:moveTo>
                    <a:pt x="1446" y="0"/>
                  </a:moveTo>
                  <a:cubicBezTo>
                    <a:pt x="1186" y="741"/>
                    <a:pt x="752" y="1318"/>
                    <a:pt x="118" y="1763"/>
                  </a:cubicBezTo>
                  <a:lnTo>
                    <a:pt x="41" y="1962"/>
                  </a:lnTo>
                  <a:cubicBezTo>
                    <a:pt x="1" y="2084"/>
                    <a:pt x="62" y="2223"/>
                    <a:pt x="185" y="2263"/>
                  </a:cubicBezTo>
                  <a:lnTo>
                    <a:pt x="905" y="2518"/>
                  </a:lnTo>
                  <a:cubicBezTo>
                    <a:pt x="931" y="2527"/>
                    <a:pt x="958" y="2531"/>
                    <a:pt x="984" y="2531"/>
                  </a:cubicBezTo>
                  <a:cubicBezTo>
                    <a:pt x="1082" y="2531"/>
                    <a:pt x="1174" y="2473"/>
                    <a:pt x="1206" y="2376"/>
                  </a:cubicBezTo>
                  <a:lnTo>
                    <a:pt x="1978" y="189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29"/>
            <p:cNvSpPr/>
            <p:nvPr/>
          </p:nvSpPr>
          <p:spPr>
            <a:xfrm>
              <a:off x="4218568" y="2851444"/>
              <a:ext cx="77438" cy="95203"/>
            </a:xfrm>
            <a:custGeom>
              <a:rect b="b" l="l" r="r" t="t"/>
              <a:pathLst>
                <a:path extrusionOk="0" h="2433" w="1979">
                  <a:moveTo>
                    <a:pt x="1446" y="0"/>
                  </a:moveTo>
                  <a:cubicBezTo>
                    <a:pt x="1186" y="741"/>
                    <a:pt x="752" y="1318"/>
                    <a:pt x="118" y="1763"/>
                  </a:cubicBezTo>
                  <a:lnTo>
                    <a:pt x="41" y="1962"/>
                  </a:lnTo>
                  <a:cubicBezTo>
                    <a:pt x="1" y="2084"/>
                    <a:pt x="62" y="2223"/>
                    <a:pt x="185" y="2263"/>
                  </a:cubicBezTo>
                  <a:lnTo>
                    <a:pt x="665" y="2432"/>
                  </a:lnTo>
                  <a:cubicBezTo>
                    <a:pt x="951" y="2218"/>
                    <a:pt x="1217" y="1973"/>
                    <a:pt x="1446" y="1702"/>
                  </a:cubicBezTo>
                  <a:lnTo>
                    <a:pt x="1978" y="189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29"/>
            <p:cNvSpPr/>
            <p:nvPr/>
          </p:nvSpPr>
          <p:spPr>
            <a:xfrm>
              <a:off x="4214616" y="2902665"/>
              <a:ext cx="72351" cy="35334"/>
            </a:xfrm>
            <a:custGeom>
              <a:rect b="b" l="l" r="r" t="t"/>
              <a:pathLst>
                <a:path extrusionOk="0" h="903" w="1849">
                  <a:moveTo>
                    <a:pt x="230" y="1"/>
                  </a:moveTo>
                  <a:cubicBezTo>
                    <a:pt x="146" y="1"/>
                    <a:pt x="67" y="54"/>
                    <a:pt x="36" y="137"/>
                  </a:cubicBezTo>
                  <a:cubicBezTo>
                    <a:pt x="0" y="245"/>
                    <a:pt x="56" y="362"/>
                    <a:pt x="163" y="398"/>
                  </a:cubicBezTo>
                  <a:lnTo>
                    <a:pt x="1547" y="893"/>
                  </a:lnTo>
                  <a:cubicBezTo>
                    <a:pt x="1573" y="898"/>
                    <a:pt x="1594" y="903"/>
                    <a:pt x="1619" y="903"/>
                  </a:cubicBezTo>
                  <a:cubicBezTo>
                    <a:pt x="1700" y="903"/>
                    <a:pt x="1782" y="853"/>
                    <a:pt x="1813" y="766"/>
                  </a:cubicBezTo>
                  <a:cubicBezTo>
                    <a:pt x="1849" y="658"/>
                    <a:pt x="1792" y="541"/>
                    <a:pt x="1686" y="504"/>
                  </a:cubicBezTo>
                  <a:lnTo>
                    <a:pt x="302" y="14"/>
                  </a:lnTo>
                  <a:cubicBezTo>
                    <a:pt x="278" y="5"/>
                    <a:pt x="254" y="1"/>
                    <a:pt x="230" y="1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29"/>
            <p:cNvSpPr/>
            <p:nvPr/>
          </p:nvSpPr>
          <p:spPr>
            <a:xfrm>
              <a:off x="4316511" y="2628403"/>
              <a:ext cx="57012" cy="57599"/>
            </a:xfrm>
            <a:custGeom>
              <a:rect b="b" l="l" r="r" t="t"/>
              <a:pathLst>
                <a:path extrusionOk="0" h="1472" w="1457">
                  <a:moveTo>
                    <a:pt x="388" y="0"/>
                  </a:moveTo>
                  <a:lnTo>
                    <a:pt x="1" y="1094"/>
                  </a:lnTo>
                  <a:lnTo>
                    <a:pt x="1069" y="1471"/>
                  </a:lnTo>
                  <a:lnTo>
                    <a:pt x="1456" y="373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29"/>
            <p:cNvSpPr/>
            <p:nvPr/>
          </p:nvSpPr>
          <p:spPr>
            <a:xfrm>
              <a:off x="4316511" y="2628403"/>
              <a:ext cx="38426" cy="51026"/>
            </a:xfrm>
            <a:custGeom>
              <a:rect b="b" l="l" r="r" t="t"/>
              <a:pathLst>
                <a:path extrusionOk="0" h="1304" w="982">
                  <a:moveTo>
                    <a:pt x="388" y="0"/>
                  </a:moveTo>
                  <a:lnTo>
                    <a:pt x="1" y="1094"/>
                  </a:lnTo>
                  <a:lnTo>
                    <a:pt x="593" y="1303"/>
                  </a:lnTo>
                  <a:lnTo>
                    <a:pt x="982" y="20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29"/>
            <p:cNvSpPr/>
            <p:nvPr/>
          </p:nvSpPr>
          <p:spPr>
            <a:xfrm>
              <a:off x="4315337" y="2617564"/>
              <a:ext cx="75130" cy="36195"/>
            </a:xfrm>
            <a:custGeom>
              <a:rect b="b" l="l" r="r" t="t"/>
              <a:pathLst>
                <a:path extrusionOk="0" h="925" w="1920">
                  <a:moveTo>
                    <a:pt x="231" y="1"/>
                  </a:moveTo>
                  <a:cubicBezTo>
                    <a:pt x="147" y="1"/>
                    <a:pt x="69" y="51"/>
                    <a:pt x="41" y="135"/>
                  </a:cubicBezTo>
                  <a:cubicBezTo>
                    <a:pt x="0" y="242"/>
                    <a:pt x="57" y="359"/>
                    <a:pt x="163" y="395"/>
                  </a:cubicBezTo>
                  <a:lnTo>
                    <a:pt x="1620" y="911"/>
                  </a:lnTo>
                  <a:cubicBezTo>
                    <a:pt x="1643" y="920"/>
                    <a:pt x="1667" y="924"/>
                    <a:pt x="1691" y="924"/>
                  </a:cubicBezTo>
                  <a:cubicBezTo>
                    <a:pt x="1774" y="924"/>
                    <a:pt x="1852" y="872"/>
                    <a:pt x="1879" y="789"/>
                  </a:cubicBezTo>
                  <a:cubicBezTo>
                    <a:pt x="1920" y="681"/>
                    <a:pt x="1865" y="564"/>
                    <a:pt x="1757" y="527"/>
                  </a:cubicBezTo>
                  <a:lnTo>
                    <a:pt x="302" y="13"/>
                  </a:lnTo>
                  <a:cubicBezTo>
                    <a:pt x="278" y="5"/>
                    <a:pt x="255" y="1"/>
                    <a:pt x="231" y="1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29"/>
            <p:cNvSpPr/>
            <p:nvPr/>
          </p:nvSpPr>
          <p:spPr>
            <a:xfrm>
              <a:off x="4315337" y="2617564"/>
              <a:ext cx="41556" cy="25904"/>
            </a:xfrm>
            <a:custGeom>
              <a:rect b="b" l="l" r="r" t="t"/>
              <a:pathLst>
                <a:path extrusionOk="0" h="662" w="1062">
                  <a:moveTo>
                    <a:pt x="231" y="1"/>
                  </a:moveTo>
                  <a:cubicBezTo>
                    <a:pt x="147" y="1"/>
                    <a:pt x="69" y="51"/>
                    <a:pt x="41" y="135"/>
                  </a:cubicBezTo>
                  <a:cubicBezTo>
                    <a:pt x="0" y="242"/>
                    <a:pt x="57" y="359"/>
                    <a:pt x="163" y="395"/>
                  </a:cubicBezTo>
                  <a:lnTo>
                    <a:pt x="899" y="661"/>
                  </a:lnTo>
                  <a:cubicBezTo>
                    <a:pt x="863" y="595"/>
                    <a:pt x="853" y="518"/>
                    <a:pt x="878" y="447"/>
                  </a:cubicBezTo>
                  <a:cubicBezTo>
                    <a:pt x="909" y="359"/>
                    <a:pt x="981" y="298"/>
                    <a:pt x="1062" y="282"/>
                  </a:cubicBezTo>
                  <a:lnTo>
                    <a:pt x="302" y="13"/>
                  </a:lnTo>
                  <a:cubicBezTo>
                    <a:pt x="278" y="5"/>
                    <a:pt x="255" y="1"/>
                    <a:pt x="231" y="1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9"/>
            <p:cNvSpPr/>
            <p:nvPr/>
          </p:nvSpPr>
          <p:spPr>
            <a:xfrm>
              <a:off x="4180025" y="2991920"/>
              <a:ext cx="131320" cy="15887"/>
            </a:xfrm>
            <a:custGeom>
              <a:rect b="b" l="l" r="r" t="t"/>
              <a:pathLst>
                <a:path extrusionOk="0" h="406" w="3356">
                  <a:moveTo>
                    <a:pt x="205" y="1"/>
                  </a:moveTo>
                  <a:cubicBezTo>
                    <a:pt x="92" y="1"/>
                    <a:pt x="0" y="93"/>
                    <a:pt x="5" y="206"/>
                  </a:cubicBezTo>
                  <a:cubicBezTo>
                    <a:pt x="5" y="318"/>
                    <a:pt x="102" y="405"/>
                    <a:pt x="215" y="405"/>
                  </a:cubicBezTo>
                  <a:lnTo>
                    <a:pt x="3152" y="405"/>
                  </a:lnTo>
                  <a:cubicBezTo>
                    <a:pt x="3263" y="405"/>
                    <a:pt x="3355" y="313"/>
                    <a:pt x="3350" y="196"/>
                  </a:cubicBezTo>
                  <a:cubicBezTo>
                    <a:pt x="3350" y="83"/>
                    <a:pt x="3254" y="1"/>
                    <a:pt x="3141" y="1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29"/>
            <p:cNvSpPr/>
            <p:nvPr/>
          </p:nvSpPr>
          <p:spPr>
            <a:xfrm>
              <a:off x="4205186" y="3117449"/>
              <a:ext cx="264675" cy="39052"/>
            </a:xfrm>
            <a:custGeom>
              <a:rect b="b" l="l" r="r" t="t"/>
              <a:pathLst>
                <a:path extrusionOk="0" h="998" w="6764">
                  <a:moveTo>
                    <a:pt x="1" y="1"/>
                  </a:moveTo>
                  <a:lnTo>
                    <a:pt x="1" y="501"/>
                  </a:lnTo>
                  <a:cubicBezTo>
                    <a:pt x="1" y="777"/>
                    <a:pt x="220" y="997"/>
                    <a:pt x="491" y="997"/>
                  </a:cubicBezTo>
                  <a:lnTo>
                    <a:pt x="6273" y="997"/>
                  </a:lnTo>
                  <a:cubicBezTo>
                    <a:pt x="6543" y="997"/>
                    <a:pt x="6764" y="777"/>
                    <a:pt x="6764" y="501"/>
                  </a:cubicBezTo>
                  <a:lnTo>
                    <a:pt x="6764" y="1"/>
                  </a:ln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29"/>
            <p:cNvSpPr/>
            <p:nvPr/>
          </p:nvSpPr>
          <p:spPr>
            <a:xfrm>
              <a:off x="4205186" y="3117449"/>
              <a:ext cx="50595" cy="39052"/>
            </a:xfrm>
            <a:custGeom>
              <a:rect b="b" l="l" r="r" t="t"/>
              <a:pathLst>
                <a:path extrusionOk="0" h="998" w="1293">
                  <a:moveTo>
                    <a:pt x="1" y="1"/>
                  </a:moveTo>
                  <a:lnTo>
                    <a:pt x="1" y="501"/>
                  </a:lnTo>
                  <a:cubicBezTo>
                    <a:pt x="1" y="777"/>
                    <a:pt x="220" y="997"/>
                    <a:pt x="491" y="997"/>
                  </a:cubicBezTo>
                  <a:lnTo>
                    <a:pt x="1293" y="997"/>
                  </a:lnTo>
                  <a:cubicBezTo>
                    <a:pt x="1027" y="997"/>
                    <a:pt x="807" y="777"/>
                    <a:pt x="807" y="507"/>
                  </a:cubicBezTo>
                  <a:lnTo>
                    <a:pt x="807" y="1"/>
                  </a:ln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29"/>
            <p:cNvSpPr/>
            <p:nvPr/>
          </p:nvSpPr>
          <p:spPr>
            <a:xfrm>
              <a:off x="4348480" y="2909630"/>
              <a:ext cx="124551" cy="175107"/>
            </a:xfrm>
            <a:custGeom>
              <a:rect b="b" l="l" r="r" t="t"/>
              <a:pathLst>
                <a:path extrusionOk="0" h="4475" w="3183">
                  <a:moveTo>
                    <a:pt x="374" y="0"/>
                  </a:moveTo>
                  <a:cubicBezTo>
                    <a:pt x="170" y="0"/>
                    <a:pt x="0" y="168"/>
                    <a:pt x="0" y="373"/>
                  </a:cubicBezTo>
                  <a:lnTo>
                    <a:pt x="0" y="4475"/>
                  </a:lnTo>
                  <a:lnTo>
                    <a:pt x="3183" y="4475"/>
                  </a:lnTo>
                  <a:lnTo>
                    <a:pt x="3183" y="373"/>
                  </a:lnTo>
                  <a:cubicBezTo>
                    <a:pt x="3183" y="168"/>
                    <a:pt x="3015" y="0"/>
                    <a:pt x="28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29"/>
            <p:cNvSpPr/>
            <p:nvPr/>
          </p:nvSpPr>
          <p:spPr>
            <a:xfrm>
              <a:off x="4349654" y="2909630"/>
              <a:ext cx="45860" cy="175107"/>
            </a:xfrm>
            <a:custGeom>
              <a:rect b="b" l="l" r="r" t="t"/>
              <a:pathLst>
                <a:path extrusionOk="0" h="4475" w="1172">
                  <a:moveTo>
                    <a:pt x="369" y="0"/>
                  </a:moveTo>
                  <a:cubicBezTo>
                    <a:pt x="165" y="0"/>
                    <a:pt x="1" y="168"/>
                    <a:pt x="1" y="373"/>
                  </a:cubicBezTo>
                  <a:lnTo>
                    <a:pt x="1" y="4475"/>
                  </a:lnTo>
                  <a:lnTo>
                    <a:pt x="809" y="4475"/>
                  </a:lnTo>
                  <a:lnTo>
                    <a:pt x="809" y="368"/>
                  </a:lnTo>
                  <a:cubicBezTo>
                    <a:pt x="809" y="168"/>
                    <a:pt x="972" y="0"/>
                    <a:pt x="1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29"/>
            <p:cNvSpPr/>
            <p:nvPr/>
          </p:nvSpPr>
          <p:spPr>
            <a:xfrm>
              <a:off x="4271159" y="2667611"/>
              <a:ext cx="96338" cy="193420"/>
            </a:xfrm>
            <a:custGeom>
              <a:rect b="b" l="l" r="r" t="t"/>
              <a:pathLst>
                <a:path extrusionOk="0" h="4943" w="2462">
                  <a:moveTo>
                    <a:pt x="906" y="0"/>
                  </a:moveTo>
                  <a:cubicBezTo>
                    <a:pt x="802" y="0"/>
                    <a:pt x="705" y="64"/>
                    <a:pt x="670" y="168"/>
                  </a:cubicBezTo>
                  <a:lnTo>
                    <a:pt x="0" y="2058"/>
                  </a:lnTo>
                  <a:cubicBezTo>
                    <a:pt x="205" y="2518"/>
                    <a:pt x="281" y="2963"/>
                    <a:pt x="281" y="3493"/>
                  </a:cubicBezTo>
                  <a:cubicBezTo>
                    <a:pt x="281" y="3918"/>
                    <a:pt x="199" y="4347"/>
                    <a:pt x="67" y="4729"/>
                  </a:cubicBezTo>
                  <a:lnTo>
                    <a:pt x="679" y="4929"/>
                  </a:lnTo>
                  <a:cubicBezTo>
                    <a:pt x="707" y="4938"/>
                    <a:pt x="734" y="4943"/>
                    <a:pt x="762" y="4943"/>
                  </a:cubicBezTo>
                  <a:cubicBezTo>
                    <a:pt x="867" y="4943"/>
                    <a:pt x="965" y="4877"/>
                    <a:pt x="1002" y="4776"/>
                  </a:cubicBezTo>
                  <a:lnTo>
                    <a:pt x="2416" y="787"/>
                  </a:lnTo>
                  <a:cubicBezTo>
                    <a:pt x="2462" y="653"/>
                    <a:pt x="2396" y="511"/>
                    <a:pt x="2263" y="464"/>
                  </a:cubicBezTo>
                  <a:lnTo>
                    <a:pt x="991" y="15"/>
                  </a:lnTo>
                  <a:cubicBezTo>
                    <a:pt x="963" y="5"/>
                    <a:pt x="934" y="0"/>
                    <a:pt x="906" y="0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29"/>
            <p:cNvSpPr/>
            <p:nvPr/>
          </p:nvSpPr>
          <p:spPr>
            <a:xfrm>
              <a:off x="4271159" y="2705567"/>
              <a:ext cx="45391" cy="155503"/>
            </a:xfrm>
            <a:custGeom>
              <a:rect b="b" l="l" r="r" t="t"/>
              <a:pathLst>
                <a:path extrusionOk="0" h="3974" w="1160">
                  <a:moveTo>
                    <a:pt x="389" y="1"/>
                  </a:moveTo>
                  <a:lnTo>
                    <a:pt x="0" y="1088"/>
                  </a:lnTo>
                  <a:cubicBezTo>
                    <a:pt x="205" y="1548"/>
                    <a:pt x="281" y="1993"/>
                    <a:pt x="281" y="2523"/>
                  </a:cubicBezTo>
                  <a:cubicBezTo>
                    <a:pt x="281" y="2948"/>
                    <a:pt x="199" y="3377"/>
                    <a:pt x="67" y="3759"/>
                  </a:cubicBezTo>
                  <a:lnTo>
                    <a:pt x="679" y="3959"/>
                  </a:lnTo>
                  <a:cubicBezTo>
                    <a:pt x="708" y="3969"/>
                    <a:pt x="737" y="3974"/>
                    <a:pt x="764" y="3974"/>
                  </a:cubicBezTo>
                  <a:cubicBezTo>
                    <a:pt x="836" y="3974"/>
                    <a:pt x="903" y="3942"/>
                    <a:pt x="950" y="3887"/>
                  </a:cubicBezTo>
                  <a:cubicBezTo>
                    <a:pt x="1088" y="3458"/>
                    <a:pt x="1160" y="2998"/>
                    <a:pt x="1160" y="2523"/>
                  </a:cubicBezTo>
                  <a:cubicBezTo>
                    <a:pt x="1160" y="1588"/>
                    <a:pt x="873" y="720"/>
                    <a:pt x="389" y="1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29"/>
            <p:cNvSpPr/>
            <p:nvPr/>
          </p:nvSpPr>
          <p:spPr>
            <a:xfrm>
              <a:off x="4175603" y="3082506"/>
              <a:ext cx="324818" cy="37017"/>
            </a:xfrm>
            <a:custGeom>
              <a:rect b="b" l="l" r="r" t="t"/>
              <a:pathLst>
                <a:path extrusionOk="0" h="946" w="8301">
                  <a:moveTo>
                    <a:pt x="246" y="0"/>
                  </a:moveTo>
                  <a:cubicBezTo>
                    <a:pt x="108" y="0"/>
                    <a:pt x="0" y="113"/>
                    <a:pt x="0" y="245"/>
                  </a:cubicBezTo>
                  <a:lnTo>
                    <a:pt x="0" y="700"/>
                  </a:lnTo>
                  <a:cubicBezTo>
                    <a:pt x="0" y="837"/>
                    <a:pt x="108" y="945"/>
                    <a:pt x="246" y="945"/>
                  </a:cubicBezTo>
                  <a:lnTo>
                    <a:pt x="8055" y="945"/>
                  </a:lnTo>
                  <a:cubicBezTo>
                    <a:pt x="8194" y="945"/>
                    <a:pt x="8301" y="837"/>
                    <a:pt x="8301" y="700"/>
                  </a:cubicBezTo>
                  <a:lnTo>
                    <a:pt x="8301" y="245"/>
                  </a:lnTo>
                  <a:cubicBezTo>
                    <a:pt x="8301" y="113"/>
                    <a:pt x="8194" y="0"/>
                    <a:pt x="8055" y="0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29"/>
            <p:cNvSpPr/>
            <p:nvPr/>
          </p:nvSpPr>
          <p:spPr>
            <a:xfrm>
              <a:off x="4175603" y="3089863"/>
              <a:ext cx="324818" cy="29661"/>
            </a:xfrm>
            <a:custGeom>
              <a:rect b="b" l="l" r="r" t="t"/>
              <a:pathLst>
                <a:path extrusionOk="0" h="758" w="8301">
                  <a:moveTo>
                    <a:pt x="5" y="1"/>
                  </a:moveTo>
                  <a:cubicBezTo>
                    <a:pt x="0" y="17"/>
                    <a:pt x="0" y="37"/>
                    <a:pt x="0" y="52"/>
                  </a:cubicBezTo>
                  <a:lnTo>
                    <a:pt x="0" y="512"/>
                  </a:lnTo>
                  <a:cubicBezTo>
                    <a:pt x="0" y="649"/>
                    <a:pt x="108" y="757"/>
                    <a:pt x="246" y="757"/>
                  </a:cubicBezTo>
                  <a:lnTo>
                    <a:pt x="8055" y="757"/>
                  </a:lnTo>
                  <a:cubicBezTo>
                    <a:pt x="8194" y="757"/>
                    <a:pt x="8301" y="649"/>
                    <a:pt x="8301" y="512"/>
                  </a:cubicBezTo>
                  <a:lnTo>
                    <a:pt x="8301" y="52"/>
                  </a:lnTo>
                  <a:cubicBezTo>
                    <a:pt x="8301" y="37"/>
                    <a:pt x="8301" y="17"/>
                    <a:pt x="8296" y="1"/>
                  </a:cubicBezTo>
                  <a:cubicBezTo>
                    <a:pt x="8270" y="109"/>
                    <a:pt x="8173" y="190"/>
                    <a:pt x="8055" y="190"/>
                  </a:cubicBezTo>
                  <a:lnTo>
                    <a:pt x="246" y="190"/>
                  </a:lnTo>
                  <a:cubicBezTo>
                    <a:pt x="128" y="190"/>
                    <a:pt x="31" y="109"/>
                    <a:pt x="5" y="1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29"/>
            <p:cNvSpPr/>
            <p:nvPr/>
          </p:nvSpPr>
          <p:spPr>
            <a:xfrm>
              <a:off x="3995136" y="2659785"/>
              <a:ext cx="289445" cy="289249"/>
            </a:xfrm>
            <a:custGeom>
              <a:rect b="b" l="l" r="r" t="t"/>
              <a:pathLst>
                <a:path extrusionOk="0" h="7392" w="7397">
                  <a:moveTo>
                    <a:pt x="3698" y="0"/>
                  </a:moveTo>
                  <a:cubicBezTo>
                    <a:pt x="1661" y="0"/>
                    <a:pt x="1" y="1655"/>
                    <a:pt x="1" y="3693"/>
                  </a:cubicBezTo>
                  <a:cubicBezTo>
                    <a:pt x="1" y="5731"/>
                    <a:pt x="1661" y="7392"/>
                    <a:pt x="3698" y="7392"/>
                  </a:cubicBezTo>
                  <a:cubicBezTo>
                    <a:pt x="5737" y="7392"/>
                    <a:pt x="7396" y="5731"/>
                    <a:pt x="7396" y="3693"/>
                  </a:cubicBezTo>
                  <a:cubicBezTo>
                    <a:pt x="7396" y="1655"/>
                    <a:pt x="5737" y="0"/>
                    <a:pt x="36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29"/>
            <p:cNvSpPr/>
            <p:nvPr/>
          </p:nvSpPr>
          <p:spPr>
            <a:xfrm>
              <a:off x="3995136" y="2659785"/>
              <a:ext cx="159337" cy="289249"/>
            </a:xfrm>
            <a:custGeom>
              <a:rect b="b" l="l" r="r" t="t"/>
              <a:pathLst>
                <a:path extrusionOk="0" h="7392" w="4072">
                  <a:moveTo>
                    <a:pt x="3698" y="0"/>
                  </a:moveTo>
                  <a:cubicBezTo>
                    <a:pt x="1661" y="0"/>
                    <a:pt x="1" y="1655"/>
                    <a:pt x="1" y="3693"/>
                  </a:cubicBezTo>
                  <a:cubicBezTo>
                    <a:pt x="1" y="5731"/>
                    <a:pt x="1661" y="7392"/>
                    <a:pt x="3698" y="7392"/>
                  </a:cubicBezTo>
                  <a:cubicBezTo>
                    <a:pt x="3827" y="7392"/>
                    <a:pt x="3949" y="7386"/>
                    <a:pt x="4072" y="7371"/>
                  </a:cubicBezTo>
                  <a:cubicBezTo>
                    <a:pt x="2207" y="7187"/>
                    <a:pt x="751" y="5608"/>
                    <a:pt x="751" y="3693"/>
                  </a:cubicBezTo>
                  <a:cubicBezTo>
                    <a:pt x="751" y="1784"/>
                    <a:pt x="2207" y="205"/>
                    <a:pt x="4072" y="16"/>
                  </a:cubicBezTo>
                  <a:cubicBezTo>
                    <a:pt x="3949" y="6"/>
                    <a:pt x="3827" y="0"/>
                    <a:pt x="36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29"/>
            <p:cNvSpPr/>
            <p:nvPr/>
          </p:nvSpPr>
          <p:spPr>
            <a:xfrm>
              <a:off x="4020336" y="2684750"/>
              <a:ext cx="239045" cy="239123"/>
            </a:xfrm>
            <a:custGeom>
              <a:rect b="b" l="l" r="r" t="t"/>
              <a:pathLst>
                <a:path extrusionOk="0" h="6111" w="6109">
                  <a:moveTo>
                    <a:pt x="3054" y="1"/>
                  </a:moveTo>
                  <a:cubicBezTo>
                    <a:pt x="1375" y="1"/>
                    <a:pt x="0" y="1375"/>
                    <a:pt x="0" y="3055"/>
                  </a:cubicBezTo>
                  <a:cubicBezTo>
                    <a:pt x="0" y="4741"/>
                    <a:pt x="1375" y="6110"/>
                    <a:pt x="3054" y="6110"/>
                  </a:cubicBezTo>
                  <a:cubicBezTo>
                    <a:pt x="4740" y="6110"/>
                    <a:pt x="6109" y="4741"/>
                    <a:pt x="6109" y="3055"/>
                  </a:cubicBezTo>
                  <a:cubicBezTo>
                    <a:pt x="6109" y="1375"/>
                    <a:pt x="4740" y="1"/>
                    <a:pt x="3054" y="1"/>
                  </a:cubicBezTo>
                  <a:close/>
                </a:path>
              </a:pathLst>
            </a:custGeom>
            <a:solidFill>
              <a:srgbClr val="FF8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29"/>
            <p:cNvSpPr/>
            <p:nvPr/>
          </p:nvSpPr>
          <p:spPr>
            <a:xfrm>
              <a:off x="4020336" y="2684750"/>
              <a:ext cx="134333" cy="239123"/>
            </a:xfrm>
            <a:custGeom>
              <a:rect b="b" l="l" r="r" t="t"/>
              <a:pathLst>
                <a:path extrusionOk="0" h="6111" w="3433">
                  <a:moveTo>
                    <a:pt x="3054" y="1"/>
                  </a:moveTo>
                  <a:cubicBezTo>
                    <a:pt x="1375" y="1"/>
                    <a:pt x="0" y="1375"/>
                    <a:pt x="0" y="3055"/>
                  </a:cubicBezTo>
                  <a:cubicBezTo>
                    <a:pt x="0" y="4741"/>
                    <a:pt x="1375" y="6110"/>
                    <a:pt x="3054" y="6110"/>
                  </a:cubicBezTo>
                  <a:cubicBezTo>
                    <a:pt x="3183" y="6110"/>
                    <a:pt x="3310" y="6104"/>
                    <a:pt x="3433" y="6089"/>
                  </a:cubicBezTo>
                  <a:cubicBezTo>
                    <a:pt x="1926" y="5901"/>
                    <a:pt x="751" y="4613"/>
                    <a:pt x="751" y="3055"/>
                  </a:cubicBezTo>
                  <a:cubicBezTo>
                    <a:pt x="751" y="1497"/>
                    <a:pt x="1926" y="210"/>
                    <a:pt x="3433" y="26"/>
                  </a:cubicBezTo>
                  <a:cubicBezTo>
                    <a:pt x="3310" y="12"/>
                    <a:pt x="3183" y="1"/>
                    <a:pt x="3054" y="1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29"/>
            <p:cNvSpPr/>
            <p:nvPr/>
          </p:nvSpPr>
          <p:spPr>
            <a:xfrm>
              <a:off x="4111665" y="2835479"/>
              <a:ext cx="53373" cy="53373"/>
            </a:xfrm>
            <a:custGeom>
              <a:rect b="b" l="l" r="r" t="t"/>
              <a:pathLst>
                <a:path extrusionOk="0" h="1364" w="1364">
                  <a:moveTo>
                    <a:pt x="680" y="0"/>
                  </a:moveTo>
                  <a:cubicBezTo>
                    <a:pt x="307" y="0"/>
                    <a:pt x="0" y="307"/>
                    <a:pt x="0" y="684"/>
                  </a:cubicBezTo>
                  <a:cubicBezTo>
                    <a:pt x="0" y="1063"/>
                    <a:pt x="307" y="1363"/>
                    <a:pt x="680" y="1363"/>
                  </a:cubicBezTo>
                  <a:cubicBezTo>
                    <a:pt x="1057" y="1363"/>
                    <a:pt x="1364" y="1063"/>
                    <a:pt x="1364" y="684"/>
                  </a:cubicBezTo>
                  <a:cubicBezTo>
                    <a:pt x="1364" y="307"/>
                    <a:pt x="1057" y="0"/>
                    <a:pt x="680" y="0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29"/>
            <p:cNvSpPr/>
            <p:nvPr/>
          </p:nvSpPr>
          <p:spPr>
            <a:xfrm>
              <a:off x="4111665" y="2835479"/>
              <a:ext cx="41400" cy="53373"/>
            </a:xfrm>
            <a:custGeom>
              <a:rect b="b" l="l" r="r" t="t"/>
              <a:pathLst>
                <a:path extrusionOk="0" h="1364" w="1058">
                  <a:moveTo>
                    <a:pt x="680" y="0"/>
                  </a:moveTo>
                  <a:cubicBezTo>
                    <a:pt x="307" y="0"/>
                    <a:pt x="0" y="307"/>
                    <a:pt x="0" y="684"/>
                  </a:cubicBezTo>
                  <a:cubicBezTo>
                    <a:pt x="0" y="1063"/>
                    <a:pt x="307" y="1363"/>
                    <a:pt x="680" y="1363"/>
                  </a:cubicBezTo>
                  <a:cubicBezTo>
                    <a:pt x="818" y="1363"/>
                    <a:pt x="950" y="1323"/>
                    <a:pt x="1057" y="1252"/>
                  </a:cubicBezTo>
                  <a:cubicBezTo>
                    <a:pt x="873" y="1129"/>
                    <a:pt x="751" y="920"/>
                    <a:pt x="751" y="684"/>
                  </a:cubicBezTo>
                  <a:cubicBezTo>
                    <a:pt x="751" y="444"/>
                    <a:pt x="873" y="236"/>
                    <a:pt x="1057" y="118"/>
                  </a:cubicBezTo>
                  <a:cubicBezTo>
                    <a:pt x="950" y="46"/>
                    <a:pt x="818" y="0"/>
                    <a:pt x="680" y="0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29"/>
            <p:cNvSpPr/>
            <p:nvPr/>
          </p:nvSpPr>
          <p:spPr>
            <a:xfrm>
              <a:off x="4164999" y="2791301"/>
              <a:ext cx="30247" cy="30208"/>
            </a:xfrm>
            <a:custGeom>
              <a:rect b="b" l="l" r="r" t="t"/>
              <a:pathLst>
                <a:path extrusionOk="0" h="772" w="773">
                  <a:moveTo>
                    <a:pt x="384" y="0"/>
                  </a:moveTo>
                  <a:cubicBezTo>
                    <a:pt x="170" y="0"/>
                    <a:pt x="1" y="174"/>
                    <a:pt x="1" y="384"/>
                  </a:cubicBezTo>
                  <a:cubicBezTo>
                    <a:pt x="1" y="598"/>
                    <a:pt x="170" y="771"/>
                    <a:pt x="384" y="771"/>
                  </a:cubicBezTo>
                  <a:cubicBezTo>
                    <a:pt x="599" y="771"/>
                    <a:pt x="773" y="598"/>
                    <a:pt x="773" y="384"/>
                  </a:cubicBezTo>
                  <a:cubicBezTo>
                    <a:pt x="773" y="174"/>
                    <a:pt x="599" y="0"/>
                    <a:pt x="384" y="0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29"/>
            <p:cNvSpPr/>
            <p:nvPr/>
          </p:nvSpPr>
          <p:spPr>
            <a:xfrm>
              <a:off x="4164999" y="2791301"/>
              <a:ext cx="26843" cy="30208"/>
            </a:xfrm>
            <a:custGeom>
              <a:rect b="b" l="l" r="r" t="t"/>
              <a:pathLst>
                <a:path extrusionOk="0" h="772" w="686">
                  <a:moveTo>
                    <a:pt x="384" y="0"/>
                  </a:moveTo>
                  <a:cubicBezTo>
                    <a:pt x="170" y="0"/>
                    <a:pt x="1" y="174"/>
                    <a:pt x="1" y="384"/>
                  </a:cubicBezTo>
                  <a:cubicBezTo>
                    <a:pt x="1" y="598"/>
                    <a:pt x="170" y="771"/>
                    <a:pt x="384" y="771"/>
                  </a:cubicBezTo>
                  <a:cubicBezTo>
                    <a:pt x="507" y="771"/>
                    <a:pt x="620" y="715"/>
                    <a:pt x="686" y="623"/>
                  </a:cubicBezTo>
                  <a:cubicBezTo>
                    <a:pt x="634" y="557"/>
                    <a:pt x="604" y="476"/>
                    <a:pt x="604" y="384"/>
                  </a:cubicBezTo>
                  <a:cubicBezTo>
                    <a:pt x="604" y="297"/>
                    <a:pt x="634" y="215"/>
                    <a:pt x="686" y="149"/>
                  </a:cubicBezTo>
                  <a:cubicBezTo>
                    <a:pt x="620" y="57"/>
                    <a:pt x="507" y="0"/>
                    <a:pt x="384" y="0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29"/>
            <p:cNvSpPr/>
            <p:nvPr/>
          </p:nvSpPr>
          <p:spPr>
            <a:xfrm>
              <a:off x="4088500" y="2744541"/>
              <a:ext cx="60965" cy="60808"/>
            </a:xfrm>
            <a:custGeom>
              <a:rect b="b" l="l" r="r" t="t"/>
              <a:pathLst>
                <a:path extrusionOk="0" h="1554" w="1558">
                  <a:moveTo>
                    <a:pt x="776" y="0"/>
                  </a:moveTo>
                  <a:cubicBezTo>
                    <a:pt x="347" y="0"/>
                    <a:pt x="0" y="347"/>
                    <a:pt x="0" y="776"/>
                  </a:cubicBezTo>
                  <a:cubicBezTo>
                    <a:pt x="0" y="1205"/>
                    <a:pt x="347" y="1553"/>
                    <a:pt x="776" y="1553"/>
                  </a:cubicBezTo>
                  <a:cubicBezTo>
                    <a:pt x="1210" y="1553"/>
                    <a:pt x="1557" y="1205"/>
                    <a:pt x="1557" y="776"/>
                  </a:cubicBezTo>
                  <a:cubicBezTo>
                    <a:pt x="1557" y="347"/>
                    <a:pt x="1210" y="0"/>
                    <a:pt x="776" y="0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29"/>
            <p:cNvSpPr/>
            <p:nvPr/>
          </p:nvSpPr>
          <p:spPr>
            <a:xfrm>
              <a:off x="4088500" y="2744541"/>
              <a:ext cx="45156" cy="60808"/>
            </a:xfrm>
            <a:custGeom>
              <a:rect b="b" l="l" r="r" t="t"/>
              <a:pathLst>
                <a:path extrusionOk="0" h="1554" w="1154">
                  <a:moveTo>
                    <a:pt x="776" y="0"/>
                  </a:moveTo>
                  <a:cubicBezTo>
                    <a:pt x="347" y="0"/>
                    <a:pt x="0" y="347"/>
                    <a:pt x="0" y="776"/>
                  </a:cubicBezTo>
                  <a:cubicBezTo>
                    <a:pt x="0" y="1205"/>
                    <a:pt x="347" y="1553"/>
                    <a:pt x="776" y="1553"/>
                  </a:cubicBezTo>
                  <a:cubicBezTo>
                    <a:pt x="914" y="1553"/>
                    <a:pt x="1042" y="1518"/>
                    <a:pt x="1154" y="1456"/>
                  </a:cubicBezTo>
                  <a:cubicBezTo>
                    <a:pt x="914" y="1323"/>
                    <a:pt x="751" y="1068"/>
                    <a:pt x="751" y="776"/>
                  </a:cubicBezTo>
                  <a:cubicBezTo>
                    <a:pt x="751" y="485"/>
                    <a:pt x="914" y="231"/>
                    <a:pt x="1154" y="97"/>
                  </a:cubicBezTo>
                  <a:cubicBezTo>
                    <a:pt x="1042" y="36"/>
                    <a:pt x="914" y="0"/>
                    <a:pt x="776" y="0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29"/>
            <p:cNvSpPr/>
            <p:nvPr/>
          </p:nvSpPr>
          <p:spPr>
            <a:xfrm>
              <a:off x="4061892" y="2820453"/>
              <a:ext cx="25630" cy="25669"/>
            </a:xfrm>
            <a:custGeom>
              <a:rect b="b" l="l" r="r" t="t"/>
              <a:pathLst>
                <a:path extrusionOk="0" h="656" w="655">
                  <a:moveTo>
                    <a:pt x="327" y="1"/>
                  </a:moveTo>
                  <a:cubicBezTo>
                    <a:pt x="148" y="1"/>
                    <a:pt x="0" y="149"/>
                    <a:pt x="0" y="328"/>
                  </a:cubicBezTo>
                  <a:cubicBezTo>
                    <a:pt x="0" y="512"/>
                    <a:pt x="148" y="655"/>
                    <a:pt x="327" y="655"/>
                  </a:cubicBezTo>
                  <a:cubicBezTo>
                    <a:pt x="506" y="655"/>
                    <a:pt x="655" y="512"/>
                    <a:pt x="655" y="328"/>
                  </a:cubicBezTo>
                  <a:cubicBezTo>
                    <a:pt x="655" y="149"/>
                    <a:pt x="506" y="1"/>
                    <a:pt x="327" y="1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29"/>
            <p:cNvSpPr/>
            <p:nvPr/>
          </p:nvSpPr>
          <p:spPr>
            <a:xfrm>
              <a:off x="4174038" y="2730962"/>
              <a:ext cx="34787" cy="34787"/>
            </a:xfrm>
            <a:custGeom>
              <a:rect b="b" l="l" r="r" t="t"/>
              <a:pathLst>
                <a:path extrusionOk="0" h="889" w="889">
                  <a:moveTo>
                    <a:pt x="444" y="0"/>
                  </a:moveTo>
                  <a:cubicBezTo>
                    <a:pt x="199" y="0"/>
                    <a:pt x="0" y="199"/>
                    <a:pt x="0" y="444"/>
                  </a:cubicBezTo>
                  <a:cubicBezTo>
                    <a:pt x="0" y="689"/>
                    <a:pt x="199" y="889"/>
                    <a:pt x="444" y="889"/>
                  </a:cubicBezTo>
                  <a:cubicBezTo>
                    <a:pt x="689" y="889"/>
                    <a:pt x="889" y="689"/>
                    <a:pt x="889" y="444"/>
                  </a:cubicBezTo>
                  <a:cubicBezTo>
                    <a:pt x="889" y="199"/>
                    <a:pt x="689" y="0"/>
                    <a:pt x="444" y="0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29"/>
            <p:cNvSpPr/>
            <p:nvPr/>
          </p:nvSpPr>
          <p:spPr>
            <a:xfrm>
              <a:off x="4174038" y="2730962"/>
              <a:ext cx="32204" cy="34787"/>
            </a:xfrm>
            <a:custGeom>
              <a:rect b="b" l="l" r="r" t="t"/>
              <a:pathLst>
                <a:path extrusionOk="0" h="889" w="823">
                  <a:moveTo>
                    <a:pt x="444" y="0"/>
                  </a:moveTo>
                  <a:cubicBezTo>
                    <a:pt x="199" y="0"/>
                    <a:pt x="0" y="199"/>
                    <a:pt x="0" y="444"/>
                  </a:cubicBezTo>
                  <a:cubicBezTo>
                    <a:pt x="0" y="689"/>
                    <a:pt x="199" y="889"/>
                    <a:pt x="444" y="889"/>
                  </a:cubicBezTo>
                  <a:cubicBezTo>
                    <a:pt x="603" y="889"/>
                    <a:pt x="740" y="802"/>
                    <a:pt x="823" y="679"/>
                  </a:cubicBezTo>
                  <a:cubicBezTo>
                    <a:pt x="776" y="608"/>
                    <a:pt x="750" y="531"/>
                    <a:pt x="750" y="444"/>
                  </a:cubicBezTo>
                  <a:cubicBezTo>
                    <a:pt x="750" y="357"/>
                    <a:pt x="776" y="276"/>
                    <a:pt x="823" y="210"/>
                  </a:cubicBezTo>
                  <a:cubicBezTo>
                    <a:pt x="740" y="81"/>
                    <a:pt x="603" y="0"/>
                    <a:pt x="444" y="0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29"/>
            <p:cNvSpPr/>
            <p:nvPr/>
          </p:nvSpPr>
          <p:spPr>
            <a:xfrm>
              <a:off x="4186403" y="2838766"/>
              <a:ext cx="21404" cy="19839"/>
            </a:xfrm>
            <a:custGeom>
              <a:rect b="b" l="l" r="r" t="t"/>
              <a:pathLst>
                <a:path extrusionOk="0" h="507" w="547">
                  <a:moveTo>
                    <a:pt x="339" y="0"/>
                  </a:moveTo>
                  <a:cubicBezTo>
                    <a:pt x="291" y="0"/>
                    <a:pt x="243" y="18"/>
                    <a:pt x="205" y="54"/>
                  </a:cubicBezTo>
                  <a:lnTo>
                    <a:pt x="73" y="187"/>
                  </a:lnTo>
                  <a:cubicBezTo>
                    <a:pt x="0" y="258"/>
                    <a:pt x="0" y="376"/>
                    <a:pt x="73" y="452"/>
                  </a:cubicBezTo>
                  <a:cubicBezTo>
                    <a:pt x="111" y="488"/>
                    <a:pt x="159" y="506"/>
                    <a:pt x="207" y="506"/>
                  </a:cubicBezTo>
                  <a:cubicBezTo>
                    <a:pt x="255" y="506"/>
                    <a:pt x="302" y="488"/>
                    <a:pt x="337" y="452"/>
                  </a:cubicBezTo>
                  <a:lnTo>
                    <a:pt x="471" y="320"/>
                  </a:lnTo>
                  <a:cubicBezTo>
                    <a:pt x="547" y="248"/>
                    <a:pt x="547" y="126"/>
                    <a:pt x="471" y="54"/>
                  </a:cubicBezTo>
                  <a:cubicBezTo>
                    <a:pt x="435" y="18"/>
                    <a:pt x="387" y="0"/>
                    <a:pt x="339" y="0"/>
                  </a:cubicBezTo>
                  <a:close/>
                </a:path>
              </a:pathLst>
            </a:custGeom>
            <a:solidFill>
              <a:srgbClr val="D66C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49" name="Google Shape;194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9513" y="2259500"/>
            <a:ext cx="1654407" cy="120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0" name="Google Shape;195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23900" y="2259500"/>
            <a:ext cx="1524963" cy="1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1" name="Google Shape;195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7556187" y="2143211"/>
            <a:ext cx="2191825" cy="242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2" name="Google Shape;1952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48875" y="2259500"/>
            <a:ext cx="2344500" cy="12098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3" name="Google Shape;1953;p29"/>
          <p:cNvSpPr txBox="1"/>
          <p:nvPr/>
        </p:nvSpPr>
        <p:spPr>
          <a:xfrm>
            <a:off x="1016425" y="3530488"/>
            <a:ext cx="580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Arthrocentesis → synovial fluid →monosodium urate crystals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4" name="Google Shape;1954;p29"/>
          <p:cNvSpPr txBox="1"/>
          <p:nvPr/>
        </p:nvSpPr>
        <p:spPr>
          <a:xfrm>
            <a:off x="1016425" y="4898288"/>
            <a:ext cx="858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High levels of uric acid = (7.0 mg/dL and above )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55" name="Google Shape;1955;p29"/>
          <p:cNvGrpSpPr/>
          <p:nvPr/>
        </p:nvGrpSpPr>
        <p:grpSpPr>
          <a:xfrm>
            <a:off x="4232841" y="4179326"/>
            <a:ext cx="155645" cy="316464"/>
            <a:chOff x="8871162" y="2879600"/>
            <a:chExt cx="666575" cy="1357050"/>
          </a:xfrm>
        </p:grpSpPr>
        <p:sp>
          <p:nvSpPr>
            <p:cNvPr id="1956" name="Google Shape;1956;p29"/>
            <p:cNvSpPr/>
            <p:nvPr/>
          </p:nvSpPr>
          <p:spPr>
            <a:xfrm>
              <a:off x="9013512" y="3355125"/>
              <a:ext cx="416700" cy="572600"/>
            </a:xfrm>
            <a:custGeom>
              <a:rect b="b" l="l" r="r" t="t"/>
              <a:pathLst>
                <a:path extrusionOk="0" h="22904" w="16668">
                  <a:moveTo>
                    <a:pt x="7695" y="1"/>
                  </a:moveTo>
                  <a:lnTo>
                    <a:pt x="0" y="19330"/>
                  </a:lnTo>
                  <a:lnTo>
                    <a:pt x="4488" y="21117"/>
                  </a:lnTo>
                  <a:lnTo>
                    <a:pt x="8973" y="22903"/>
                  </a:lnTo>
                  <a:lnTo>
                    <a:pt x="16667" y="3574"/>
                  </a:lnTo>
                  <a:lnTo>
                    <a:pt x="12183" y="1788"/>
                  </a:lnTo>
                  <a:lnTo>
                    <a:pt x="76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29"/>
            <p:cNvSpPr/>
            <p:nvPr/>
          </p:nvSpPr>
          <p:spPr>
            <a:xfrm>
              <a:off x="9118462" y="3365775"/>
              <a:ext cx="284975" cy="354850"/>
            </a:xfrm>
            <a:custGeom>
              <a:rect b="b" l="l" r="r" t="t"/>
              <a:pathLst>
                <a:path extrusionOk="0" h="14194" w="11399">
                  <a:moveTo>
                    <a:pt x="4567" y="1"/>
                  </a:moveTo>
                  <a:lnTo>
                    <a:pt x="0" y="11472"/>
                  </a:lnTo>
                  <a:lnTo>
                    <a:pt x="6835" y="14194"/>
                  </a:lnTo>
                  <a:lnTo>
                    <a:pt x="11399" y="2722"/>
                  </a:lnTo>
                  <a:lnTo>
                    <a:pt x="4567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29"/>
            <p:cNvSpPr/>
            <p:nvPr/>
          </p:nvSpPr>
          <p:spPr>
            <a:xfrm>
              <a:off x="8973012" y="3927700"/>
              <a:ext cx="174800" cy="238525"/>
            </a:xfrm>
            <a:custGeom>
              <a:rect b="b" l="l" r="r" t="t"/>
              <a:pathLst>
                <a:path extrusionOk="0" h="9541" w="6992">
                  <a:moveTo>
                    <a:pt x="3196" y="0"/>
                  </a:moveTo>
                  <a:lnTo>
                    <a:pt x="1" y="8029"/>
                  </a:lnTo>
                  <a:lnTo>
                    <a:pt x="1899" y="8785"/>
                  </a:lnTo>
                  <a:lnTo>
                    <a:pt x="3797" y="9541"/>
                  </a:lnTo>
                  <a:lnTo>
                    <a:pt x="6992" y="1512"/>
                  </a:lnTo>
                  <a:lnTo>
                    <a:pt x="5093" y="75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29"/>
            <p:cNvSpPr/>
            <p:nvPr/>
          </p:nvSpPr>
          <p:spPr>
            <a:xfrm>
              <a:off x="8871162" y="4099775"/>
              <a:ext cx="281925" cy="136875"/>
            </a:xfrm>
            <a:custGeom>
              <a:rect b="b" l="l" r="r" t="t"/>
              <a:pathLst>
                <a:path extrusionOk="0" h="5475" w="11277">
                  <a:moveTo>
                    <a:pt x="1020" y="0"/>
                  </a:moveTo>
                  <a:cubicBezTo>
                    <a:pt x="664" y="0"/>
                    <a:pt x="327" y="213"/>
                    <a:pt x="187" y="566"/>
                  </a:cubicBezTo>
                  <a:cubicBezTo>
                    <a:pt x="0" y="1027"/>
                    <a:pt x="228" y="1548"/>
                    <a:pt x="689" y="1732"/>
                  </a:cubicBezTo>
                  <a:lnTo>
                    <a:pt x="5309" y="3574"/>
                  </a:lnTo>
                  <a:lnTo>
                    <a:pt x="9924" y="5412"/>
                  </a:lnTo>
                  <a:cubicBezTo>
                    <a:pt x="10032" y="5455"/>
                    <a:pt x="10144" y="5475"/>
                    <a:pt x="10253" y="5475"/>
                  </a:cubicBezTo>
                  <a:cubicBezTo>
                    <a:pt x="10611" y="5475"/>
                    <a:pt x="10950" y="5259"/>
                    <a:pt x="11093" y="4907"/>
                  </a:cubicBezTo>
                  <a:cubicBezTo>
                    <a:pt x="11277" y="4444"/>
                    <a:pt x="11049" y="3923"/>
                    <a:pt x="10588" y="3741"/>
                  </a:cubicBezTo>
                  <a:lnTo>
                    <a:pt x="5973" y="1902"/>
                  </a:lnTo>
                  <a:lnTo>
                    <a:pt x="1353" y="64"/>
                  </a:lnTo>
                  <a:cubicBezTo>
                    <a:pt x="1244" y="21"/>
                    <a:pt x="1131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29"/>
            <p:cNvSpPr/>
            <p:nvPr/>
          </p:nvSpPr>
          <p:spPr>
            <a:xfrm>
              <a:off x="9188662" y="3305225"/>
              <a:ext cx="275975" cy="146150"/>
            </a:xfrm>
            <a:custGeom>
              <a:rect b="b" l="l" r="r" t="t"/>
              <a:pathLst>
                <a:path extrusionOk="0" h="5846" w="11039">
                  <a:moveTo>
                    <a:pt x="685" y="0"/>
                  </a:moveTo>
                  <a:lnTo>
                    <a:pt x="0" y="1723"/>
                  </a:lnTo>
                  <a:lnTo>
                    <a:pt x="5177" y="3784"/>
                  </a:lnTo>
                  <a:lnTo>
                    <a:pt x="10354" y="5845"/>
                  </a:lnTo>
                  <a:lnTo>
                    <a:pt x="11038" y="4122"/>
                  </a:lnTo>
                  <a:lnTo>
                    <a:pt x="5862" y="206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29"/>
            <p:cNvSpPr/>
            <p:nvPr/>
          </p:nvSpPr>
          <p:spPr>
            <a:xfrm>
              <a:off x="8954412" y="3819175"/>
              <a:ext cx="319525" cy="185525"/>
            </a:xfrm>
            <a:custGeom>
              <a:rect b="b" l="l" r="r" t="t"/>
              <a:pathLst>
                <a:path extrusionOk="0" h="7421" w="12781">
                  <a:moveTo>
                    <a:pt x="1103" y="0"/>
                  </a:moveTo>
                  <a:lnTo>
                    <a:pt x="1" y="2773"/>
                  </a:lnTo>
                  <a:lnTo>
                    <a:pt x="5837" y="5097"/>
                  </a:lnTo>
                  <a:lnTo>
                    <a:pt x="11675" y="7421"/>
                  </a:lnTo>
                  <a:lnTo>
                    <a:pt x="12780" y="4648"/>
                  </a:lnTo>
                  <a:lnTo>
                    <a:pt x="6944" y="2324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29"/>
            <p:cNvSpPr/>
            <p:nvPr/>
          </p:nvSpPr>
          <p:spPr>
            <a:xfrm>
              <a:off x="9249837" y="3160200"/>
              <a:ext cx="222325" cy="230575"/>
            </a:xfrm>
            <a:custGeom>
              <a:rect b="b" l="l" r="r" t="t"/>
              <a:pathLst>
                <a:path extrusionOk="0" h="9223" w="8893">
                  <a:moveTo>
                    <a:pt x="5264" y="0"/>
                  </a:moveTo>
                  <a:lnTo>
                    <a:pt x="2062" y="1325"/>
                  </a:lnTo>
                  <a:lnTo>
                    <a:pt x="1" y="6501"/>
                  </a:lnTo>
                  <a:lnTo>
                    <a:pt x="3415" y="7862"/>
                  </a:lnTo>
                  <a:lnTo>
                    <a:pt x="6832" y="9223"/>
                  </a:lnTo>
                  <a:lnTo>
                    <a:pt x="8893" y="4046"/>
                  </a:lnTo>
                  <a:lnTo>
                    <a:pt x="7473" y="880"/>
                  </a:lnTo>
                  <a:lnTo>
                    <a:pt x="6371" y="441"/>
                  </a:lnTo>
                  <a:lnTo>
                    <a:pt x="5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29"/>
            <p:cNvSpPr/>
            <p:nvPr/>
          </p:nvSpPr>
          <p:spPr>
            <a:xfrm>
              <a:off x="9398262" y="2879600"/>
              <a:ext cx="139475" cy="295925"/>
            </a:xfrm>
            <a:custGeom>
              <a:rect b="b" l="l" r="r" t="t"/>
              <a:pathLst>
                <a:path extrusionOk="0" h="11837" w="5579">
                  <a:moveTo>
                    <a:pt x="5578" y="0"/>
                  </a:moveTo>
                  <a:lnTo>
                    <a:pt x="4126" y="1130"/>
                  </a:lnTo>
                  <a:lnTo>
                    <a:pt x="1" y="11494"/>
                  </a:lnTo>
                  <a:lnTo>
                    <a:pt x="864" y="11836"/>
                  </a:lnTo>
                  <a:lnTo>
                    <a:pt x="55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29"/>
            <p:cNvSpPr/>
            <p:nvPr/>
          </p:nvSpPr>
          <p:spPr>
            <a:xfrm>
              <a:off x="9096662" y="3818175"/>
              <a:ext cx="92625" cy="42900"/>
            </a:xfrm>
            <a:custGeom>
              <a:rect b="b" l="l" r="r" t="t"/>
              <a:pathLst>
                <a:path extrusionOk="0" h="1716" w="3705">
                  <a:moveTo>
                    <a:pt x="116" y="0"/>
                  </a:moveTo>
                  <a:lnTo>
                    <a:pt x="0" y="287"/>
                  </a:lnTo>
                  <a:lnTo>
                    <a:pt x="3590" y="1715"/>
                  </a:lnTo>
                  <a:lnTo>
                    <a:pt x="3704" y="1429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29"/>
            <p:cNvSpPr/>
            <p:nvPr/>
          </p:nvSpPr>
          <p:spPr>
            <a:xfrm>
              <a:off x="9122912" y="3752125"/>
              <a:ext cx="47775" cy="24975"/>
            </a:xfrm>
            <a:custGeom>
              <a:rect b="b" l="l" r="r" t="t"/>
              <a:pathLst>
                <a:path extrusionOk="0" h="999" w="1911">
                  <a:moveTo>
                    <a:pt x="116" y="1"/>
                  </a:moveTo>
                  <a:lnTo>
                    <a:pt x="1" y="287"/>
                  </a:lnTo>
                  <a:lnTo>
                    <a:pt x="1795" y="999"/>
                  </a:lnTo>
                  <a:lnTo>
                    <a:pt x="1910" y="712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29"/>
            <p:cNvSpPr/>
            <p:nvPr/>
          </p:nvSpPr>
          <p:spPr>
            <a:xfrm>
              <a:off x="9149262" y="3685975"/>
              <a:ext cx="47775" cy="25100"/>
            </a:xfrm>
            <a:custGeom>
              <a:rect b="b" l="l" r="r" t="t"/>
              <a:pathLst>
                <a:path extrusionOk="0" h="1004" w="1911">
                  <a:moveTo>
                    <a:pt x="116" y="1"/>
                  </a:moveTo>
                  <a:lnTo>
                    <a:pt x="1" y="291"/>
                  </a:lnTo>
                  <a:lnTo>
                    <a:pt x="1796" y="1004"/>
                  </a:lnTo>
                  <a:lnTo>
                    <a:pt x="1911" y="717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29"/>
            <p:cNvSpPr/>
            <p:nvPr/>
          </p:nvSpPr>
          <p:spPr>
            <a:xfrm>
              <a:off x="9175537" y="3619925"/>
              <a:ext cx="92650" cy="43000"/>
            </a:xfrm>
            <a:custGeom>
              <a:rect b="b" l="l" r="r" t="t"/>
              <a:pathLst>
                <a:path extrusionOk="0" h="1720" w="3706">
                  <a:moveTo>
                    <a:pt x="116" y="1"/>
                  </a:moveTo>
                  <a:lnTo>
                    <a:pt x="0" y="291"/>
                  </a:lnTo>
                  <a:lnTo>
                    <a:pt x="3590" y="1720"/>
                  </a:lnTo>
                  <a:lnTo>
                    <a:pt x="3705" y="1429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29"/>
            <p:cNvSpPr/>
            <p:nvPr/>
          </p:nvSpPr>
          <p:spPr>
            <a:xfrm>
              <a:off x="9201912" y="3553875"/>
              <a:ext cx="47650" cy="25100"/>
            </a:xfrm>
            <a:custGeom>
              <a:rect b="b" l="l" r="r" t="t"/>
              <a:pathLst>
                <a:path extrusionOk="0" h="1004" w="1906">
                  <a:moveTo>
                    <a:pt x="111" y="0"/>
                  </a:moveTo>
                  <a:lnTo>
                    <a:pt x="0" y="287"/>
                  </a:lnTo>
                  <a:lnTo>
                    <a:pt x="1795" y="1003"/>
                  </a:lnTo>
                  <a:lnTo>
                    <a:pt x="1905" y="717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29"/>
            <p:cNvSpPr/>
            <p:nvPr/>
          </p:nvSpPr>
          <p:spPr>
            <a:xfrm>
              <a:off x="9228162" y="3487850"/>
              <a:ext cx="47775" cy="25075"/>
            </a:xfrm>
            <a:custGeom>
              <a:rect b="b" l="l" r="r" t="t"/>
              <a:pathLst>
                <a:path extrusionOk="0" h="1003" w="1911">
                  <a:moveTo>
                    <a:pt x="115" y="0"/>
                  </a:moveTo>
                  <a:lnTo>
                    <a:pt x="1" y="287"/>
                  </a:lnTo>
                  <a:lnTo>
                    <a:pt x="1795" y="1003"/>
                  </a:lnTo>
                  <a:lnTo>
                    <a:pt x="1911" y="71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29"/>
            <p:cNvSpPr/>
            <p:nvPr/>
          </p:nvSpPr>
          <p:spPr>
            <a:xfrm>
              <a:off x="9254537" y="3421775"/>
              <a:ext cx="92525" cy="42900"/>
            </a:xfrm>
            <a:custGeom>
              <a:rect b="b" l="l" r="r" t="t"/>
              <a:pathLst>
                <a:path extrusionOk="0" h="1716" w="3701">
                  <a:moveTo>
                    <a:pt x="111" y="1"/>
                  </a:moveTo>
                  <a:lnTo>
                    <a:pt x="0" y="287"/>
                  </a:lnTo>
                  <a:lnTo>
                    <a:pt x="3589" y="1716"/>
                  </a:lnTo>
                  <a:lnTo>
                    <a:pt x="3700" y="1430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1" name="Google Shape;1971;p29"/>
          <p:cNvGrpSpPr/>
          <p:nvPr/>
        </p:nvGrpSpPr>
        <p:grpSpPr>
          <a:xfrm>
            <a:off x="2792561" y="154475"/>
            <a:ext cx="328107" cy="400194"/>
            <a:chOff x="563513" y="4370979"/>
            <a:chExt cx="358783" cy="540073"/>
          </a:xfrm>
        </p:grpSpPr>
        <p:sp>
          <p:nvSpPr>
            <p:cNvPr id="1972" name="Google Shape;1972;p29"/>
            <p:cNvSpPr/>
            <p:nvPr/>
          </p:nvSpPr>
          <p:spPr>
            <a:xfrm>
              <a:off x="694442" y="4595468"/>
              <a:ext cx="95947" cy="315583"/>
            </a:xfrm>
            <a:custGeom>
              <a:rect b="b" l="l" r="r" t="t"/>
              <a:pathLst>
                <a:path extrusionOk="0" h="8065" w="2452">
                  <a:moveTo>
                    <a:pt x="2237" y="0"/>
                  </a:moveTo>
                  <a:cubicBezTo>
                    <a:pt x="1929" y="212"/>
                    <a:pt x="1576" y="309"/>
                    <a:pt x="1229" y="309"/>
                  </a:cubicBezTo>
                  <a:cubicBezTo>
                    <a:pt x="875" y="309"/>
                    <a:pt x="527" y="208"/>
                    <a:pt x="240" y="25"/>
                  </a:cubicBezTo>
                  <a:lnTo>
                    <a:pt x="240" y="699"/>
                  </a:lnTo>
                  <a:cubicBezTo>
                    <a:pt x="240" y="812"/>
                    <a:pt x="174" y="913"/>
                    <a:pt x="66" y="950"/>
                  </a:cubicBezTo>
                  <a:lnTo>
                    <a:pt x="0" y="975"/>
                  </a:lnTo>
                  <a:lnTo>
                    <a:pt x="0" y="8065"/>
                  </a:lnTo>
                  <a:lnTo>
                    <a:pt x="2452" y="8065"/>
                  </a:lnTo>
                  <a:lnTo>
                    <a:pt x="2452" y="970"/>
                  </a:lnTo>
                  <a:lnTo>
                    <a:pt x="2406" y="955"/>
                  </a:lnTo>
                  <a:cubicBezTo>
                    <a:pt x="2303" y="913"/>
                    <a:pt x="2237" y="812"/>
                    <a:pt x="2237" y="705"/>
                  </a:cubicBezTo>
                  <a:lnTo>
                    <a:pt x="2237" y="0"/>
                  </a:ln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29"/>
            <p:cNvSpPr/>
            <p:nvPr/>
          </p:nvSpPr>
          <p:spPr>
            <a:xfrm>
              <a:off x="694442" y="4596407"/>
              <a:ext cx="42182" cy="314644"/>
            </a:xfrm>
            <a:custGeom>
              <a:rect b="b" l="l" r="r" t="t"/>
              <a:pathLst>
                <a:path extrusionOk="0" h="8041" w="1078">
                  <a:moveTo>
                    <a:pt x="240" y="1"/>
                  </a:moveTo>
                  <a:lnTo>
                    <a:pt x="240" y="675"/>
                  </a:lnTo>
                  <a:cubicBezTo>
                    <a:pt x="240" y="788"/>
                    <a:pt x="174" y="889"/>
                    <a:pt x="66" y="926"/>
                  </a:cubicBezTo>
                  <a:lnTo>
                    <a:pt x="0" y="951"/>
                  </a:lnTo>
                  <a:lnTo>
                    <a:pt x="0" y="8041"/>
                  </a:lnTo>
                  <a:lnTo>
                    <a:pt x="1078" y="8041"/>
                  </a:lnTo>
                  <a:lnTo>
                    <a:pt x="1078" y="276"/>
                  </a:lnTo>
                  <a:cubicBezTo>
                    <a:pt x="777" y="252"/>
                    <a:pt x="486" y="154"/>
                    <a:pt x="240" y="1"/>
                  </a:cubicBezTo>
                  <a:close/>
                </a:path>
              </a:pathLst>
            </a:custGeom>
            <a:solidFill>
              <a:srgbClr val="E596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29"/>
            <p:cNvSpPr/>
            <p:nvPr/>
          </p:nvSpPr>
          <p:spPr>
            <a:xfrm>
              <a:off x="695420" y="4659015"/>
              <a:ext cx="94969" cy="252036"/>
            </a:xfrm>
            <a:custGeom>
              <a:rect b="b" l="l" r="r" t="t"/>
              <a:pathLst>
                <a:path extrusionOk="0" h="6441" w="2427">
                  <a:moveTo>
                    <a:pt x="1" y="0"/>
                  </a:moveTo>
                  <a:lnTo>
                    <a:pt x="1" y="6441"/>
                  </a:lnTo>
                  <a:lnTo>
                    <a:pt x="2427" y="6441"/>
                  </a:lnTo>
                  <a:lnTo>
                    <a:pt x="2427" y="0"/>
                  </a:lnTo>
                  <a:lnTo>
                    <a:pt x="2417" y="10"/>
                  </a:lnTo>
                  <a:cubicBezTo>
                    <a:pt x="2119" y="371"/>
                    <a:pt x="1667" y="551"/>
                    <a:pt x="1214" y="551"/>
                  </a:cubicBezTo>
                  <a:cubicBezTo>
                    <a:pt x="756" y="551"/>
                    <a:pt x="299" y="36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29"/>
            <p:cNvSpPr/>
            <p:nvPr/>
          </p:nvSpPr>
          <p:spPr>
            <a:xfrm>
              <a:off x="694442" y="4659015"/>
              <a:ext cx="42182" cy="252036"/>
            </a:xfrm>
            <a:custGeom>
              <a:rect b="b" l="l" r="r" t="t"/>
              <a:pathLst>
                <a:path extrusionOk="0" h="6441" w="1078">
                  <a:moveTo>
                    <a:pt x="0" y="0"/>
                  </a:moveTo>
                  <a:lnTo>
                    <a:pt x="0" y="6441"/>
                  </a:lnTo>
                  <a:lnTo>
                    <a:pt x="1078" y="6441"/>
                  </a:lnTo>
                  <a:lnTo>
                    <a:pt x="1078" y="546"/>
                  </a:lnTo>
                  <a:cubicBezTo>
                    <a:pt x="664" y="510"/>
                    <a:pt x="271" y="32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29"/>
            <p:cNvSpPr/>
            <p:nvPr/>
          </p:nvSpPr>
          <p:spPr>
            <a:xfrm>
              <a:off x="563513" y="4632798"/>
              <a:ext cx="132964" cy="278253"/>
            </a:xfrm>
            <a:custGeom>
              <a:rect b="b" l="l" r="r" t="t"/>
              <a:pathLst>
                <a:path extrusionOk="0" h="7111" w="3398">
                  <a:moveTo>
                    <a:pt x="3398" y="1"/>
                  </a:moveTo>
                  <a:lnTo>
                    <a:pt x="972" y="946"/>
                  </a:lnTo>
                  <a:cubicBezTo>
                    <a:pt x="972" y="946"/>
                    <a:pt x="1" y="1344"/>
                    <a:pt x="1" y="2453"/>
                  </a:cubicBezTo>
                  <a:lnTo>
                    <a:pt x="1" y="4832"/>
                  </a:lnTo>
                  <a:lnTo>
                    <a:pt x="1" y="6788"/>
                  </a:lnTo>
                  <a:cubicBezTo>
                    <a:pt x="1" y="6967"/>
                    <a:pt x="149" y="7111"/>
                    <a:pt x="328" y="7111"/>
                  </a:cubicBezTo>
                  <a:lnTo>
                    <a:pt x="3398" y="7111"/>
                  </a:lnTo>
                  <a:lnTo>
                    <a:pt x="33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29"/>
            <p:cNvSpPr/>
            <p:nvPr/>
          </p:nvSpPr>
          <p:spPr>
            <a:xfrm>
              <a:off x="563513" y="4666410"/>
              <a:ext cx="47191" cy="244641"/>
            </a:xfrm>
            <a:custGeom>
              <a:rect b="b" l="l" r="r" t="t"/>
              <a:pathLst>
                <a:path extrusionOk="0" h="6252" w="1206">
                  <a:moveTo>
                    <a:pt x="1206" y="0"/>
                  </a:moveTo>
                  <a:lnTo>
                    <a:pt x="977" y="87"/>
                  </a:lnTo>
                  <a:cubicBezTo>
                    <a:pt x="977" y="87"/>
                    <a:pt x="1" y="485"/>
                    <a:pt x="1" y="1594"/>
                  </a:cubicBezTo>
                  <a:lnTo>
                    <a:pt x="1" y="3973"/>
                  </a:lnTo>
                  <a:lnTo>
                    <a:pt x="1" y="5929"/>
                  </a:lnTo>
                  <a:cubicBezTo>
                    <a:pt x="1" y="6108"/>
                    <a:pt x="149" y="6252"/>
                    <a:pt x="328" y="6252"/>
                  </a:cubicBezTo>
                  <a:lnTo>
                    <a:pt x="1165" y="6252"/>
                  </a:lnTo>
                  <a:cubicBezTo>
                    <a:pt x="981" y="6252"/>
                    <a:pt x="838" y="6108"/>
                    <a:pt x="838" y="5929"/>
                  </a:cubicBezTo>
                  <a:lnTo>
                    <a:pt x="838" y="3973"/>
                  </a:lnTo>
                  <a:lnTo>
                    <a:pt x="838" y="1037"/>
                  </a:lnTo>
                  <a:cubicBezTo>
                    <a:pt x="838" y="577"/>
                    <a:pt x="1007" y="234"/>
                    <a:pt x="1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29"/>
            <p:cNvSpPr/>
            <p:nvPr/>
          </p:nvSpPr>
          <p:spPr>
            <a:xfrm>
              <a:off x="788158" y="4632367"/>
              <a:ext cx="134138" cy="278684"/>
            </a:xfrm>
            <a:custGeom>
              <a:rect b="b" l="l" r="r" t="t"/>
              <a:pathLst>
                <a:path extrusionOk="0" h="7122" w="3428">
                  <a:moveTo>
                    <a:pt x="0" y="1"/>
                  </a:moveTo>
                  <a:lnTo>
                    <a:pt x="0" y="7122"/>
                  </a:lnTo>
                  <a:lnTo>
                    <a:pt x="3102" y="7122"/>
                  </a:lnTo>
                  <a:cubicBezTo>
                    <a:pt x="3279" y="7122"/>
                    <a:pt x="3428" y="6978"/>
                    <a:pt x="3428" y="6799"/>
                  </a:cubicBezTo>
                  <a:lnTo>
                    <a:pt x="3428" y="2464"/>
                  </a:lnTo>
                  <a:cubicBezTo>
                    <a:pt x="3428" y="1355"/>
                    <a:pt x="2458" y="957"/>
                    <a:pt x="2458" y="957"/>
                  </a:cubicBezTo>
                  <a:lnTo>
                    <a:pt x="16" y="12"/>
                  </a:lnTo>
                  <a:cubicBezTo>
                    <a:pt x="11" y="7"/>
                    <a:pt x="6" y="7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29"/>
            <p:cNvSpPr/>
            <p:nvPr/>
          </p:nvSpPr>
          <p:spPr>
            <a:xfrm>
              <a:off x="779746" y="4793896"/>
              <a:ext cx="70786" cy="100955"/>
            </a:xfrm>
            <a:custGeom>
              <a:rect b="b" l="l" r="r" t="t"/>
              <a:pathLst>
                <a:path extrusionOk="0" h="2580" w="1809">
                  <a:moveTo>
                    <a:pt x="583" y="0"/>
                  </a:moveTo>
                  <a:cubicBezTo>
                    <a:pt x="262" y="0"/>
                    <a:pt x="1" y="245"/>
                    <a:pt x="1" y="547"/>
                  </a:cubicBezTo>
                  <a:lnTo>
                    <a:pt x="1" y="2039"/>
                  </a:lnTo>
                  <a:cubicBezTo>
                    <a:pt x="1" y="2339"/>
                    <a:pt x="262" y="2579"/>
                    <a:pt x="583" y="2579"/>
                  </a:cubicBezTo>
                  <a:cubicBezTo>
                    <a:pt x="696" y="2579"/>
                    <a:pt x="788" y="2487"/>
                    <a:pt x="783" y="2376"/>
                  </a:cubicBezTo>
                  <a:cubicBezTo>
                    <a:pt x="783" y="2263"/>
                    <a:pt x="686" y="2181"/>
                    <a:pt x="578" y="2176"/>
                  </a:cubicBezTo>
                  <a:cubicBezTo>
                    <a:pt x="486" y="2176"/>
                    <a:pt x="405" y="2110"/>
                    <a:pt x="405" y="2039"/>
                  </a:cubicBezTo>
                  <a:lnTo>
                    <a:pt x="405" y="547"/>
                  </a:lnTo>
                  <a:cubicBezTo>
                    <a:pt x="405" y="470"/>
                    <a:pt x="486" y="408"/>
                    <a:pt x="583" y="408"/>
                  </a:cubicBezTo>
                  <a:lnTo>
                    <a:pt x="1227" y="408"/>
                  </a:lnTo>
                  <a:cubicBezTo>
                    <a:pt x="1325" y="408"/>
                    <a:pt x="1406" y="470"/>
                    <a:pt x="1406" y="547"/>
                  </a:cubicBezTo>
                  <a:lnTo>
                    <a:pt x="1406" y="2039"/>
                  </a:lnTo>
                  <a:cubicBezTo>
                    <a:pt x="1406" y="2115"/>
                    <a:pt x="1325" y="2176"/>
                    <a:pt x="1227" y="2176"/>
                  </a:cubicBezTo>
                  <a:cubicBezTo>
                    <a:pt x="1110" y="2176"/>
                    <a:pt x="1018" y="2278"/>
                    <a:pt x="1028" y="2395"/>
                  </a:cubicBezTo>
                  <a:cubicBezTo>
                    <a:pt x="1038" y="2500"/>
                    <a:pt x="1129" y="2580"/>
                    <a:pt x="1233" y="2580"/>
                  </a:cubicBezTo>
                  <a:cubicBezTo>
                    <a:pt x="1236" y="2580"/>
                    <a:pt x="1239" y="2579"/>
                    <a:pt x="1243" y="2579"/>
                  </a:cubicBezTo>
                  <a:cubicBezTo>
                    <a:pt x="1554" y="2574"/>
                    <a:pt x="1809" y="2334"/>
                    <a:pt x="1809" y="2039"/>
                  </a:cubicBezTo>
                  <a:lnTo>
                    <a:pt x="1809" y="547"/>
                  </a:lnTo>
                  <a:cubicBezTo>
                    <a:pt x="1809" y="245"/>
                    <a:pt x="1549" y="0"/>
                    <a:pt x="1227" y="0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29"/>
            <p:cNvSpPr/>
            <p:nvPr/>
          </p:nvSpPr>
          <p:spPr>
            <a:xfrm>
              <a:off x="807137" y="4740718"/>
              <a:ext cx="16082" cy="68204"/>
            </a:xfrm>
            <a:custGeom>
              <a:rect b="b" l="l" r="r" t="t"/>
              <a:pathLst>
                <a:path extrusionOk="0" h="1743" w="411">
                  <a:moveTo>
                    <a:pt x="209" y="1"/>
                  </a:moveTo>
                  <a:cubicBezTo>
                    <a:pt x="206" y="1"/>
                    <a:pt x="203" y="1"/>
                    <a:pt x="201" y="1"/>
                  </a:cubicBezTo>
                  <a:cubicBezTo>
                    <a:pt x="88" y="1"/>
                    <a:pt x="1" y="98"/>
                    <a:pt x="1" y="211"/>
                  </a:cubicBezTo>
                  <a:lnTo>
                    <a:pt x="1" y="1528"/>
                  </a:lnTo>
                  <a:cubicBezTo>
                    <a:pt x="1" y="1640"/>
                    <a:pt x="88" y="1737"/>
                    <a:pt x="201" y="1743"/>
                  </a:cubicBezTo>
                  <a:cubicBezTo>
                    <a:pt x="312" y="1743"/>
                    <a:pt x="410" y="1651"/>
                    <a:pt x="410" y="1538"/>
                  </a:cubicBezTo>
                  <a:lnTo>
                    <a:pt x="410" y="200"/>
                  </a:lnTo>
                  <a:cubicBezTo>
                    <a:pt x="410" y="91"/>
                    <a:pt x="317" y="1"/>
                    <a:pt x="209" y="1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29"/>
            <p:cNvSpPr/>
            <p:nvPr/>
          </p:nvSpPr>
          <p:spPr>
            <a:xfrm>
              <a:off x="662864" y="4740875"/>
              <a:ext cx="15809" cy="82525"/>
            </a:xfrm>
            <a:custGeom>
              <a:rect b="b" l="l" r="r" t="t"/>
              <a:pathLst>
                <a:path extrusionOk="0" h="2109" w="404">
                  <a:moveTo>
                    <a:pt x="201" y="0"/>
                  </a:moveTo>
                  <a:cubicBezTo>
                    <a:pt x="192" y="0"/>
                    <a:pt x="183" y="1"/>
                    <a:pt x="175" y="2"/>
                  </a:cubicBezTo>
                  <a:cubicBezTo>
                    <a:pt x="72" y="17"/>
                    <a:pt x="1" y="109"/>
                    <a:pt x="1" y="212"/>
                  </a:cubicBezTo>
                  <a:lnTo>
                    <a:pt x="1" y="1897"/>
                  </a:lnTo>
                  <a:cubicBezTo>
                    <a:pt x="1" y="1999"/>
                    <a:pt x="72" y="2096"/>
                    <a:pt x="175" y="2107"/>
                  </a:cubicBezTo>
                  <a:cubicBezTo>
                    <a:pt x="183" y="2108"/>
                    <a:pt x="191" y="2108"/>
                    <a:pt x="199" y="2108"/>
                  </a:cubicBezTo>
                  <a:cubicBezTo>
                    <a:pt x="311" y="2108"/>
                    <a:pt x="404" y="2017"/>
                    <a:pt x="404" y="1907"/>
                  </a:cubicBezTo>
                  <a:lnTo>
                    <a:pt x="404" y="201"/>
                  </a:lnTo>
                  <a:cubicBezTo>
                    <a:pt x="404" y="92"/>
                    <a:pt x="312" y="0"/>
                    <a:pt x="201" y="0"/>
                  </a:cubicBezTo>
                  <a:close/>
                </a:path>
              </a:pathLst>
            </a:custGeom>
            <a:solidFill>
              <a:srgbClr val="95CC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29"/>
            <p:cNvSpPr/>
            <p:nvPr/>
          </p:nvSpPr>
          <p:spPr>
            <a:xfrm>
              <a:off x="863132" y="4747723"/>
              <a:ext cx="15809" cy="163329"/>
            </a:xfrm>
            <a:custGeom>
              <a:rect b="b" l="l" r="r" t="t"/>
              <a:pathLst>
                <a:path extrusionOk="0" h="4174" w="404">
                  <a:moveTo>
                    <a:pt x="211" y="0"/>
                  </a:moveTo>
                  <a:cubicBezTo>
                    <a:pt x="96" y="0"/>
                    <a:pt x="0" y="93"/>
                    <a:pt x="0" y="209"/>
                  </a:cubicBezTo>
                  <a:lnTo>
                    <a:pt x="0" y="4174"/>
                  </a:lnTo>
                  <a:lnTo>
                    <a:pt x="404" y="4174"/>
                  </a:lnTo>
                  <a:lnTo>
                    <a:pt x="404" y="216"/>
                  </a:lnTo>
                  <a:cubicBezTo>
                    <a:pt x="404" y="108"/>
                    <a:pt x="333" y="16"/>
                    <a:pt x="230" y="1"/>
                  </a:cubicBezTo>
                  <a:cubicBezTo>
                    <a:pt x="223" y="0"/>
                    <a:pt x="217" y="0"/>
                    <a:pt x="2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29"/>
            <p:cNvSpPr/>
            <p:nvPr/>
          </p:nvSpPr>
          <p:spPr>
            <a:xfrm>
              <a:off x="606869" y="4747723"/>
              <a:ext cx="15848" cy="163329"/>
            </a:xfrm>
            <a:custGeom>
              <a:rect b="b" l="l" r="r" t="t"/>
              <a:pathLst>
                <a:path extrusionOk="0" h="4174" w="405">
                  <a:moveTo>
                    <a:pt x="208" y="0"/>
                  </a:moveTo>
                  <a:cubicBezTo>
                    <a:pt x="93" y="0"/>
                    <a:pt x="1" y="93"/>
                    <a:pt x="1" y="209"/>
                  </a:cubicBezTo>
                  <a:lnTo>
                    <a:pt x="1" y="4174"/>
                  </a:lnTo>
                  <a:lnTo>
                    <a:pt x="404" y="4174"/>
                  </a:lnTo>
                  <a:lnTo>
                    <a:pt x="404" y="216"/>
                  </a:lnTo>
                  <a:cubicBezTo>
                    <a:pt x="404" y="108"/>
                    <a:pt x="328" y="16"/>
                    <a:pt x="227" y="1"/>
                  </a:cubicBezTo>
                  <a:cubicBezTo>
                    <a:pt x="220" y="0"/>
                    <a:pt x="214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29"/>
            <p:cNvSpPr/>
            <p:nvPr/>
          </p:nvSpPr>
          <p:spPr>
            <a:xfrm>
              <a:off x="788159" y="4632641"/>
              <a:ext cx="56817" cy="163485"/>
            </a:xfrm>
            <a:custGeom>
              <a:rect b="b" l="l" r="r" t="t"/>
              <a:pathLst>
                <a:path extrusionOk="0" h="4178" w="1452">
                  <a:moveTo>
                    <a:pt x="0" y="0"/>
                  </a:moveTo>
                  <a:lnTo>
                    <a:pt x="0" y="4178"/>
                  </a:lnTo>
                  <a:lnTo>
                    <a:pt x="1140" y="2732"/>
                  </a:lnTo>
                  <a:cubicBezTo>
                    <a:pt x="1202" y="2655"/>
                    <a:pt x="1186" y="2549"/>
                    <a:pt x="1104" y="2487"/>
                  </a:cubicBezTo>
                  <a:lnTo>
                    <a:pt x="726" y="2195"/>
                  </a:lnTo>
                  <a:cubicBezTo>
                    <a:pt x="634" y="2129"/>
                    <a:pt x="629" y="2002"/>
                    <a:pt x="711" y="1925"/>
                  </a:cubicBezTo>
                  <a:lnTo>
                    <a:pt x="1375" y="1318"/>
                  </a:lnTo>
                  <a:cubicBezTo>
                    <a:pt x="1436" y="1256"/>
                    <a:pt x="1452" y="1165"/>
                    <a:pt x="1405" y="1092"/>
                  </a:cubicBezTo>
                  <a:lnTo>
                    <a:pt x="920" y="357"/>
                  </a:lnTo>
                  <a:lnTo>
                    <a:pt x="16" y="5"/>
                  </a:lnTo>
                  <a:cubicBezTo>
                    <a:pt x="11" y="5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29"/>
            <p:cNvSpPr/>
            <p:nvPr/>
          </p:nvSpPr>
          <p:spPr>
            <a:xfrm>
              <a:off x="639895" y="4632993"/>
              <a:ext cx="56582" cy="163133"/>
            </a:xfrm>
            <a:custGeom>
              <a:rect b="b" l="l" r="r" t="t"/>
              <a:pathLst>
                <a:path extrusionOk="0" h="4169" w="1446">
                  <a:moveTo>
                    <a:pt x="1446" y="1"/>
                  </a:moveTo>
                  <a:lnTo>
                    <a:pt x="521" y="359"/>
                  </a:lnTo>
                  <a:lnTo>
                    <a:pt x="46" y="1083"/>
                  </a:lnTo>
                  <a:cubicBezTo>
                    <a:pt x="0" y="1156"/>
                    <a:pt x="10" y="1247"/>
                    <a:pt x="76" y="1309"/>
                  </a:cubicBezTo>
                  <a:lnTo>
                    <a:pt x="741" y="1916"/>
                  </a:lnTo>
                  <a:cubicBezTo>
                    <a:pt x="823" y="1993"/>
                    <a:pt x="812" y="2120"/>
                    <a:pt x="725" y="2186"/>
                  </a:cubicBezTo>
                  <a:lnTo>
                    <a:pt x="347" y="2478"/>
                  </a:lnTo>
                  <a:cubicBezTo>
                    <a:pt x="265" y="2540"/>
                    <a:pt x="250" y="2646"/>
                    <a:pt x="312" y="2723"/>
                  </a:cubicBezTo>
                  <a:lnTo>
                    <a:pt x="1446" y="4169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29"/>
            <p:cNvSpPr/>
            <p:nvPr/>
          </p:nvSpPr>
          <p:spPr>
            <a:xfrm>
              <a:off x="644238" y="4808257"/>
              <a:ext cx="52630" cy="52630"/>
            </a:xfrm>
            <a:custGeom>
              <a:rect b="b" l="l" r="r" t="t"/>
              <a:pathLst>
                <a:path extrusionOk="0" h="1345" w="1345">
                  <a:moveTo>
                    <a:pt x="675" y="1"/>
                  </a:moveTo>
                  <a:cubicBezTo>
                    <a:pt x="302" y="1"/>
                    <a:pt x="1" y="303"/>
                    <a:pt x="1" y="675"/>
                  </a:cubicBezTo>
                  <a:cubicBezTo>
                    <a:pt x="1" y="1043"/>
                    <a:pt x="302" y="1344"/>
                    <a:pt x="675" y="1344"/>
                  </a:cubicBezTo>
                  <a:cubicBezTo>
                    <a:pt x="1043" y="1344"/>
                    <a:pt x="1344" y="1043"/>
                    <a:pt x="1344" y="675"/>
                  </a:cubicBezTo>
                  <a:cubicBezTo>
                    <a:pt x="1344" y="303"/>
                    <a:pt x="1043" y="1"/>
                    <a:pt x="675" y="1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29"/>
            <p:cNvSpPr/>
            <p:nvPr/>
          </p:nvSpPr>
          <p:spPr>
            <a:xfrm>
              <a:off x="644238" y="4808257"/>
              <a:ext cx="38426" cy="52630"/>
            </a:xfrm>
            <a:custGeom>
              <a:rect b="b" l="l" r="r" t="t"/>
              <a:pathLst>
                <a:path extrusionOk="0" h="1345" w="982">
                  <a:moveTo>
                    <a:pt x="675" y="1"/>
                  </a:moveTo>
                  <a:cubicBezTo>
                    <a:pt x="302" y="1"/>
                    <a:pt x="1" y="303"/>
                    <a:pt x="1" y="675"/>
                  </a:cubicBezTo>
                  <a:cubicBezTo>
                    <a:pt x="1" y="1043"/>
                    <a:pt x="302" y="1344"/>
                    <a:pt x="675" y="1344"/>
                  </a:cubicBezTo>
                  <a:cubicBezTo>
                    <a:pt x="788" y="1344"/>
                    <a:pt x="890" y="1319"/>
                    <a:pt x="982" y="1267"/>
                  </a:cubicBezTo>
                  <a:cubicBezTo>
                    <a:pt x="767" y="1156"/>
                    <a:pt x="620" y="930"/>
                    <a:pt x="620" y="675"/>
                  </a:cubicBezTo>
                  <a:cubicBezTo>
                    <a:pt x="620" y="415"/>
                    <a:pt x="767" y="190"/>
                    <a:pt x="982" y="78"/>
                  </a:cubicBezTo>
                  <a:cubicBezTo>
                    <a:pt x="890" y="27"/>
                    <a:pt x="788" y="1"/>
                    <a:pt x="675" y="1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29"/>
            <p:cNvSpPr/>
            <p:nvPr/>
          </p:nvSpPr>
          <p:spPr>
            <a:xfrm>
              <a:off x="660673" y="4824496"/>
              <a:ext cx="20035" cy="20191"/>
            </a:xfrm>
            <a:custGeom>
              <a:rect b="b" l="l" r="r" t="t"/>
              <a:pathLst>
                <a:path extrusionOk="0" h="516" w="512">
                  <a:moveTo>
                    <a:pt x="255" y="0"/>
                  </a:moveTo>
                  <a:cubicBezTo>
                    <a:pt x="113" y="0"/>
                    <a:pt x="0" y="117"/>
                    <a:pt x="0" y="260"/>
                  </a:cubicBezTo>
                  <a:cubicBezTo>
                    <a:pt x="0" y="399"/>
                    <a:pt x="113" y="515"/>
                    <a:pt x="255" y="515"/>
                  </a:cubicBezTo>
                  <a:cubicBezTo>
                    <a:pt x="394" y="515"/>
                    <a:pt x="511" y="399"/>
                    <a:pt x="511" y="260"/>
                  </a:cubicBezTo>
                  <a:cubicBezTo>
                    <a:pt x="511" y="117"/>
                    <a:pt x="394" y="0"/>
                    <a:pt x="255" y="0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29"/>
            <p:cNvSpPr/>
            <p:nvPr/>
          </p:nvSpPr>
          <p:spPr>
            <a:xfrm>
              <a:off x="649051" y="4371135"/>
              <a:ext cx="185711" cy="135820"/>
            </a:xfrm>
            <a:custGeom>
              <a:rect b="b" l="l" r="r" t="t"/>
              <a:pathLst>
                <a:path extrusionOk="0" h="3471" w="4746">
                  <a:moveTo>
                    <a:pt x="2368" y="1"/>
                  </a:moveTo>
                  <a:cubicBezTo>
                    <a:pt x="1064" y="1"/>
                    <a:pt x="0" y="1061"/>
                    <a:pt x="0" y="2372"/>
                  </a:cubicBezTo>
                  <a:lnTo>
                    <a:pt x="0" y="3352"/>
                  </a:lnTo>
                  <a:cubicBezTo>
                    <a:pt x="151" y="3217"/>
                    <a:pt x="405" y="3132"/>
                    <a:pt x="613" y="3132"/>
                  </a:cubicBezTo>
                  <a:cubicBezTo>
                    <a:pt x="626" y="3132"/>
                    <a:pt x="638" y="3132"/>
                    <a:pt x="650" y="3133"/>
                  </a:cubicBezTo>
                  <a:lnTo>
                    <a:pt x="650" y="3020"/>
                  </a:lnTo>
                  <a:cubicBezTo>
                    <a:pt x="650" y="2927"/>
                    <a:pt x="721" y="2857"/>
                    <a:pt x="814" y="2857"/>
                  </a:cubicBezTo>
                  <a:cubicBezTo>
                    <a:pt x="817" y="2857"/>
                    <a:pt x="820" y="2857"/>
                    <a:pt x="823" y="2857"/>
                  </a:cubicBezTo>
                  <a:cubicBezTo>
                    <a:pt x="924" y="2864"/>
                    <a:pt x="1025" y="2868"/>
                    <a:pt x="1125" y="2868"/>
                  </a:cubicBezTo>
                  <a:cubicBezTo>
                    <a:pt x="1939" y="2868"/>
                    <a:pt x="2709" y="2632"/>
                    <a:pt x="3341" y="2219"/>
                  </a:cubicBezTo>
                  <a:cubicBezTo>
                    <a:pt x="3368" y="2202"/>
                    <a:pt x="3399" y="2194"/>
                    <a:pt x="3429" y="2194"/>
                  </a:cubicBezTo>
                  <a:cubicBezTo>
                    <a:pt x="3473" y="2194"/>
                    <a:pt x="3517" y="2211"/>
                    <a:pt x="3550" y="2244"/>
                  </a:cubicBezTo>
                  <a:cubicBezTo>
                    <a:pt x="4158" y="2898"/>
                    <a:pt x="4097" y="2816"/>
                    <a:pt x="4097" y="2903"/>
                  </a:cubicBezTo>
                  <a:lnTo>
                    <a:pt x="4097" y="3041"/>
                  </a:lnTo>
                  <a:lnTo>
                    <a:pt x="4097" y="3128"/>
                  </a:lnTo>
                  <a:cubicBezTo>
                    <a:pt x="4105" y="3128"/>
                    <a:pt x="4113" y="3127"/>
                    <a:pt x="4121" y="3127"/>
                  </a:cubicBezTo>
                  <a:cubicBezTo>
                    <a:pt x="4346" y="3127"/>
                    <a:pt x="4598" y="3336"/>
                    <a:pt x="4746" y="3470"/>
                  </a:cubicBezTo>
                  <a:lnTo>
                    <a:pt x="4746" y="2402"/>
                  </a:lnTo>
                  <a:cubicBezTo>
                    <a:pt x="4746" y="1120"/>
                    <a:pt x="3734" y="43"/>
                    <a:pt x="2452" y="2"/>
                  </a:cubicBezTo>
                  <a:cubicBezTo>
                    <a:pt x="2424" y="1"/>
                    <a:pt x="2396" y="1"/>
                    <a:pt x="2368" y="1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29"/>
            <p:cNvSpPr/>
            <p:nvPr/>
          </p:nvSpPr>
          <p:spPr>
            <a:xfrm>
              <a:off x="649051" y="4370979"/>
              <a:ext cx="109603" cy="131359"/>
            </a:xfrm>
            <a:custGeom>
              <a:rect b="b" l="l" r="r" t="t"/>
              <a:pathLst>
                <a:path extrusionOk="0" h="3357" w="2801">
                  <a:moveTo>
                    <a:pt x="2381" y="0"/>
                  </a:moveTo>
                  <a:cubicBezTo>
                    <a:pt x="1068" y="0"/>
                    <a:pt x="0" y="1068"/>
                    <a:pt x="0" y="2381"/>
                  </a:cubicBezTo>
                  <a:lnTo>
                    <a:pt x="0" y="3356"/>
                  </a:lnTo>
                  <a:cubicBezTo>
                    <a:pt x="151" y="3221"/>
                    <a:pt x="405" y="3136"/>
                    <a:pt x="613" y="3136"/>
                  </a:cubicBezTo>
                  <a:cubicBezTo>
                    <a:pt x="626" y="3136"/>
                    <a:pt x="638" y="3136"/>
                    <a:pt x="650" y="3137"/>
                  </a:cubicBezTo>
                  <a:lnTo>
                    <a:pt x="650" y="3029"/>
                  </a:lnTo>
                  <a:cubicBezTo>
                    <a:pt x="650" y="2930"/>
                    <a:pt x="731" y="2850"/>
                    <a:pt x="830" y="2850"/>
                  </a:cubicBezTo>
                  <a:cubicBezTo>
                    <a:pt x="833" y="2850"/>
                    <a:pt x="836" y="2850"/>
                    <a:pt x="839" y="2850"/>
                  </a:cubicBezTo>
                  <a:lnTo>
                    <a:pt x="839" y="2381"/>
                  </a:lnTo>
                  <a:cubicBezTo>
                    <a:pt x="839" y="1206"/>
                    <a:pt x="1681" y="236"/>
                    <a:pt x="2800" y="37"/>
                  </a:cubicBezTo>
                  <a:cubicBezTo>
                    <a:pt x="2662" y="16"/>
                    <a:pt x="2524" y="0"/>
                    <a:pt x="2381" y="0"/>
                  </a:cubicBezTo>
                  <a:close/>
                </a:path>
              </a:pathLst>
            </a:custGeom>
            <a:solidFill>
              <a:srgbClr val="0545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29"/>
            <p:cNvSpPr/>
            <p:nvPr/>
          </p:nvSpPr>
          <p:spPr>
            <a:xfrm>
              <a:off x="810345" y="4493456"/>
              <a:ext cx="32243" cy="53139"/>
            </a:xfrm>
            <a:custGeom>
              <a:rect b="b" l="l" r="r" t="t"/>
              <a:pathLst>
                <a:path extrusionOk="0" h="1358" w="824">
                  <a:moveTo>
                    <a:pt x="58" y="0"/>
                  </a:moveTo>
                  <a:cubicBezTo>
                    <a:pt x="39" y="0"/>
                    <a:pt x="20" y="1"/>
                    <a:pt x="1" y="2"/>
                  </a:cubicBezTo>
                  <a:lnTo>
                    <a:pt x="1" y="1309"/>
                  </a:lnTo>
                  <a:lnTo>
                    <a:pt x="1" y="1355"/>
                  </a:lnTo>
                  <a:cubicBezTo>
                    <a:pt x="20" y="1357"/>
                    <a:pt x="40" y="1357"/>
                    <a:pt x="59" y="1357"/>
                  </a:cubicBezTo>
                  <a:cubicBezTo>
                    <a:pt x="469" y="1357"/>
                    <a:pt x="823" y="1051"/>
                    <a:pt x="823" y="681"/>
                  </a:cubicBezTo>
                  <a:cubicBezTo>
                    <a:pt x="823" y="310"/>
                    <a:pt x="469" y="0"/>
                    <a:pt x="58" y="0"/>
                  </a:cubicBez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29"/>
            <p:cNvSpPr/>
            <p:nvPr/>
          </p:nvSpPr>
          <p:spPr>
            <a:xfrm>
              <a:off x="810345" y="4492869"/>
              <a:ext cx="22226" cy="54312"/>
            </a:xfrm>
            <a:custGeom>
              <a:rect b="b" l="l" r="r" t="t"/>
              <a:pathLst>
                <a:path extrusionOk="0" h="1388" w="568">
                  <a:moveTo>
                    <a:pt x="43" y="0"/>
                  </a:moveTo>
                  <a:cubicBezTo>
                    <a:pt x="29" y="0"/>
                    <a:pt x="15" y="1"/>
                    <a:pt x="1" y="1"/>
                  </a:cubicBezTo>
                  <a:lnTo>
                    <a:pt x="1" y="1335"/>
                  </a:lnTo>
                  <a:lnTo>
                    <a:pt x="1" y="1385"/>
                  </a:lnTo>
                  <a:cubicBezTo>
                    <a:pt x="21" y="1387"/>
                    <a:pt x="40" y="1387"/>
                    <a:pt x="60" y="1387"/>
                  </a:cubicBezTo>
                  <a:cubicBezTo>
                    <a:pt x="252" y="1387"/>
                    <a:pt x="428" y="1318"/>
                    <a:pt x="567" y="1212"/>
                  </a:cubicBezTo>
                  <a:lnTo>
                    <a:pt x="567" y="175"/>
                  </a:lnTo>
                  <a:cubicBezTo>
                    <a:pt x="424" y="65"/>
                    <a:pt x="241" y="0"/>
                    <a:pt x="43" y="0"/>
                  </a:cubicBezTo>
                  <a:close/>
                </a:path>
              </a:pathLst>
            </a:custGeom>
            <a:solidFill>
              <a:srgbClr val="E596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29"/>
            <p:cNvSpPr/>
            <p:nvPr/>
          </p:nvSpPr>
          <p:spPr>
            <a:xfrm>
              <a:off x="642282" y="4490286"/>
              <a:ext cx="32243" cy="53060"/>
            </a:xfrm>
            <a:custGeom>
              <a:rect b="b" l="l" r="r" t="t"/>
              <a:pathLst>
                <a:path extrusionOk="0" h="1356" w="824">
                  <a:moveTo>
                    <a:pt x="793" y="0"/>
                  </a:moveTo>
                  <a:cubicBezTo>
                    <a:pt x="413" y="0"/>
                    <a:pt x="1" y="292"/>
                    <a:pt x="1" y="675"/>
                  </a:cubicBezTo>
                  <a:cubicBezTo>
                    <a:pt x="1" y="1049"/>
                    <a:pt x="359" y="1356"/>
                    <a:pt x="774" y="1356"/>
                  </a:cubicBezTo>
                  <a:cubicBezTo>
                    <a:pt x="790" y="1356"/>
                    <a:pt x="807" y="1355"/>
                    <a:pt x="823" y="1354"/>
                  </a:cubicBezTo>
                  <a:lnTo>
                    <a:pt x="823" y="1303"/>
                  </a:lnTo>
                  <a:lnTo>
                    <a:pt x="823" y="1"/>
                  </a:lnTo>
                  <a:cubicBezTo>
                    <a:pt x="813" y="1"/>
                    <a:pt x="803" y="0"/>
                    <a:pt x="793" y="0"/>
                  </a:cubicBez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29"/>
            <p:cNvSpPr/>
            <p:nvPr/>
          </p:nvSpPr>
          <p:spPr>
            <a:xfrm>
              <a:off x="642282" y="4490286"/>
              <a:ext cx="32243" cy="53060"/>
            </a:xfrm>
            <a:custGeom>
              <a:rect b="b" l="l" r="r" t="t"/>
              <a:pathLst>
                <a:path extrusionOk="0" h="1356" w="824">
                  <a:moveTo>
                    <a:pt x="793" y="0"/>
                  </a:moveTo>
                  <a:cubicBezTo>
                    <a:pt x="413" y="0"/>
                    <a:pt x="1" y="292"/>
                    <a:pt x="1" y="675"/>
                  </a:cubicBezTo>
                  <a:cubicBezTo>
                    <a:pt x="1" y="1049"/>
                    <a:pt x="359" y="1356"/>
                    <a:pt x="774" y="1356"/>
                  </a:cubicBezTo>
                  <a:cubicBezTo>
                    <a:pt x="790" y="1356"/>
                    <a:pt x="807" y="1355"/>
                    <a:pt x="823" y="1354"/>
                  </a:cubicBezTo>
                  <a:lnTo>
                    <a:pt x="823" y="1303"/>
                  </a:lnTo>
                  <a:lnTo>
                    <a:pt x="823" y="1186"/>
                  </a:lnTo>
                  <a:cubicBezTo>
                    <a:pt x="659" y="1058"/>
                    <a:pt x="557" y="874"/>
                    <a:pt x="557" y="675"/>
                  </a:cubicBezTo>
                  <a:cubicBezTo>
                    <a:pt x="557" y="482"/>
                    <a:pt x="664" y="307"/>
                    <a:pt x="823" y="185"/>
                  </a:cubicBezTo>
                  <a:lnTo>
                    <a:pt x="823" y="1"/>
                  </a:lnTo>
                  <a:cubicBezTo>
                    <a:pt x="813" y="1"/>
                    <a:pt x="803" y="0"/>
                    <a:pt x="793" y="0"/>
                  </a:cubicBezTo>
                  <a:close/>
                </a:path>
              </a:pathLst>
            </a:custGeom>
            <a:solidFill>
              <a:srgbClr val="E596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29"/>
            <p:cNvSpPr/>
            <p:nvPr/>
          </p:nvSpPr>
          <p:spPr>
            <a:xfrm>
              <a:off x="673273" y="4451743"/>
              <a:ext cx="138325" cy="157694"/>
            </a:xfrm>
            <a:custGeom>
              <a:rect b="b" l="l" r="r" t="t"/>
              <a:pathLst>
                <a:path extrusionOk="0" h="4030" w="3535">
                  <a:moveTo>
                    <a:pt x="2816" y="1"/>
                  </a:moveTo>
                  <a:cubicBezTo>
                    <a:pt x="2786" y="1"/>
                    <a:pt x="2755" y="9"/>
                    <a:pt x="2728" y="26"/>
                  </a:cubicBezTo>
                  <a:cubicBezTo>
                    <a:pt x="2086" y="445"/>
                    <a:pt x="1253" y="723"/>
                    <a:pt x="418" y="723"/>
                  </a:cubicBezTo>
                  <a:cubicBezTo>
                    <a:pt x="337" y="723"/>
                    <a:pt x="255" y="721"/>
                    <a:pt x="173" y="715"/>
                  </a:cubicBezTo>
                  <a:cubicBezTo>
                    <a:pt x="168" y="715"/>
                    <a:pt x="163" y="714"/>
                    <a:pt x="157" y="714"/>
                  </a:cubicBezTo>
                  <a:cubicBezTo>
                    <a:pt x="72" y="714"/>
                    <a:pt x="1" y="787"/>
                    <a:pt x="1" y="873"/>
                  </a:cubicBezTo>
                  <a:lnTo>
                    <a:pt x="1" y="2288"/>
                  </a:lnTo>
                  <a:cubicBezTo>
                    <a:pt x="1" y="3197"/>
                    <a:pt x="710" y="4025"/>
                    <a:pt x="1783" y="4030"/>
                  </a:cubicBezTo>
                  <a:cubicBezTo>
                    <a:pt x="1786" y="4030"/>
                    <a:pt x="1789" y="4030"/>
                    <a:pt x="1792" y="4030"/>
                  </a:cubicBezTo>
                  <a:cubicBezTo>
                    <a:pt x="2747" y="4030"/>
                    <a:pt x="3535" y="3230"/>
                    <a:pt x="3535" y="2268"/>
                  </a:cubicBezTo>
                  <a:lnTo>
                    <a:pt x="3535" y="762"/>
                  </a:lnTo>
                  <a:cubicBezTo>
                    <a:pt x="3535" y="675"/>
                    <a:pt x="3535" y="700"/>
                    <a:pt x="2931" y="51"/>
                  </a:cubicBezTo>
                  <a:cubicBezTo>
                    <a:pt x="2902" y="18"/>
                    <a:pt x="2859" y="1"/>
                    <a:pt x="2816" y="1"/>
                  </a:cubicBezTo>
                  <a:close/>
                </a:path>
              </a:pathLst>
            </a:custGeom>
            <a:solidFill>
              <a:srgbClr val="F7B5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673273" y="4478900"/>
              <a:ext cx="86125" cy="130733"/>
            </a:xfrm>
            <a:custGeom>
              <a:rect b="b" l="l" r="r" t="t"/>
              <a:pathLst>
                <a:path extrusionOk="0" h="3341" w="2201">
                  <a:moveTo>
                    <a:pt x="838" y="0"/>
                  </a:moveTo>
                  <a:cubicBezTo>
                    <a:pt x="704" y="13"/>
                    <a:pt x="570" y="20"/>
                    <a:pt x="434" y="20"/>
                  </a:cubicBezTo>
                  <a:cubicBezTo>
                    <a:pt x="348" y="20"/>
                    <a:pt x="261" y="17"/>
                    <a:pt x="173" y="11"/>
                  </a:cubicBezTo>
                  <a:cubicBezTo>
                    <a:pt x="170" y="11"/>
                    <a:pt x="167" y="11"/>
                    <a:pt x="164" y="11"/>
                  </a:cubicBezTo>
                  <a:cubicBezTo>
                    <a:pt x="76" y="11"/>
                    <a:pt x="1" y="81"/>
                    <a:pt x="1" y="174"/>
                  </a:cubicBezTo>
                  <a:lnTo>
                    <a:pt x="1" y="1594"/>
                  </a:lnTo>
                  <a:cubicBezTo>
                    <a:pt x="1" y="2508"/>
                    <a:pt x="715" y="3341"/>
                    <a:pt x="1798" y="3341"/>
                  </a:cubicBezTo>
                  <a:cubicBezTo>
                    <a:pt x="1941" y="3341"/>
                    <a:pt x="2073" y="3326"/>
                    <a:pt x="2201" y="3295"/>
                  </a:cubicBezTo>
                  <a:cubicBezTo>
                    <a:pt x="1369" y="3106"/>
                    <a:pt x="838" y="2381"/>
                    <a:pt x="838" y="1594"/>
                  </a:cubicBezTo>
                  <a:lnTo>
                    <a:pt x="838" y="0"/>
                  </a:lnTo>
                  <a:close/>
                </a:path>
              </a:pathLst>
            </a:custGeom>
            <a:solidFill>
              <a:srgbClr val="F0A4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 txBox="1"/>
          <p:nvPr/>
        </p:nvSpPr>
        <p:spPr>
          <a:xfrm>
            <a:off x="1058375" y="5293500"/>
            <a:ext cx="916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**High levels of uric acid (uricemia) does not always indicate that there is gout, so the joint fluid test is more definitive </a:t>
            </a:r>
            <a:endParaRPr b="0" i="0" sz="1200" u="none" cap="none" strike="noStrike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98" name="Google Shape;1998;p29"/>
          <p:cNvGrpSpPr/>
          <p:nvPr/>
        </p:nvGrpSpPr>
        <p:grpSpPr>
          <a:xfrm flipH="1" rot="-1491180">
            <a:off x="364082" y="1188749"/>
            <a:ext cx="570894" cy="513306"/>
            <a:chOff x="2247774" y="5066715"/>
            <a:chExt cx="398112" cy="408923"/>
          </a:xfrm>
        </p:grpSpPr>
        <p:sp>
          <p:nvSpPr>
            <p:cNvPr id="1999" name="Google Shape;1999;p29"/>
            <p:cNvSpPr/>
            <p:nvPr/>
          </p:nvSpPr>
          <p:spPr>
            <a:xfrm>
              <a:off x="2247774" y="5066715"/>
              <a:ext cx="398112" cy="408923"/>
            </a:xfrm>
            <a:custGeom>
              <a:rect b="b" l="l" r="r" t="t"/>
              <a:pathLst>
                <a:path extrusionOk="0" h="15016" w="14619">
                  <a:moveTo>
                    <a:pt x="5386" y="1"/>
                  </a:moveTo>
                  <a:lnTo>
                    <a:pt x="1" y="5072"/>
                  </a:lnTo>
                  <a:cubicBezTo>
                    <a:pt x="1" y="5072"/>
                    <a:pt x="1326" y="9738"/>
                    <a:pt x="3352" y="12514"/>
                  </a:cubicBezTo>
                  <a:cubicBezTo>
                    <a:pt x="4956" y="14715"/>
                    <a:pt x="9473" y="15016"/>
                    <a:pt x="10299" y="15016"/>
                  </a:cubicBezTo>
                  <a:cubicBezTo>
                    <a:pt x="10379" y="15016"/>
                    <a:pt x="10424" y="15013"/>
                    <a:pt x="10429" y="15009"/>
                  </a:cubicBezTo>
                  <a:cubicBezTo>
                    <a:pt x="10512" y="15005"/>
                    <a:pt x="14619" y="11728"/>
                    <a:pt x="14564" y="8742"/>
                  </a:cubicBezTo>
                  <a:cubicBezTo>
                    <a:pt x="14501" y="5308"/>
                    <a:pt x="12739" y="792"/>
                    <a:pt x="12739" y="792"/>
                  </a:cubicBezTo>
                  <a:lnTo>
                    <a:pt x="53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29"/>
            <p:cNvSpPr/>
            <p:nvPr/>
          </p:nvSpPr>
          <p:spPr>
            <a:xfrm>
              <a:off x="2353926" y="5156909"/>
              <a:ext cx="207457" cy="207457"/>
            </a:xfrm>
            <a:custGeom>
              <a:rect b="b" l="l" r="r" t="t"/>
              <a:pathLst>
                <a:path extrusionOk="0" h="7618" w="7618">
                  <a:moveTo>
                    <a:pt x="3817" y="1"/>
                  </a:moveTo>
                  <a:lnTo>
                    <a:pt x="1504" y="780"/>
                  </a:lnTo>
                  <a:lnTo>
                    <a:pt x="2263" y="3042"/>
                  </a:lnTo>
                  <a:lnTo>
                    <a:pt x="1" y="3801"/>
                  </a:lnTo>
                  <a:lnTo>
                    <a:pt x="780" y="6119"/>
                  </a:lnTo>
                  <a:lnTo>
                    <a:pt x="3042" y="5359"/>
                  </a:lnTo>
                  <a:lnTo>
                    <a:pt x="3801" y="7617"/>
                  </a:lnTo>
                  <a:lnTo>
                    <a:pt x="6118" y="6838"/>
                  </a:lnTo>
                  <a:lnTo>
                    <a:pt x="5359" y="4580"/>
                  </a:lnTo>
                  <a:lnTo>
                    <a:pt x="7617" y="3821"/>
                  </a:lnTo>
                  <a:lnTo>
                    <a:pt x="6838" y="1504"/>
                  </a:lnTo>
                  <a:lnTo>
                    <a:pt x="4580" y="2263"/>
                  </a:lnTo>
                  <a:lnTo>
                    <a:pt x="38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1" name="Google Shape;2001;p29"/>
          <p:cNvGrpSpPr/>
          <p:nvPr/>
        </p:nvGrpSpPr>
        <p:grpSpPr>
          <a:xfrm flipH="1" rot="-1491180">
            <a:off x="312757" y="4133037"/>
            <a:ext cx="570894" cy="513306"/>
            <a:chOff x="2247774" y="5066715"/>
            <a:chExt cx="398112" cy="408923"/>
          </a:xfrm>
        </p:grpSpPr>
        <p:sp>
          <p:nvSpPr>
            <p:cNvPr id="2002" name="Google Shape;2002;p29"/>
            <p:cNvSpPr/>
            <p:nvPr/>
          </p:nvSpPr>
          <p:spPr>
            <a:xfrm>
              <a:off x="2247774" y="5066715"/>
              <a:ext cx="398112" cy="408923"/>
            </a:xfrm>
            <a:custGeom>
              <a:rect b="b" l="l" r="r" t="t"/>
              <a:pathLst>
                <a:path extrusionOk="0" h="15016" w="14619">
                  <a:moveTo>
                    <a:pt x="5386" y="1"/>
                  </a:moveTo>
                  <a:lnTo>
                    <a:pt x="1" y="5072"/>
                  </a:lnTo>
                  <a:cubicBezTo>
                    <a:pt x="1" y="5072"/>
                    <a:pt x="1326" y="9738"/>
                    <a:pt x="3352" y="12514"/>
                  </a:cubicBezTo>
                  <a:cubicBezTo>
                    <a:pt x="4956" y="14715"/>
                    <a:pt x="9473" y="15016"/>
                    <a:pt x="10299" y="15016"/>
                  </a:cubicBezTo>
                  <a:cubicBezTo>
                    <a:pt x="10379" y="15016"/>
                    <a:pt x="10424" y="15013"/>
                    <a:pt x="10429" y="15009"/>
                  </a:cubicBezTo>
                  <a:cubicBezTo>
                    <a:pt x="10512" y="15005"/>
                    <a:pt x="14619" y="11728"/>
                    <a:pt x="14564" y="8742"/>
                  </a:cubicBezTo>
                  <a:cubicBezTo>
                    <a:pt x="14501" y="5308"/>
                    <a:pt x="12739" y="792"/>
                    <a:pt x="12739" y="792"/>
                  </a:cubicBezTo>
                  <a:lnTo>
                    <a:pt x="53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29"/>
            <p:cNvSpPr/>
            <p:nvPr/>
          </p:nvSpPr>
          <p:spPr>
            <a:xfrm>
              <a:off x="2353926" y="5156909"/>
              <a:ext cx="207457" cy="207457"/>
            </a:xfrm>
            <a:custGeom>
              <a:rect b="b" l="l" r="r" t="t"/>
              <a:pathLst>
                <a:path extrusionOk="0" h="7618" w="7618">
                  <a:moveTo>
                    <a:pt x="3817" y="1"/>
                  </a:moveTo>
                  <a:lnTo>
                    <a:pt x="1504" y="780"/>
                  </a:lnTo>
                  <a:lnTo>
                    <a:pt x="2263" y="3042"/>
                  </a:lnTo>
                  <a:lnTo>
                    <a:pt x="1" y="3801"/>
                  </a:lnTo>
                  <a:lnTo>
                    <a:pt x="780" y="6119"/>
                  </a:lnTo>
                  <a:lnTo>
                    <a:pt x="3042" y="5359"/>
                  </a:lnTo>
                  <a:lnTo>
                    <a:pt x="3801" y="7617"/>
                  </a:lnTo>
                  <a:lnTo>
                    <a:pt x="6118" y="6838"/>
                  </a:lnTo>
                  <a:lnTo>
                    <a:pt x="5359" y="4580"/>
                  </a:lnTo>
                  <a:lnTo>
                    <a:pt x="7617" y="3821"/>
                  </a:lnTo>
                  <a:lnTo>
                    <a:pt x="6838" y="1504"/>
                  </a:lnTo>
                  <a:lnTo>
                    <a:pt x="4580" y="2263"/>
                  </a:lnTo>
                  <a:lnTo>
                    <a:pt x="38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7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30"/>
          <p:cNvSpPr/>
          <p:nvPr/>
        </p:nvSpPr>
        <p:spPr>
          <a:xfrm rot="-5400000">
            <a:off x="4871085" y="-765739"/>
            <a:ext cx="949828" cy="5266199"/>
          </a:xfrm>
          <a:custGeom>
            <a:rect b="b" l="l" r="r" t="t"/>
            <a:pathLst>
              <a:path extrusionOk="0" h="41986" w="19117">
                <a:moveTo>
                  <a:pt x="1155" y="1"/>
                </a:moveTo>
                <a:cubicBezTo>
                  <a:pt x="516" y="1"/>
                  <a:pt x="1" y="516"/>
                  <a:pt x="1" y="1152"/>
                </a:cubicBezTo>
                <a:lnTo>
                  <a:pt x="1" y="35706"/>
                </a:lnTo>
                <a:cubicBezTo>
                  <a:pt x="1" y="36344"/>
                  <a:pt x="9559" y="41985"/>
                  <a:pt x="9559" y="41985"/>
                </a:cubicBezTo>
                <a:cubicBezTo>
                  <a:pt x="9559" y="41985"/>
                  <a:pt x="19117" y="36344"/>
                  <a:pt x="19117" y="35706"/>
                </a:cubicBezTo>
                <a:lnTo>
                  <a:pt x="19117" y="1152"/>
                </a:lnTo>
                <a:cubicBezTo>
                  <a:pt x="19117" y="516"/>
                  <a:pt x="18601" y="1"/>
                  <a:pt x="17963" y="1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30"/>
          <p:cNvSpPr txBox="1"/>
          <p:nvPr>
            <p:ph type="title"/>
          </p:nvPr>
        </p:nvSpPr>
        <p:spPr>
          <a:xfrm>
            <a:off x="709650" y="1259293"/>
            <a:ext cx="9272700" cy="3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500">
                <a:solidFill>
                  <a:schemeClr val="dk1"/>
                </a:solidFill>
              </a:rPr>
              <a:t>Take home message </a:t>
            </a:r>
            <a:endParaRPr sz="3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biochemical causes that contribute to the development of gout and hyperuricemia are defects in purine degradation pathway and impaired excretion of uric acid.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Hyperuricemia does not always cause gout.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10" name="Google Shape;2010;p30"/>
          <p:cNvGrpSpPr/>
          <p:nvPr/>
        </p:nvGrpSpPr>
        <p:grpSpPr>
          <a:xfrm flipH="1" rot="-1555059">
            <a:off x="843724" y="4696174"/>
            <a:ext cx="820946" cy="782052"/>
            <a:chOff x="2247774" y="5066715"/>
            <a:chExt cx="398112" cy="408923"/>
          </a:xfrm>
        </p:grpSpPr>
        <p:sp>
          <p:nvSpPr>
            <p:cNvPr id="2011" name="Google Shape;2011;p30"/>
            <p:cNvSpPr/>
            <p:nvPr/>
          </p:nvSpPr>
          <p:spPr>
            <a:xfrm>
              <a:off x="2247774" y="5066715"/>
              <a:ext cx="398112" cy="408923"/>
            </a:xfrm>
            <a:custGeom>
              <a:rect b="b" l="l" r="r" t="t"/>
              <a:pathLst>
                <a:path extrusionOk="0" h="15016" w="14619">
                  <a:moveTo>
                    <a:pt x="5386" y="1"/>
                  </a:moveTo>
                  <a:lnTo>
                    <a:pt x="1" y="5072"/>
                  </a:lnTo>
                  <a:cubicBezTo>
                    <a:pt x="1" y="5072"/>
                    <a:pt x="1326" y="9738"/>
                    <a:pt x="3352" y="12514"/>
                  </a:cubicBezTo>
                  <a:cubicBezTo>
                    <a:pt x="4956" y="14715"/>
                    <a:pt x="9473" y="15016"/>
                    <a:pt x="10299" y="15016"/>
                  </a:cubicBezTo>
                  <a:cubicBezTo>
                    <a:pt x="10379" y="15016"/>
                    <a:pt x="10424" y="15013"/>
                    <a:pt x="10429" y="15009"/>
                  </a:cubicBezTo>
                  <a:cubicBezTo>
                    <a:pt x="10512" y="15005"/>
                    <a:pt x="14619" y="11728"/>
                    <a:pt x="14564" y="8742"/>
                  </a:cubicBezTo>
                  <a:cubicBezTo>
                    <a:pt x="14501" y="5308"/>
                    <a:pt x="12739" y="792"/>
                    <a:pt x="12739" y="792"/>
                  </a:cubicBezTo>
                  <a:lnTo>
                    <a:pt x="53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0"/>
            <p:cNvSpPr/>
            <p:nvPr/>
          </p:nvSpPr>
          <p:spPr>
            <a:xfrm>
              <a:off x="2353926" y="5156909"/>
              <a:ext cx="207457" cy="207457"/>
            </a:xfrm>
            <a:custGeom>
              <a:rect b="b" l="l" r="r" t="t"/>
              <a:pathLst>
                <a:path extrusionOk="0" h="7618" w="7618">
                  <a:moveTo>
                    <a:pt x="3817" y="1"/>
                  </a:moveTo>
                  <a:lnTo>
                    <a:pt x="1504" y="780"/>
                  </a:lnTo>
                  <a:lnTo>
                    <a:pt x="2263" y="3042"/>
                  </a:lnTo>
                  <a:lnTo>
                    <a:pt x="1" y="3801"/>
                  </a:lnTo>
                  <a:lnTo>
                    <a:pt x="780" y="6119"/>
                  </a:lnTo>
                  <a:lnTo>
                    <a:pt x="3042" y="5359"/>
                  </a:lnTo>
                  <a:lnTo>
                    <a:pt x="3801" y="7617"/>
                  </a:lnTo>
                  <a:lnTo>
                    <a:pt x="6118" y="6838"/>
                  </a:lnTo>
                  <a:lnTo>
                    <a:pt x="5359" y="4580"/>
                  </a:lnTo>
                  <a:lnTo>
                    <a:pt x="7617" y="3821"/>
                  </a:lnTo>
                  <a:lnTo>
                    <a:pt x="6838" y="1504"/>
                  </a:lnTo>
                  <a:lnTo>
                    <a:pt x="4580" y="2263"/>
                  </a:lnTo>
                  <a:lnTo>
                    <a:pt x="38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p30"/>
          <p:cNvSpPr txBox="1"/>
          <p:nvPr>
            <p:ph type="title"/>
          </p:nvPr>
        </p:nvSpPr>
        <p:spPr>
          <a:xfrm>
            <a:off x="1674557" y="4808950"/>
            <a:ext cx="32184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00">
                <a:solidFill>
                  <a:srgbClr val="595959"/>
                </a:solidFill>
                <a:highlight>
                  <a:srgbClr val="EFEFEF"/>
                </a:highlight>
              </a:rPr>
              <a:t>Gout **extra**</a:t>
            </a:r>
            <a:endParaRPr sz="2100">
              <a:solidFill>
                <a:srgbClr val="595959"/>
              </a:solidFill>
              <a:highlight>
                <a:srgbClr val="EFEFEF"/>
              </a:highlight>
            </a:endParaRPr>
          </a:p>
        </p:txBody>
      </p:sp>
      <p:pic>
        <p:nvPicPr>
          <p:cNvPr id="2014" name="Google Shape;201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5358" y="4808950"/>
            <a:ext cx="5019364" cy="219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8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9" name="Google Shape;2019;p31"/>
          <p:cNvGraphicFramePr/>
          <p:nvPr/>
        </p:nvGraphicFramePr>
        <p:xfrm>
          <a:off x="115463" y="10401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{A92B75B6-6369-4637-9646-6E7265AA0194}</a:tableStyleId>
              </a:tblPr>
              <a:tblGrid>
                <a:gridCol w="1527350"/>
                <a:gridCol w="1527350"/>
                <a:gridCol w="1527350"/>
                <a:gridCol w="1527350"/>
              </a:tblGrid>
              <a:tr h="7388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Q1- </a:t>
                      </a: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The correct order of the following enzymes in AMP catabolism to uric acid is: 1.AMP deaminase. 3. A nucleotidase.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2. A nucleoside phosphorylase. 4. Xanthine oxidase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42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A) </a:t>
                      </a:r>
                      <a:r>
                        <a:rPr lang="en" sz="1300" u="none" cap="none" strike="noStrike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1, 2, 3, 4</a:t>
                      </a:r>
                      <a:endParaRPr sz="13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B) </a:t>
                      </a: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1, 3, 2, 4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C)</a:t>
                      </a: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1, 4, 2, 3</a:t>
                      </a:r>
                      <a:endParaRPr sz="12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D) </a:t>
                      </a: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3, 2, 1, 4</a:t>
                      </a:r>
                      <a:endParaRPr sz="13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93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Q2- </a:t>
                      </a: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Which of the following would NOT be expected to contribute to gout?</a:t>
                      </a:r>
                      <a:endParaRPr sz="12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73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A) </a:t>
                      </a: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Inhibition of xanthine oxidase.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B) </a:t>
                      </a: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high turnover of nucleic acids.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C) </a:t>
                      </a: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High activity of adenosine deaminase.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D) </a:t>
                      </a: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Deficiency of HG-PRT.</a:t>
                      </a:r>
                      <a:endParaRPr sz="11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98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Q3-The drug Allopurinol inhibits which of the following enzymes?</a:t>
                      </a:r>
                      <a:endParaRPr sz="13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57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A) Adenosine Deaminase</a:t>
                      </a:r>
                      <a:endParaRPr sz="13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B)Nucleotidase</a:t>
                      </a:r>
                      <a:endParaRPr sz="13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C)Xanthine oxidase</a:t>
                      </a:r>
                      <a:endParaRPr sz="13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D) Guanine Deaminase</a:t>
                      </a:r>
                      <a:endParaRPr sz="13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98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Q4- What is the final product of purine degradation in mammals?</a:t>
                      </a:r>
                      <a:endParaRPr sz="13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540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A) Guanine</a:t>
                      </a:r>
                      <a:endParaRPr sz="12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B) Inosine</a:t>
                      </a:r>
                      <a:endParaRPr sz="12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C) Uric acid</a:t>
                      </a:r>
                      <a:endParaRPr sz="12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D) Hypoxanthine</a:t>
                      </a:r>
                      <a:endParaRPr sz="12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98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Q5- Xanthine oxidase catalyses the formation of which of the following?</a:t>
                      </a:r>
                      <a:endParaRPr sz="13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54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A)</a:t>
                      </a: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Xanthine</a:t>
                      </a:r>
                      <a:endParaRPr sz="12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B)</a:t>
                      </a: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Uric acid</a:t>
                      </a:r>
                      <a:endParaRPr sz="12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C)</a:t>
                      </a:r>
                      <a:r>
                        <a:rPr lang="en" sz="1200" u="none" cap="none" strike="noStrike">
                          <a:solidFill>
                            <a:schemeClr val="dk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Hypoxanthine</a:t>
                      </a:r>
                      <a:endParaRPr sz="12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D) Xanthine and uric acid</a:t>
                      </a:r>
                      <a:endParaRPr sz="12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82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Q6- Which of the following is generally used to eliminate uric acid from the body?</a:t>
                      </a:r>
                      <a:endParaRPr sz="13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</a:tr>
              <a:tr h="54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A)Sweat</a:t>
                      </a:r>
                      <a:endParaRPr sz="12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B)Breathing</a:t>
                      </a:r>
                      <a:endParaRPr sz="12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C)Urine</a:t>
                      </a:r>
                      <a:endParaRPr sz="12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0E2A47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D)Metabolization of liver</a:t>
                      </a:r>
                      <a:endParaRPr sz="1200" u="none" cap="none" strike="noStrike">
                        <a:solidFill>
                          <a:srgbClr val="0E2A47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74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20" name="Google Shape;2020;p31"/>
          <p:cNvSpPr txBox="1"/>
          <p:nvPr/>
        </p:nvSpPr>
        <p:spPr>
          <a:xfrm>
            <a:off x="408308" y="239743"/>
            <a:ext cx="1465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MCQ</a:t>
            </a:r>
            <a:endParaRPr b="1" i="0" sz="4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31"/>
          <p:cNvSpPr/>
          <p:nvPr/>
        </p:nvSpPr>
        <p:spPr>
          <a:xfrm rot="10800000">
            <a:off x="6606407" y="5928562"/>
            <a:ext cx="789600" cy="1428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Q1-B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Q2- 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Q3-C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Q4-C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Q5-D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Q6-C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31"/>
          <p:cNvSpPr txBox="1"/>
          <p:nvPr/>
        </p:nvSpPr>
        <p:spPr>
          <a:xfrm>
            <a:off x="7968892" y="239750"/>
            <a:ext cx="1465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SAQ</a:t>
            </a:r>
            <a:endParaRPr b="1" i="0" sz="4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31"/>
          <p:cNvSpPr txBox="1"/>
          <p:nvPr/>
        </p:nvSpPr>
        <p:spPr>
          <a:xfrm>
            <a:off x="6341283" y="1536225"/>
            <a:ext cx="4110300" cy="30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1- What are the main causes of gout?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- Overproduction of uric acid</a:t>
            </a:r>
            <a:endParaRPr b="0" i="0" sz="13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- Underexcretion of uric acid</a:t>
            </a:r>
            <a:endParaRPr b="0" i="0" sz="13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2- Mention the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Biochemical tests for the diagnosis of gout :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- Blood test</a:t>
            </a:r>
            <a:endParaRPr b="0" i="0" sz="1300" u="none" cap="none" strike="noStrike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- Joint fluid test</a:t>
            </a:r>
            <a:endParaRPr b="0" i="0" sz="1300" u="none" cap="none" strike="noStrike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3- Which enzyme is responsible for degradation of uric acid into Allantoin?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urate oxidase</a:t>
            </a:r>
            <a:endParaRPr b="0" i="0" sz="13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3-What causes secondary gout ?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Slide 11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7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p32"/>
          <p:cNvSpPr txBox="1"/>
          <p:nvPr>
            <p:ph type="ctrTitle"/>
          </p:nvPr>
        </p:nvSpPr>
        <p:spPr>
          <a:xfrm>
            <a:off x="236502" y="994099"/>
            <a:ext cx="6070800" cy="20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Our team:</a:t>
            </a:r>
            <a:endParaRPr/>
          </a:p>
        </p:txBody>
      </p:sp>
      <p:grpSp>
        <p:nvGrpSpPr>
          <p:cNvPr id="2029" name="Google Shape;2029;p32"/>
          <p:cNvGrpSpPr/>
          <p:nvPr/>
        </p:nvGrpSpPr>
        <p:grpSpPr>
          <a:xfrm flipH="1" rot="-519613">
            <a:off x="8024809" y="1716093"/>
            <a:ext cx="780667" cy="620601"/>
            <a:chOff x="2744849" y="4517299"/>
            <a:chExt cx="416249" cy="330902"/>
          </a:xfrm>
        </p:grpSpPr>
        <p:sp>
          <p:nvSpPr>
            <p:cNvPr id="2030" name="Google Shape;2030;p32"/>
            <p:cNvSpPr/>
            <p:nvPr/>
          </p:nvSpPr>
          <p:spPr>
            <a:xfrm>
              <a:off x="2744849" y="4517299"/>
              <a:ext cx="416249" cy="330902"/>
            </a:xfrm>
            <a:custGeom>
              <a:rect b="b" l="l" r="r" t="t"/>
              <a:pathLst>
                <a:path extrusionOk="0" h="12151" w="15285">
                  <a:moveTo>
                    <a:pt x="5024" y="1"/>
                  </a:moveTo>
                  <a:cubicBezTo>
                    <a:pt x="3877" y="1"/>
                    <a:pt x="2705" y="641"/>
                    <a:pt x="1968" y="2273"/>
                  </a:cubicBezTo>
                  <a:cubicBezTo>
                    <a:pt x="0" y="6616"/>
                    <a:pt x="6889" y="12151"/>
                    <a:pt x="6889" y="12151"/>
                  </a:cubicBezTo>
                  <a:cubicBezTo>
                    <a:pt x="6889" y="12151"/>
                    <a:pt x="15284" y="9389"/>
                    <a:pt x="14969" y="4634"/>
                  </a:cubicBezTo>
                  <a:cubicBezTo>
                    <a:pt x="14806" y="2140"/>
                    <a:pt x="13202" y="989"/>
                    <a:pt x="11615" y="989"/>
                  </a:cubicBezTo>
                  <a:cubicBezTo>
                    <a:pt x="10173" y="989"/>
                    <a:pt x="8744" y="1940"/>
                    <a:pt x="8423" y="3697"/>
                  </a:cubicBezTo>
                  <a:cubicBezTo>
                    <a:pt x="8772" y="1773"/>
                    <a:pt x="6933" y="1"/>
                    <a:pt x="5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2821236" y="4619312"/>
              <a:ext cx="295690" cy="94252"/>
            </a:xfrm>
            <a:custGeom>
              <a:rect b="b" l="l" r="r" t="t"/>
              <a:pathLst>
                <a:path extrusionOk="0" h="3461" w="10858">
                  <a:moveTo>
                    <a:pt x="2911" y="0"/>
                  </a:moveTo>
                  <a:cubicBezTo>
                    <a:pt x="2877" y="0"/>
                    <a:pt x="2846" y="16"/>
                    <a:pt x="2825" y="45"/>
                  </a:cubicBezTo>
                  <a:lnTo>
                    <a:pt x="1716" y="1638"/>
                  </a:lnTo>
                  <a:lnTo>
                    <a:pt x="138" y="1351"/>
                  </a:lnTo>
                  <a:cubicBezTo>
                    <a:pt x="133" y="1351"/>
                    <a:pt x="128" y="1350"/>
                    <a:pt x="123" y="1350"/>
                  </a:cubicBezTo>
                  <a:cubicBezTo>
                    <a:pt x="73" y="1350"/>
                    <a:pt x="23" y="1384"/>
                    <a:pt x="13" y="1438"/>
                  </a:cubicBezTo>
                  <a:cubicBezTo>
                    <a:pt x="0" y="1497"/>
                    <a:pt x="40" y="1552"/>
                    <a:pt x="99" y="1564"/>
                  </a:cubicBezTo>
                  <a:lnTo>
                    <a:pt x="1747" y="1863"/>
                  </a:lnTo>
                  <a:cubicBezTo>
                    <a:pt x="1753" y="1864"/>
                    <a:pt x="1759" y="1865"/>
                    <a:pt x="1764" y="1865"/>
                  </a:cubicBezTo>
                  <a:cubicBezTo>
                    <a:pt x="1799" y="1865"/>
                    <a:pt x="1834" y="1846"/>
                    <a:pt x="1854" y="1820"/>
                  </a:cubicBezTo>
                  <a:lnTo>
                    <a:pt x="2813" y="439"/>
                  </a:lnTo>
                  <a:lnTo>
                    <a:pt x="2873" y="2862"/>
                  </a:lnTo>
                  <a:cubicBezTo>
                    <a:pt x="2876" y="2913"/>
                    <a:pt x="2907" y="2952"/>
                    <a:pt x="2955" y="2965"/>
                  </a:cubicBezTo>
                  <a:cubicBezTo>
                    <a:pt x="2964" y="2967"/>
                    <a:pt x="2972" y="2968"/>
                    <a:pt x="2981" y="2968"/>
                  </a:cubicBezTo>
                  <a:cubicBezTo>
                    <a:pt x="3019" y="2968"/>
                    <a:pt x="3054" y="2949"/>
                    <a:pt x="3073" y="2918"/>
                  </a:cubicBezTo>
                  <a:lnTo>
                    <a:pt x="3679" y="1887"/>
                  </a:lnTo>
                  <a:lnTo>
                    <a:pt x="3887" y="2540"/>
                  </a:lnTo>
                  <a:cubicBezTo>
                    <a:pt x="3899" y="2575"/>
                    <a:pt x="3931" y="2602"/>
                    <a:pt x="3966" y="2611"/>
                  </a:cubicBezTo>
                  <a:cubicBezTo>
                    <a:pt x="3974" y="2612"/>
                    <a:pt x="3981" y="2613"/>
                    <a:pt x="3988" y="2613"/>
                  </a:cubicBezTo>
                  <a:cubicBezTo>
                    <a:pt x="4019" y="2613"/>
                    <a:pt x="4046" y="2601"/>
                    <a:pt x="4068" y="2579"/>
                  </a:cubicBezTo>
                  <a:lnTo>
                    <a:pt x="4694" y="1910"/>
                  </a:lnTo>
                  <a:lnTo>
                    <a:pt x="6404" y="2221"/>
                  </a:lnTo>
                  <a:cubicBezTo>
                    <a:pt x="6410" y="2222"/>
                    <a:pt x="6416" y="2222"/>
                    <a:pt x="6422" y="2222"/>
                  </a:cubicBezTo>
                  <a:cubicBezTo>
                    <a:pt x="6464" y="2222"/>
                    <a:pt x="6506" y="2199"/>
                    <a:pt x="6523" y="2158"/>
                  </a:cubicBezTo>
                  <a:lnTo>
                    <a:pt x="7054" y="888"/>
                  </a:lnTo>
                  <a:lnTo>
                    <a:pt x="7160" y="3357"/>
                  </a:lnTo>
                  <a:cubicBezTo>
                    <a:pt x="7165" y="3405"/>
                    <a:pt x="7196" y="3444"/>
                    <a:pt x="7239" y="3456"/>
                  </a:cubicBezTo>
                  <a:cubicBezTo>
                    <a:pt x="7247" y="3460"/>
                    <a:pt x="7259" y="3460"/>
                    <a:pt x="7266" y="3460"/>
                  </a:cubicBezTo>
                  <a:cubicBezTo>
                    <a:pt x="7301" y="3460"/>
                    <a:pt x="7337" y="3444"/>
                    <a:pt x="7357" y="3413"/>
                  </a:cubicBezTo>
                  <a:lnTo>
                    <a:pt x="8167" y="2233"/>
                  </a:lnTo>
                  <a:lnTo>
                    <a:pt x="8352" y="2905"/>
                  </a:lnTo>
                  <a:cubicBezTo>
                    <a:pt x="8364" y="2945"/>
                    <a:pt x="8396" y="2976"/>
                    <a:pt x="8439" y="2984"/>
                  </a:cubicBezTo>
                  <a:lnTo>
                    <a:pt x="10724" y="3397"/>
                  </a:lnTo>
                  <a:cubicBezTo>
                    <a:pt x="10729" y="3398"/>
                    <a:pt x="10734" y="3398"/>
                    <a:pt x="10739" y="3398"/>
                  </a:cubicBezTo>
                  <a:cubicBezTo>
                    <a:pt x="10790" y="3398"/>
                    <a:pt x="10839" y="3364"/>
                    <a:pt x="10850" y="3310"/>
                  </a:cubicBezTo>
                  <a:cubicBezTo>
                    <a:pt x="10858" y="3252"/>
                    <a:pt x="10818" y="3196"/>
                    <a:pt x="10760" y="3185"/>
                  </a:cubicBezTo>
                  <a:lnTo>
                    <a:pt x="8541" y="2783"/>
                  </a:lnTo>
                  <a:lnTo>
                    <a:pt x="8313" y="1954"/>
                  </a:lnTo>
                  <a:cubicBezTo>
                    <a:pt x="8301" y="1914"/>
                    <a:pt x="8269" y="1883"/>
                    <a:pt x="8227" y="1874"/>
                  </a:cubicBezTo>
                  <a:cubicBezTo>
                    <a:pt x="8221" y="1873"/>
                    <a:pt x="8215" y="1873"/>
                    <a:pt x="8210" y="1873"/>
                  </a:cubicBezTo>
                  <a:cubicBezTo>
                    <a:pt x="8175" y="1873"/>
                    <a:pt x="8140" y="1892"/>
                    <a:pt x="8120" y="1921"/>
                  </a:cubicBezTo>
                  <a:lnTo>
                    <a:pt x="7361" y="3027"/>
                  </a:lnTo>
                  <a:lnTo>
                    <a:pt x="7250" y="400"/>
                  </a:lnTo>
                  <a:cubicBezTo>
                    <a:pt x="7247" y="349"/>
                    <a:pt x="7212" y="305"/>
                    <a:pt x="7160" y="298"/>
                  </a:cubicBezTo>
                  <a:cubicBezTo>
                    <a:pt x="7153" y="296"/>
                    <a:pt x="7147" y="296"/>
                    <a:pt x="7141" y="296"/>
                  </a:cubicBezTo>
                  <a:cubicBezTo>
                    <a:pt x="7099" y="296"/>
                    <a:pt x="7059" y="319"/>
                    <a:pt x="7042" y="360"/>
                  </a:cubicBezTo>
                  <a:lnTo>
                    <a:pt x="6357" y="1992"/>
                  </a:lnTo>
                  <a:lnTo>
                    <a:pt x="4674" y="1690"/>
                  </a:lnTo>
                  <a:cubicBezTo>
                    <a:pt x="4667" y="1688"/>
                    <a:pt x="4659" y="1687"/>
                    <a:pt x="4651" y="1687"/>
                  </a:cubicBezTo>
                  <a:cubicBezTo>
                    <a:pt x="4623" y="1687"/>
                    <a:pt x="4594" y="1700"/>
                    <a:pt x="4576" y="1721"/>
                  </a:cubicBezTo>
                  <a:lnTo>
                    <a:pt x="4037" y="2299"/>
                  </a:lnTo>
                  <a:lnTo>
                    <a:pt x="3813" y="1591"/>
                  </a:lnTo>
                  <a:cubicBezTo>
                    <a:pt x="3801" y="1549"/>
                    <a:pt x="3766" y="1520"/>
                    <a:pt x="3722" y="1516"/>
                  </a:cubicBezTo>
                  <a:cubicBezTo>
                    <a:pt x="3719" y="1516"/>
                    <a:pt x="3715" y="1516"/>
                    <a:pt x="3712" y="1516"/>
                  </a:cubicBezTo>
                  <a:cubicBezTo>
                    <a:pt x="3672" y="1516"/>
                    <a:pt x="3637" y="1535"/>
                    <a:pt x="3616" y="1567"/>
                  </a:cubicBezTo>
                  <a:lnTo>
                    <a:pt x="3081" y="2480"/>
                  </a:lnTo>
                  <a:lnTo>
                    <a:pt x="3022" y="104"/>
                  </a:lnTo>
                  <a:cubicBezTo>
                    <a:pt x="3022" y="57"/>
                    <a:pt x="2991" y="18"/>
                    <a:pt x="2947" y="6"/>
                  </a:cubicBezTo>
                  <a:cubicBezTo>
                    <a:pt x="2935" y="2"/>
                    <a:pt x="2923" y="0"/>
                    <a:pt x="29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2" name="Google Shape;2032;p32"/>
          <p:cNvGrpSpPr/>
          <p:nvPr/>
        </p:nvGrpSpPr>
        <p:grpSpPr>
          <a:xfrm>
            <a:off x="9369901" y="2066319"/>
            <a:ext cx="251514" cy="251514"/>
            <a:chOff x="2840734" y="5254864"/>
            <a:chExt cx="180633" cy="180633"/>
          </a:xfrm>
        </p:grpSpPr>
        <p:sp>
          <p:nvSpPr>
            <p:cNvPr id="2033" name="Google Shape;2033;p32"/>
            <p:cNvSpPr/>
            <p:nvPr/>
          </p:nvSpPr>
          <p:spPr>
            <a:xfrm>
              <a:off x="2840734" y="5254864"/>
              <a:ext cx="180633" cy="180633"/>
            </a:xfrm>
            <a:custGeom>
              <a:rect b="b" l="l" r="r" t="t"/>
              <a:pathLst>
                <a:path extrusionOk="0" h="6633" w="6633">
                  <a:moveTo>
                    <a:pt x="3317" y="0"/>
                  </a:moveTo>
                  <a:cubicBezTo>
                    <a:pt x="2609" y="0"/>
                    <a:pt x="1952" y="220"/>
                    <a:pt x="1413" y="602"/>
                  </a:cubicBezTo>
                  <a:cubicBezTo>
                    <a:pt x="1098" y="822"/>
                    <a:pt x="822" y="1097"/>
                    <a:pt x="602" y="1413"/>
                  </a:cubicBezTo>
                  <a:cubicBezTo>
                    <a:pt x="221" y="1951"/>
                    <a:pt x="0" y="2608"/>
                    <a:pt x="0" y="3316"/>
                  </a:cubicBezTo>
                  <a:cubicBezTo>
                    <a:pt x="0" y="5146"/>
                    <a:pt x="1483" y="6633"/>
                    <a:pt x="3317" y="6633"/>
                  </a:cubicBezTo>
                  <a:cubicBezTo>
                    <a:pt x="4025" y="6633"/>
                    <a:pt x="4682" y="6412"/>
                    <a:pt x="5221" y="6030"/>
                  </a:cubicBezTo>
                  <a:cubicBezTo>
                    <a:pt x="5536" y="5810"/>
                    <a:pt x="5811" y="5535"/>
                    <a:pt x="6031" y="5220"/>
                  </a:cubicBezTo>
                  <a:cubicBezTo>
                    <a:pt x="6409" y="4681"/>
                    <a:pt x="6633" y="4024"/>
                    <a:pt x="6633" y="3316"/>
                  </a:cubicBezTo>
                  <a:cubicBezTo>
                    <a:pt x="6633" y="1483"/>
                    <a:pt x="5150" y="0"/>
                    <a:pt x="3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2857128" y="5271231"/>
              <a:ext cx="147872" cy="147872"/>
            </a:xfrm>
            <a:custGeom>
              <a:rect b="b" l="l" r="r" t="t"/>
              <a:pathLst>
                <a:path extrusionOk="0" h="5430" w="5430">
                  <a:moveTo>
                    <a:pt x="811" y="1"/>
                  </a:moveTo>
                  <a:cubicBezTo>
                    <a:pt x="496" y="221"/>
                    <a:pt x="220" y="496"/>
                    <a:pt x="0" y="812"/>
                  </a:cubicBezTo>
                  <a:lnTo>
                    <a:pt x="4619" y="5429"/>
                  </a:lnTo>
                  <a:cubicBezTo>
                    <a:pt x="4934" y="5209"/>
                    <a:pt x="5209" y="4934"/>
                    <a:pt x="5429" y="4619"/>
                  </a:cubicBezTo>
                  <a:lnTo>
                    <a:pt x="8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5" name="Google Shape;2035;p32"/>
          <p:cNvSpPr/>
          <p:nvPr/>
        </p:nvSpPr>
        <p:spPr>
          <a:xfrm>
            <a:off x="3832625" y="3058700"/>
            <a:ext cx="3321000" cy="346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Boys </a:t>
            </a:r>
            <a:endParaRPr b="1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leader: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Mohamed Faisal ibn Saqyan 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Abdullah Ali 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Hassan Ali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Alabdullatif 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Ibrahim alohail 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Mishari nahar Alanezi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Saad Alahmari 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6" name="Google Shape;2036;p32"/>
          <p:cNvSpPr/>
          <p:nvPr/>
        </p:nvSpPr>
        <p:spPr>
          <a:xfrm>
            <a:off x="7378000" y="4521175"/>
            <a:ext cx="2859000" cy="100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إذا غامَرْتَ في شرف مروم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فلا تقنع بما دون النجوم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32"/>
          <p:cNvSpPr/>
          <p:nvPr/>
        </p:nvSpPr>
        <p:spPr>
          <a:xfrm>
            <a:off x="490350" y="3058700"/>
            <a:ext cx="3117900" cy="3468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Girls</a:t>
            </a:r>
            <a:endParaRPr b="1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leader: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Sara alotaebe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i="0" lang="en" sz="15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Shahed Bukhari </a:t>
            </a:r>
            <a:endParaRPr b="1" i="0" sz="1500" u="sng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Roaa alharbi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Raseel AlWehibi</a:t>
            </a:r>
            <a:endParaRPr b="1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i="0" lang="en" sz="15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Razan alnufaie</a:t>
            </a:r>
            <a:endParaRPr b="1" i="0" sz="1500" u="sng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❖"/>
            </a:pPr>
            <a:r>
              <a:rPr b="1" i="0" lang="en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Ghada Binslmah</a:t>
            </a:r>
            <a:r>
              <a:rPr b="1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38" name="Google Shape;203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7539" y="164399"/>
            <a:ext cx="703825" cy="10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9" name="Google Shape;203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6795" y="-49926"/>
            <a:ext cx="1436125" cy="143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19"/>
          <p:cNvSpPr/>
          <p:nvPr/>
        </p:nvSpPr>
        <p:spPr>
          <a:xfrm rot="-5400000">
            <a:off x="4507792" y="48991"/>
            <a:ext cx="949828" cy="3696762"/>
          </a:xfrm>
          <a:custGeom>
            <a:rect b="b" l="l" r="r" t="t"/>
            <a:pathLst>
              <a:path extrusionOk="0" h="41986" w="19117">
                <a:moveTo>
                  <a:pt x="1155" y="1"/>
                </a:moveTo>
                <a:cubicBezTo>
                  <a:pt x="516" y="1"/>
                  <a:pt x="1" y="516"/>
                  <a:pt x="1" y="1152"/>
                </a:cubicBezTo>
                <a:lnTo>
                  <a:pt x="1" y="35706"/>
                </a:lnTo>
                <a:cubicBezTo>
                  <a:pt x="1" y="36344"/>
                  <a:pt x="9559" y="41985"/>
                  <a:pt x="9559" y="41985"/>
                </a:cubicBezTo>
                <a:cubicBezTo>
                  <a:pt x="9559" y="41985"/>
                  <a:pt x="19117" y="36344"/>
                  <a:pt x="19117" y="35706"/>
                </a:cubicBezTo>
                <a:lnTo>
                  <a:pt x="19117" y="1152"/>
                </a:lnTo>
                <a:cubicBezTo>
                  <a:pt x="19117" y="516"/>
                  <a:pt x="18601" y="1"/>
                  <a:pt x="17963" y="1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19"/>
          <p:cNvSpPr txBox="1"/>
          <p:nvPr>
            <p:ph type="title"/>
          </p:nvPr>
        </p:nvSpPr>
        <p:spPr>
          <a:xfrm>
            <a:off x="3479102" y="1600681"/>
            <a:ext cx="30072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424" name="Google Shape;1424;p19"/>
          <p:cNvSpPr txBox="1"/>
          <p:nvPr>
            <p:ph idx="1" type="body"/>
          </p:nvPr>
        </p:nvSpPr>
        <p:spPr>
          <a:xfrm>
            <a:off x="362100" y="2411798"/>
            <a:ext cx="9241200" cy="24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"/>
              <a:buNone/>
            </a:pPr>
            <a:r>
              <a:rPr lang="en" sz="1800">
                <a:solidFill>
                  <a:schemeClr val="dk1"/>
                </a:solidFill>
              </a:rPr>
              <a:t>By the end of this lecture, students should be familiar with: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Purine degradation, uric acid formation and its association with gout.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Fate of uric acid in humans.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Recognize the importance of uric acid in the pathogenesis of gout.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Overview of Gout classification and treatment.</a:t>
            </a:r>
            <a:endParaRPr sz="1800">
              <a:solidFill>
                <a:schemeClr val="dk1"/>
              </a:solidFill>
            </a:endParaRPr>
          </a:p>
        </p:txBody>
      </p:sp>
      <p:grpSp>
        <p:nvGrpSpPr>
          <p:cNvPr id="1425" name="Google Shape;1425;p19"/>
          <p:cNvGrpSpPr/>
          <p:nvPr/>
        </p:nvGrpSpPr>
        <p:grpSpPr>
          <a:xfrm flipH="1">
            <a:off x="9410201" y="944994"/>
            <a:ext cx="1036325" cy="1064468"/>
            <a:chOff x="2247774" y="5066715"/>
            <a:chExt cx="398112" cy="408923"/>
          </a:xfrm>
        </p:grpSpPr>
        <p:sp>
          <p:nvSpPr>
            <p:cNvPr id="1426" name="Google Shape;1426;p19"/>
            <p:cNvSpPr/>
            <p:nvPr/>
          </p:nvSpPr>
          <p:spPr>
            <a:xfrm>
              <a:off x="2247774" y="5066715"/>
              <a:ext cx="398112" cy="408923"/>
            </a:xfrm>
            <a:custGeom>
              <a:rect b="b" l="l" r="r" t="t"/>
              <a:pathLst>
                <a:path extrusionOk="0" h="15016" w="14619">
                  <a:moveTo>
                    <a:pt x="5386" y="1"/>
                  </a:moveTo>
                  <a:lnTo>
                    <a:pt x="1" y="5072"/>
                  </a:lnTo>
                  <a:cubicBezTo>
                    <a:pt x="1" y="5072"/>
                    <a:pt x="1326" y="9738"/>
                    <a:pt x="3352" y="12514"/>
                  </a:cubicBezTo>
                  <a:cubicBezTo>
                    <a:pt x="4956" y="14715"/>
                    <a:pt x="9473" y="15016"/>
                    <a:pt x="10299" y="15016"/>
                  </a:cubicBezTo>
                  <a:cubicBezTo>
                    <a:pt x="10379" y="15016"/>
                    <a:pt x="10424" y="15013"/>
                    <a:pt x="10429" y="15009"/>
                  </a:cubicBezTo>
                  <a:cubicBezTo>
                    <a:pt x="10512" y="15005"/>
                    <a:pt x="14619" y="11728"/>
                    <a:pt x="14564" y="8742"/>
                  </a:cubicBezTo>
                  <a:cubicBezTo>
                    <a:pt x="14501" y="5308"/>
                    <a:pt x="12739" y="792"/>
                    <a:pt x="12739" y="792"/>
                  </a:cubicBezTo>
                  <a:lnTo>
                    <a:pt x="53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9"/>
            <p:cNvSpPr/>
            <p:nvPr/>
          </p:nvSpPr>
          <p:spPr>
            <a:xfrm>
              <a:off x="2353926" y="5156909"/>
              <a:ext cx="207457" cy="207457"/>
            </a:xfrm>
            <a:custGeom>
              <a:rect b="b" l="l" r="r" t="t"/>
              <a:pathLst>
                <a:path extrusionOk="0" h="7618" w="7618">
                  <a:moveTo>
                    <a:pt x="3817" y="1"/>
                  </a:moveTo>
                  <a:lnTo>
                    <a:pt x="1504" y="780"/>
                  </a:lnTo>
                  <a:lnTo>
                    <a:pt x="2263" y="3042"/>
                  </a:lnTo>
                  <a:lnTo>
                    <a:pt x="1" y="3801"/>
                  </a:lnTo>
                  <a:lnTo>
                    <a:pt x="780" y="6119"/>
                  </a:lnTo>
                  <a:lnTo>
                    <a:pt x="3042" y="5359"/>
                  </a:lnTo>
                  <a:lnTo>
                    <a:pt x="3801" y="7617"/>
                  </a:lnTo>
                  <a:lnTo>
                    <a:pt x="6118" y="6838"/>
                  </a:lnTo>
                  <a:lnTo>
                    <a:pt x="5359" y="4580"/>
                  </a:lnTo>
                  <a:lnTo>
                    <a:pt x="7617" y="3821"/>
                  </a:lnTo>
                  <a:lnTo>
                    <a:pt x="6838" y="1504"/>
                  </a:lnTo>
                  <a:lnTo>
                    <a:pt x="4580" y="2263"/>
                  </a:lnTo>
                  <a:lnTo>
                    <a:pt x="38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20"/>
          <p:cNvSpPr txBox="1"/>
          <p:nvPr>
            <p:ph type="title"/>
          </p:nvPr>
        </p:nvSpPr>
        <p:spPr>
          <a:xfrm>
            <a:off x="351000" y="516779"/>
            <a:ext cx="999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800" u="sng">
                <a:solidFill>
                  <a:srgbClr val="000000"/>
                </a:solidFill>
                <a:highlight>
                  <a:srgbClr val="EFEFEF"/>
                </a:highlight>
              </a:rPr>
              <a:t>Purine degradation pathway</a:t>
            </a:r>
            <a:endParaRPr sz="2800" u="sng">
              <a:solidFill>
                <a:srgbClr val="000000"/>
              </a:solidFill>
              <a:highlight>
                <a:srgbClr val="EFEFEF"/>
              </a:highlight>
            </a:endParaRPr>
          </a:p>
        </p:txBody>
      </p:sp>
      <p:grpSp>
        <p:nvGrpSpPr>
          <p:cNvPr id="1433" name="Google Shape;1433;p20"/>
          <p:cNvGrpSpPr/>
          <p:nvPr/>
        </p:nvGrpSpPr>
        <p:grpSpPr>
          <a:xfrm rot="4969195">
            <a:off x="8911970" y="7012762"/>
            <a:ext cx="840835" cy="593398"/>
            <a:chOff x="6057150" y="6017870"/>
            <a:chExt cx="132712" cy="93658"/>
          </a:xfrm>
        </p:grpSpPr>
        <p:sp>
          <p:nvSpPr>
            <p:cNvPr id="1434" name="Google Shape;1434;p20"/>
            <p:cNvSpPr/>
            <p:nvPr/>
          </p:nvSpPr>
          <p:spPr>
            <a:xfrm>
              <a:off x="6104009" y="6026742"/>
              <a:ext cx="85853" cy="84786"/>
            </a:xfrm>
            <a:custGeom>
              <a:rect b="b" l="l" r="r" t="t"/>
              <a:pathLst>
                <a:path extrusionOk="0" h="2781" w="2816">
                  <a:moveTo>
                    <a:pt x="883" y="1"/>
                  </a:moveTo>
                  <a:cubicBezTo>
                    <a:pt x="698" y="1"/>
                    <a:pt x="512" y="66"/>
                    <a:pt x="362" y="198"/>
                  </a:cubicBezTo>
                  <a:cubicBezTo>
                    <a:pt x="35" y="483"/>
                    <a:pt x="1" y="985"/>
                    <a:pt x="286" y="1313"/>
                  </a:cubicBezTo>
                  <a:lnTo>
                    <a:pt x="1339" y="2510"/>
                  </a:lnTo>
                  <a:cubicBezTo>
                    <a:pt x="1497" y="2690"/>
                    <a:pt x="1715" y="2781"/>
                    <a:pt x="1935" y="2781"/>
                  </a:cubicBezTo>
                  <a:cubicBezTo>
                    <a:pt x="2120" y="2781"/>
                    <a:pt x="2306" y="2716"/>
                    <a:pt x="2456" y="2586"/>
                  </a:cubicBezTo>
                  <a:cubicBezTo>
                    <a:pt x="2783" y="2295"/>
                    <a:pt x="2816" y="1798"/>
                    <a:pt x="2531" y="1470"/>
                  </a:cubicBezTo>
                  <a:lnTo>
                    <a:pt x="1477" y="269"/>
                  </a:lnTo>
                  <a:cubicBezTo>
                    <a:pt x="1320" y="92"/>
                    <a:pt x="1102" y="1"/>
                    <a:pt x="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0"/>
            <p:cNvSpPr/>
            <p:nvPr/>
          </p:nvSpPr>
          <p:spPr>
            <a:xfrm>
              <a:off x="6057150" y="6017870"/>
              <a:ext cx="85822" cy="84816"/>
            </a:xfrm>
            <a:custGeom>
              <a:rect b="b" l="l" r="r" t="t"/>
              <a:pathLst>
                <a:path extrusionOk="0" h="2782" w="2815">
                  <a:moveTo>
                    <a:pt x="883" y="1"/>
                  </a:moveTo>
                  <a:cubicBezTo>
                    <a:pt x="698" y="1"/>
                    <a:pt x="508" y="67"/>
                    <a:pt x="361" y="194"/>
                  </a:cubicBezTo>
                  <a:cubicBezTo>
                    <a:pt x="34" y="485"/>
                    <a:pt x="0" y="983"/>
                    <a:pt x="285" y="1315"/>
                  </a:cubicBezTo>
                  <a:lnTo>
                    <a:pt x="826" y="1931"/>
                  </a:lnTo>
                  <a:lnTo>
                    <a:pt x="1339" y="2511"/>
                  </a:lnTo>
                  <a:cubicBezTo>
                    <a:pt x="1496" y="2691"/>
                    <a:pt x="1714" y="2781"/>
                    <a:pt x="1934" y="2781"/>
                  </a:cubicBezTo>
                  <a:cubicBezTo>
                    <a:pt x="2119" y="2781"/>
                    <a:pt x="2305" y="2717"/>
                    <a:pt x="2455" y="2586"/>
                  </a:cubicBezTo>
                  <a:cubicBezTo>
                    <a:pt x="2782" y="2297"/>
                    <a:pt x="2815" y="1799"/>
                    <a:pt x="2530" y="1467"/>
                  </a:cubicBezTo>
                  <a:lnTo>
                    <a:pt x="2013" y="883"/>
                  </a:lnTo>
                  <a:lnTo>
                    <a:pt x="1476" y="271"/>
                  </a:lnTo>
                  <a:cubicBezTo>
                    <a:pt x="1320" y="91"/>
                    <a:pt x="1102" y="1"/>
                    <a:pt x="883" y="1"/>
                  </a:cubicBezTo>
                  <a:close/>
                </a:path>
              </a:pathLst>
            </a:custGeom>
            <a:solidFill>
              <a:srgbClr val="FFAF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0"/>
            <p:cNvSpPr/>
            <p:nvPr/>
          </p:nvSpPr>
          <p:spPr>
            <a:xfrm>
              <a:off x="6057150" y="6017870"/>
              <a:ext cx="61371" cy="58902"/>
            </a:xfrm>
            <a:custGeom>
              <a:rect b="b" l="l" r="r" t="t"/>
              <a:pathLst>
                <a:path extrusionOk="0" h="1932" w="2013">
                  <a:moveTo>
                    <a:pt x="883" y="1"/>
                  </a:moveTo>
                  <a:cubicBezTo>
                    <a:pt x="698" y="1"/>
                    <a:pt x="508" y="67"/>
                    <a:pt x="361" y="194"/>
                  </a:cubicBezTo>
                  <a:cubicBezTo>
                    <a:pt x="34" y="485"/>
                    <a:pt x="0" y="983"/>
                    <a:pt x="285" y="1315"/>
                  </a:cubicBezTo>
                  <a:lnTo>
                    <a:pt x="826" y="1931"/>
                  </a:lnTo>
                  <a:lnTo>
                    <a:pt x="2013" y="883"/>
                  </a:lnTo>
                  <a:lnTo>
                    <a:pt x="1476" y="271"/>
                  </a:lnTo>
                  <a:cubicBezTo>
                    <a:pt x="1320" y="91"/>
                    <a:pt x="1102" y="1"/>
                    <a:pt x="883" y="1"/>
                  </a:cubicBezTo>
                  <a:close/>
                </a:path>
              </a:pathLst>
            </a:custGeom>
            <a:solidFill>
              <a:srgbClr val="FF8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7" name="Google Shape;1437;p20"/>
          <p:cNvGrpSpPr/>
          <p:nvPr/>
        </p:nvGrpSpPr>
        <p:grpSpPr>
          <a:xfrm>
            <a:off x="416367" y="1334090"/>
            <a:ext cx="9990021" cy="2320983"/>
            <a:chOff x="6773500" y="3874489"/>
            <a:chExt cx="1651406" cy="484386"/>
          </a:xfrm>
        </p:grpSpPr>
        <p:sp>
          <p:nvSpPr>
            <p:cNvPr id="1438" name="Google Shape;1438;p20"/>
            <p:cNvSpPr/>
            <p:nvPr/>
          </p:nvSpPr>
          <p:spPr>
            <a:xfrm>
              <a:off x="6773500" y="3874489"/>
              <a:ext cx="411129" cy="484386"/>
            </a:xfrm>
            <a:custGeom>
              <a:rect b="b" l="l" r="r" t="t"/>
              <a:pathLst>
                <a:path extrusionOk="0" h="60023" w="69272">
                  <a:moveTo>
                    <a:pt x="17333" y="0"/>
                  </a:moveTo>
                  <a:lnTo>
                    <a:pt x="0" y="30011"/>
                  </a:lnTo>
                  <a:lnTo>
                    <a:pt x="17333" y="60023"/>
                  </a:lnTo>
                  <a:lnTo>
                    <a:pt x="51939" y="60023"/>
                  </a:lnTo>
                  <a:lnTo>
                    <a:pt x="69271" y="30011"/>
                  </a:lnTo>
                  <a:lnTo>
                    <a:pt x="51939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rgbClr val="A5B7C5"/>
              </a:solidFill>
              <a:prstDash val="solid"/>
              <a:miter lim="581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439" name="Google Shape;1439;p20"/>
            <p:cNvSpPr/>
            <p:nvPr/>
          </p:nvSpPr>
          <p:spPr>
            <a:xfrm>
              <a:off x="7188425" y="3874489"/>
              <a:ext cx="411123" cy="484386"/>
            </a:xfrm>
            <a:custGeom>
              <a:rect b="b" l="l" r="r" t="t"/>
              <a:pathLst>
                <a:path extrusionOk="0" h="60023" w="69271">
                  <a:moveTo>
                    <a:pt x="17274" y="0"/>
                  </a:moveTo>
                  <a:lnTo>
                    <a:pt x="0" y="30011"/>
                  </a:lnTo>
                  <a:lnTo>
                    <a:pt x="17274" y="60023"/>
                  </a:lnTo>
                  <a:lnTo>
                    <a:pt x="51939" y="60023"/>
                  </a:lnTo>
                  <a:lnTo>
                    <a:pt x="69271" y="30011"/>
                  </a:lnTo>
                  <a:lnTo>
                    <a:pt x="51939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rgbClr val="A5B7C5"/>
              </a:solidFill>
              <a:prstDash val="solid"/>
              <a:miter lim="581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Purine and pyrimidine bases are absorbed by the </a:t>
              </a:r>
              <a:r>
                <a:rPr b="0" i="0" lang="en" sz="1800" u="none" cap="none" strike="noStrike">
                  <a:solidFill>
                    <a:srgbClr val="FF0000"/>
                  </a:solidFill>
                  <a:latin typeface="Comfortaa"/>
                  <a:ea typeface="Comfortaa"/>
                  <a:cs typeface="Comfortaa"/>
                  <a:sym typeface="Comfortaa"/>
                </a:rPr>
                <a:t>intestine</a:t>
              </a:r>
              <a:endParaRPr b="0" i="0" sz="18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440" name="Google Shape;1440;p20"/>
            <p:cNvSpPr/>
            <p:nvPr/>
          </p:nvSpPr>
          <p:spPr>
            <a:xfrm>
              <a:off x="7600925" y="3874489"/>
              <a:ext cx="411474" cy="484386"/>
            </a:xfrm>
            <a:custGeom>
              <a:rect b="b" l="l" r="r" t="t"/>
              <a:pathLst>
                <a:path extrusionOk="0" h="60023" w="69330">
                  <a:moveTo>
                    <a:pt x="17333" y="0"/>
                  </a:moveTo>
                  <a:lnTo>
                    <a:pt x="1" y="30011"/>
                  </a:lnTo>
                  <a:lnTo>
                    <a:pt x="17333" y="60023"/>
                  </a:lnTo>
                  <a:lnTo>
                    <a:pt x="51998" y="60023"/>
                  </a:lnTo>
                  <a:lnTo>
                    <a:pt x="69330" y="30011"/>
                  </a:lnTo>
                  <a:lnTo>
                    <a:pt x="51998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rgbClr val="A5B7C5"/>
              </a:solidFill>
              <a:prstDash val="solid"/>
              <a:miter lim="581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7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The ingested</a:t>
              </a:r>
              <a:endParaRPr b="0" i="0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7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bases are       mostly degraded into different products by</a:t>
              </a:r>
              <a:endParaRPr b="0" i="0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7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degradation pathways</a:t>
              </a:r>
              <a:endParaRPr b="0" i="0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441" name="Google Shape;1441;p20"/>
            <p:cNvSpPr/>
            <p:nvPr/>
          </p:nvSpPr>
          <p:spPr>
            <a:xfrm>
              <a:off x="8013777" y="3874489"/>
              <a:ext cx="411129" cy="484386"/>
            </a:xfrm>
            <a:custGeom>
              <a:rect b="b" l="l" r="r" t="t"/>
              <a:pathLst>
                <a:path extrusionOk="0" h="60023" w="69272">
                  <a:moveTo>
                    <a:pt x="17333" y="0"/>
                  </a:moveTo>
                  <a:lnTo>
                    <a:pt x="0" y="30011"/>
                  </a:lnTo>
                  <a:lnTo>
                    <a:pt x="17333" y="60023"/>
                  </a:lnTo>
                  <a:lnTo>
                    <a:pt x="51939" y="60023"/>
                  </a:lnTo>
                  <a:lnTo>
                    <a:pt x="69271" y="30011"/>
                  </a:lnTo>
                  <a:lnTo>
                    <a:pt x="51939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rgbClr val="A5B7C5"/>
              </a:solidFill>
              <a:prstDash val="solid"/>
              <a:miter lim="581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These products are then excreted by the body</a:t>
              </a:r>
              <a:endParaRPr b="0"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pic>
        <p:nvPicPr>
          <p:cNvPr id="1442" name="Google Shape;1442;p20"/>
          <p:cNvPicPr preferRelativeResize="0"/>
          <p:nvPr/>
        </p:nvPicPr>
        <p:blipFill rotWithShape="1">
          <a:blip r:embed="rId3">
            <a:alphaModFix/>
          </a:blip>
          <a:srcRect b="7722" l="0" r="0" t="0"/>
          <a:stretch/>
        </p:blipFill>
        <p:spPr>
          <a:xfrm>
            <a:off x="7956572" y="3878999"/>
            <a:ext cx="2196726" cy="15187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3" name="Google Shape;1443;p20"/>
          <p:cNvSpPr txBox="1"/>
          <p:nvPr/>
        </p:nvSpPr>
        <p:spPr>
          <a:xfrm>
            <a:off x="1751745" y="3356453"/>
            <a:ext cx="71886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4" name="Google Shape;144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1000" y="3879000"/>
            <a:ext cx="2196725" cy="35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60139" y="3879000"/>
            <a:ext cx="5069074" cy="2971519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20"/>
          <p:cNvSpPr txBox="1"/>
          <p:nvPr/>
        </p:nvSpPr>
        <p:spPr>
          <a:xfrm>
            <a:off x="399775" y="1849250"/>
            <a:ext cx="2564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major source </a:t>
            </a:r>
            <a:endParaRPr b="0"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of dietary nucleic acids (purines and pyrimidines) is </a:t>
            </a:r>
            <a:endParaRPr b="0"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" sz="17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meat</a:t>
            </a:r>
            <a:endParaRPr b="1" i="0" sz="17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21"/>
          <p:cNvSpPr/>
          <p:nvPr/>
        </p:nvSpPr>
        <p:spPr>
          <a:xfrm>
            <a:off x="5924000" y="4024150"/>
            <a:ext cx="3526800" cy="2244300"/>
          </a:xfrm>
          <a:prstGeom prst="flowChartAlternateProcess">
            <a:avLst/>
          </a:prstGeom>
          <a:solidFill>
            <a:srgbClr val="FFFFFF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21"/>
          <p:cNvSpPr txBox="1"/>
          <p:nvPr>
            <p:ph type="title"/>
          </p:nvPr>
        </p:nvSpPr>
        <p:spPr>
          <a:xfrm>
            <a:off x="362100" y="492175"/>
            <a:ext cx="58371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800" u="sng">
                <a:solidFill>
                  <a:srgbClr val="000000"/>
                </a:solidFill>
                <a:highlight>
                  <a:srgbClr val="EFEFEF"/>
                </a:highlight>
              </a:rPr>
              <a:t>Purine degradation pathway</a:t>
            </a:r>
            <a:endParaRPr sz="2800" u="sng">
              <a:solidFill>
                <a:srgbClr val="000000"/>
              </a:solidFill>
              <a:highlight>
                <a:srgbClr val="EFEFEF"/>
              </a:highlight>
            </a:endParaRPr>
          </a:p>
        </p:txBody>
      </p:sp>
      <p:sp>
        <p:nvSpPr>
          <p:cNvPr id="1453" name="Google Shape;1453;p21"/>
          <p:cNvSpPr txBox="1"/>
          <p:nvPr/>
        </p:nvSpPr>
        <p:spPr>
          <a:xfrm>
            <a:off x="161575" y="147258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highlight>
                  <a:schemeClr val="accent2"/>
                </a:highlight>
                <a:latin typeface="Comfortaa"/>
                <a:ea typeface="Comfortaa"/>
                <a:cs typeface="Comfortaa"/>
                <a:sym typeface="Comfortaa"/>
              </a:rPr>
              <a:t>Dietary DNA / RNA</a:t>
            </a:r>
            <a:endParaRPr b="1" i="0" sz="1600" u="none" cap="none" strike="noStrike">
              <a:solidFill>
                <a:srgbClr val="000000"/>
              </a:solidFill>
              <a:highlight>
                <a:schemeClr val="accent2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54" name="Google Shape;1454;p21"/>
          <p:cNvSpPr/>
          <p:nvPr/>
        </p:nvSpPr>
        <p:spPr>
          <a:xfrm>
            <a:off x="2228784" y="1516725"/>
            <a:ext cx="1596303" cy="309599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p21"/>
          <p:cNvSpPr txBox="1"/>
          <p:nvPr/>
        </p:nvSpPr>
        <p:spPr>
          <a:xfrm>
            <a:off x="3920189" y="1473375"/>
            <a:ext cx="1501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highlight>
                  <a:schemeClr val="accent2"/>
                </a:highlight>
                <a:latin typeface="Comfortaa"/>
                <a:ea typeface="Comfortaa"/>
                <a:cs typeface="Comfortaa"/>
                <a:sym typeface="Comfortaa"/>
              </a:rPr>
              <a:t>Nucleotides</a:t>
            </a:r>
            <a:endParaRPr b="1" i="0" sz="1600" u="none" cap="none" strike="noStrike">
              <a:solidFill>
                <a:srgbClr val="000000"/>
              </a:solidFill>
              <a:highlight>
                <a:schemeClr val="accent2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56" name="Google Shape;1456;p21"/>
          <p:cNvSpPr/>
          <p:nvPr/>
        </p:nvSpPr>
        <p:spPr>
          <a:xfrm>
            <a:off x="5315850" y="1486975"/>
            <a:ext cx="1596303" cy="386702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p21"/>
          <p:cNvSpPr txBox="1"/>
          <p:nvPr/>
        </p:nvSpPr>
        <p:spPr>
          <a:xfrm flipH="1" rot="592">
            <a:off x="7176075" y="1498549"/>
            <a:ext cx="1741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highlight>
                  <a:schemeClr val="accent2"/>
                </a:highlight>
                <a:latin typeface="Comfortaa"/>
                <a:ea typeface="Comfortaa"/>
                <a:cs typeface="Comfortaa"/>
                <a:sym typeface="Comfortaa"/>
              </a:rPr>
              <a:t>Nucleosides</a:t>
            </a:r>
            <a:endParaRPr b="1" i="0" sz="1600" u="none" cap="none" strike="noStrike">
              <a:solidFill>
                <a:srgbClr val="000000"/>
              </a:solidFill>
              <a:highlight>
                <a:schemeClr val="accent2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58" name="Google Shape;1458;p21"/>
          <p:cNvSpPr txBox="1"/>
          <p:nvPr/>
        </p:nvSpPr>
        <p:spPr>
          <a:xfrm>
            <a:off x="6368325" y="3656313"/>
            <a:ext cx="3357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highlight>
                  <a:schemeClr val="accent2"/>
                </a:highlight>
                <a:latin typeface="Comfortaa"/>
                <a:ea typeface="Comfortaa"/>
                <a:cs typeface="Comfortaa"/>
                <a:sym typeface="Comfortaa"/>
              </a:rPr>
              <a:t>Free </a:t>
            </a:r>
            <a:r>
              <a:rPr b="0" i="0" lang="en" sz="1600" u="none" cap="none" strike="noStrike">
                <a:solidFill>
                  <a:srgbClr val="FF0000"/>
                </a:solidFill>
                <a:highlight>
                  <a:schemeClr val="accent2"/>
                </a:highlight>
                <a:latin typeface="Comfortaa"/>
                <a:ea typeface="Comfortaa"/>
                <a:cs typeface="Comfortaa"/>
                <a:sym typeface="Comfortaa"/>
              </a:rPr>
              <a:t>purine</a:t>
            </a:r>
            <a:r>
              <a:rPr b="0" i="0" lang="en" sz="1600" u="none" cap="none" strike="noStrike">
                <a:solidFill>
                  <a:srgbClr val="000000"/>
                </a:solidFill>
                <a:highlight>
                  <a:schemeClr val="accent2"/>
                </a:highlight>
                <a:latin typeface="Comfortaa"/>
                <a:ea typeface="Comfortaa"/>
                <a:cs typeface="Comfortaa"/>
                <a:sym typeface="Comfortaa"/>
              </a:rPr>
              <a:t> bases + Ribose</a:t>
            </a:r>
            <a:endParaRPr b="0" i="0" sz="1600" u="none" cap="none" strike="noStrike">
              <a:solidFill>
                <a:srgbClr val="000000"/>
              </a:solidFill>
              <a:highlight>
                <a:schemeClr val="accent2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59" name="Google Shape;1459;p21"/>
          <p:cNvSpPr/>
          <p:nvPr/>
        </p:nvSpPr>
        <p:spPr>
          <a:xfrm rot="5400000">
            <a:off x="7274139" y="4385280"/>
            <a:ext cx="1236672" cy="715500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E06666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1"/>
          <p:cNvSpPr txBox="1"/>
          <p:nvPr/>
        </p:nvSpPr>
        <p:spPr>
          <a:xfrm>
            <a:off x="7279603" y="5361375"/>
            <a:ext cx="13599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highlight>
                  <a:schemeClr val="accent2"/>
                </a:highlight>
                <a:latin typeface="Comfortaa"/>
                <a:ea typeface="Comfortaa"/>
                <a:cs typeface="Comfortaa"/>
                <a:sym typeface="Comfortaa"/>
              </a:rPr>
              <a:t>Uric acid</a:t>
            </a:r>
            <a:endParaRPr b="0" i="0" sz="1600" u="none" cap="none" strike="noStrike">
              <a:solidFill>
                <a:srgbClr val="000000"/>
              </a:solidFill>
              <a:highlight>
                <a:schemeClr val="accent2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1" name="Google Shape;1461;p21"/>
          <p:cNvSpPr txBox="1"/>
          <p:nvPr/>
        </p:nvSpPr>
        <p:spPr>
          <a:xfrm>
            <a:off x="2629900" y="3003950"/>
            <a:ext cx="4081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highlight>
                  <a:schemeClr val="accent2"/>
                </a:highlight>
                <a:latin typeface="Comfortaa"/>
                <a:ea typeface="Comfortaa"/>
                <a:cs typeface="Comfortaa"/>
                <a:sym typeface="Comfortaa"/>
              </a:rPr>
              <a:t>Free pyrimidine bases + Ribose</a:t>
            </a:r>
            <a:endParaRPr b="0" i="0" sz="1600" u="none" cap="none" strike="noStrike">
              <a:solidFill>
                <a:srgbClr val="000000"/>
              </a:solidFill>
              <a:highlight>
                <a:schemeClr val="accent2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2" name="Google Shape;1462;p21"/>
          <p:cNvSpPr/>
          <p:nvPr/>
        </p:nvSpPr>
        <p:spPr>
          <a:xfrm rot="5400000">
            <a:off x="3510749" y="3807803"/>
            <a:ext cx="1384201" cy="685201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p21"/>
          <p:cNvSpPr txBox="1"/>
          <p:nvPr/>
        </p:nvSpPr>
        <p:spPr>
          <a:xfrm>
            <a:off x="3522900" y="4875725"/>
            <a:ext cx="1793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highlight>
                  <a:schemeClr val="accent2"/>
                </a:highlight>
                <a:latin typeface="Comfortaa"/>
                <a:ea typeface="Comfortaa"/>
                <a:cs typeface="Comfortaa"/>
                <a:sym typeface="Comfortaa"/>
              </a:rPr>
              <a:t>Malonyl CoA</a:t>
            </a:r>
            <a:endParaRPr b="0" i="0" sz="1600" u="none" cap="none" strike="noStrike">
              <a:solidFill>
                <a:srgbClr val="000000"/>
              </a:solidFill>
              <a:highlight>
                <a:schemeClr val="accent2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4" name="Google Shape;1464;p21"/>
          <p:cNvSpPr txBox="1"/>
          <p:nvPr/>
        </p:nvSpPr>
        <p:spPr>
          <a:xfrm>
            <a:off x="1692750" y="1826325"/>
            <a:ext cx="2809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Pancreatic nucleases</a:t>
            </a:r>
            <a:endParaRPr b="1" i="0" sz="15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AA84F"/>
                </a:solidFill>
                <a:latin typeface="Comfortaa"/>
                <a:ea typeface="Comfortaa"/>
                <a:cs typeface="Comfortaa"/>
                <a:sym typeface="Comfortaa"/>
              </a:rPr>
              <a:t>And phosphodiesterases (this enzyme breaks the phosphodiesterase bond between the nucleotides)</a:t>
            </a:r>
            <a:endParaRPr b="0" i="0" sz="1200" u="none" cap="none" strike="noStrike">
              <a:solidFill>
                <a:srgbClr val="6AA84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5" name="Google Shape;1465;p21"/>
          <p:cNvSpPr txBox="1"/>
          <p:nvPr/>
        </p:nvSpPr>
        <p:spPr>
          <a:xfrm>
            <a:off x="5135408" y="1818038"/>
            <a:ext cx="2470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Nucleotidases</a:t>
            </a:r>
            <a:endParaRPr b="1" i="0" sz="15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AA84F"/>
                </a:solidFill>
                <a:latin typeface="Comfortaa"/>
                <a:ea typeface="Comfortaa"/>
                <a:cs typeface="Comfortaa"/>
                <a:sym typeface="Comfortaa"/>
              </a:rPr>
              <a:t>(Remove the phosphate group)</a:t>
            </a:r>
            <a:endParaRPr b="0" i="0" sz="1200" u="none" cap="none" strike="noStrike">
              <a:solidFill>
                <a:srgbClr val="6AA84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6" name="Google Shape;1466;p21"/>
          <p:cNvSpPr txBox="1"/>
          <p:nvPr/>
        </p:nvSpPr>
        <p:spPr>
          <a:xfrm>
            <a:off x="8122950" y="2404500"/>
            <a:ext cx="2644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Nucleosidases</a:t>
            </a:r>
            <a:endParaRPr b="1" i="0" sz="13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AA84F"/>
                </a:solidFill>
                <a:latin typeface="Comfortaa"/>
                <a:ea typeface="Comfortaa"/>
                <a:cs typeface="Comfortaa"/>
                <a:sym typeface="Comfortaa"/>
              </a:rPr>
              <a:t>(Remove the sugar /-ribose-1-P)</a:t>
            </a:r>
            <a:endParaRPr b="0" i="0" sz="1200" u="none" cap="none" strike="noStrike">
              <a:solidFill>
                <a:srgbClr val="6AA84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7" name="Google Shape;1467;p21"/>
          <p:cNvSpPr txBox="1"/>
          <p:nvPr/>
        </p:nvSpPr>
        <p:spPr>
          <a:xfrm>
            <a:off x="2500351" y="3860013"/>
            <a:ext cx="13599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Pyrimidine Degradation pathway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8" name="Google Shape;1468;p21"/>
          <p:cNvSpPr txBox="1"/>
          <p:nvPr/>
        </p:nvSpPr>
        <p:spPr>
          <a:xfrm>
            <a:off x="6065700" y="4619300"/>
            <a:ext cx="1596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sng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Purine Degradation pathway</a:t>
            </a:r>
            <a:endParaRPr b="0" i="0" sz="1600" u="sng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9" name="Google Shape;1469;p21"/>
          <p:cNvSpPr/>
          <p:nvPr/>
        </p:nvSpPr>
        <p:spPr>
          <a:xfrm rot="10244922">
            <a:off x="5998185" y="2420924"/>
            <a:ext cx="1901534" cy="1077199"/>
          </a:xfrm>
          <a:prstGeom prst="bentArrow">
            <a:avLst>
              <a:gd fmla="val 18080" name="adj1"/>
              <a:gd fmla="val 37379" name="adj2"/>
              <a:gd fmla="val 25000" name="adj3"/>
              <a:gd fmla="val 57628" name="adj4"/>
            </a:avLst>
          </a:prstGeom>
          <a:solidFill>
            <a:srgbClr val="C9DAF8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p21"/>
          <p:cNvSpPr/>
          <p:nvPr/>
        </p:nvSpPr>
        <p:spPr>
          <a:xfrm rot="5400000">
            <a:off x="7075664" y="2575338"/>
            <a:ext cx="1644374" cy="450198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21"/>
          <p:cNvSpPr txBox="1"/>
          <p:nvPr/>
        </p:nvSpPr>
        <p:spPr>
          <a:xfrm>
            <a:off x="4689300" y="6268450"/>
            <a:ext cx="60027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Adenosine 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0" i="0" lang="en" sz="1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guanosine 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(purines) are finally degraded to </a:t>
            </a:r>
            <a:r>
              <a:rPr b="0" i="0" lang="en" sz="1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uric acid 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by: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• Purine degradation pathway</a:t>
            </a:r>
            <a:endParaRPr b="0" i="0" sz="15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2" name="Google Shape;1472;p21"/>
          <p:cNvSpPr txBox="1"/>
          <p:nvPr/>
        </p:nvSpPr>
        <p:spPr>
          <a:xfrm>
            <a:off x="9347090" y="4802000"/>
            <a:ext cx="112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sng" cap="none" strike="noStrike">
                <a:solidFill>
                  <a:srgbClr val="000000"/>
                </a:solidFill>
                <a:highlight>
                  <a:srgbClr val="CCCCCC"/>
                </a:highlight>
                <a:latin typeface="Montserrat"/>
                <a:ea typeface="Montserrat"/>
                <a:cs typeface="Montserrat"/>
                <a:sym typeface="Montserrat"/>
              </a:rPr>
              <a:t>Our lecture </a:t>
            </a:r>
            <a:endParaRPr b="0" i="0" sz="1200" u="sng" cap="none" strike="noStrike">
              <a:solidFill>
                <a:srgbClr val="000000"/>
              </a:solidFill>
              <a:highlight>
                <a:srgbClr val="CCCCC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3" name="Google Shape;1473;p21"/>
          <p:cNvSpPr txBox="1"/>
          <p:nvPr/>
        </p:nvSpPr>
        <p:spPr>
          <a:xfrm>
            <a:off x="3348550" y="1122200"/>
            <a:ext cx="26445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Nitrogen base +ribose + phosphate </a:t>
            </a:r>
            <a:endParaRPr b="0" i="0" sz="11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4" name="Google Shape;1474;p21"/>
          <p:cNvSpPr txBox="1"/>
          <p:nvPr/>
        </p:nvSpPr>
        <p:spPr>
          <a:xfrm>
            <a:off x="6941175" y="1092050"/>
            <a:ext cx="19026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Nitrogen base+ribose</a:t>
            </a:r>
            <a:endParaRPr b="0" i="0" sz="11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5" name="Google Shape;1475;p21"/>
          <p:cNvSpPr txBox="1"/>
          <p:nvPr/>
        </p:nvSpPr>
        <p:spPr>
          <a:xfrm>
            <a:off x="6062848" y="5635282"/>
            <a:ext cx="32556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The final product is uric acid, because the human body does not have the enzyme that oxidize the uric acid</a:t>
            </a:r>
            <a:endParaRPr b="0" i="0" sz="11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6" name="Google Shape;1476;p21"/>
          <p:cNvSpPr txBox="1"/>
          <p:nvPr/>
        </p:nvSpPr>
        <p:spPr>
          <a:xfrm>
            <a:off x="0" y="5968300"/>
            <a:ext cx="4354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Definition of phosphodiester bond</a:t>
            </a:r>
            <a:endParaRPr b="0" i="0" sz="12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: a covalent bond in RNA or DNA that holds a polynucleotide chain together by joining a phosphate group at position 5 in the pentose sugar of one nucleotide to the hydroxyl group at position 3 in the pentose sugar of the next nucleotide.</a:t>
            </a:r>
            <a:endParaRPr b="0" i="0" sz="12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7" name="Google Shape;1477;p21"/>
          <p:cNvSpPr txBox="1"/>
          <p:nvPr/>
        </p:nvSpPr>
        <p:spPr>
          <a:xfrm>
            <a:off x="6290900" y="927900"/>
            <a:ext cx="340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All of the Enzymes are important 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8" name="Google Shape;1478;p21"/>
          <p:cNvSpPr txBox="1"/>
          <p:nvPr/>
        </p:nvSpPr>
        <p:spPr>
          <a:xfrm>
            <a:off x="161575" y="5437463"/>
            <a:ext cx="5007300" cy="4002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Malonyl CoA: Important for fatty acid biosynthesis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22"/>
          <p:cNvSpPr txBox="1"/>
          <p:nvPr>
            <p:ph idx="4294967295" type="title"/>
          </p:nvPr>
        </p:nvSpPr>
        <p:spPr>
          <a:xfrm>
            <a:off x="-2" y="362650"/>
            <a:ext cx="9316800" cy="9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800" u="sng">
                <a:solidFill>
                  <a:schemeClr val="dk1"/>
                </a:solidFill>
                <a:highlight>
                  <a:srgbClr val="EFEFEF"/>
                </a:highlight>
              </a:rPr>
              <a:t>Major pathways of purine catabolism in animals</a:t>
            </a:r>
            <a:endParaRPr sz="2800" u="sng">
              <a:solidFill>
                <a:schemeClr val="dk1"/>
              </a:solidFill>
              <a:highlight>
                <a:srgbClr val="EFEFEF"/>
              </a:highlight>
            </a:endParaRPr>
          </a:p>
        </p:txBody>
      </p:sp>
      <p:pic>
        <p:nvPicPr>
          <p:cNvPr id="1484" name="Google Shape;1484;p22"/>
          <p:cNvPicPr preferRelativeResize="0"/>
          <p:nvPr/>
        </p:nvPicPr>
        <p:blipFill rotWithShape="1">
          <a:blip r:embed="rId3">
            <a:alphaModFix/>
          </a:blip>
          <a:srcRect b="2665" l="8592" r="2918" t="3080"/>
          <a:stretch/>
        </p:blipFill>
        <p:spPr>
          <a:xfrm>
            <a:off x="993034" y="1336986"/>
            <a:ext cx="8705925" cy="50434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85" name="Google Shape;1485;p22"/>
          <p:cNvSpPr txBox="1"/>
          <p:nvPr/>
        </p:nvSpPr>
        <p:spPr>
          <a:xfrm>
            <a:off x="736578" y="3870149"/>
            <a:ext cx="44481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6" name="Google Shape;1486;p22"/>
          <p:cNvPicPr preferRelativeResize="0"/>
          <p:nvPr/>
        </p:nvPicPr>
        <p:blipFill rotWithShape="1">
          <a:blip r:embed="rId4">
            <a:alphaModFix/>
          </a:blip>
          <a:srcRect b="11994" l="69685" r="3867" t="64448"/>
          <a:stretch/>
        </p:blipFill>
        <p:spPr>
          <a:xfrm>
            <a:off x="84701" y="6332301"/>
            <a:ext cx="1739775" cy="11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7" name="Google Shape;1487;p22"/>
          <p:cNvSpPr txBox="1"/>
          <p:nvPr/>
        </p:nvSpPr>
        <p:spPr>
          <a:xfrm>
            <a:off x="2853903" y="6861943"/>
            <a:ext cx="84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Extra </a:t>
            </a:r>
            <a:endParaRPr b="0" i="0" sz="1400" u="sng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88" name="Google Shape;1488;p22"/>
          <p:cNvCxnSpPr/>
          <p:nvPr/>
        </p:nvCxnSpPr>
        <p:spPr>
          <a:xfrm>
            <a:off x="2050809" y="7057409"/>
            <a:ext cx="803100" cy="5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stealth"/>
            <a:tailEnd len="sm" w="sm" type="none"/>
          </a:ln>
        </p:spPr>
      </p:cxnSp>
      <p:sp>
        <p:nvSpPr>
          <p:cNvPr id="1489" name="Google Shape;1489;p22">
            <a:hlinkClick r:id="rId5"/>
          </p:cNvPr>
          <p:cNvSpPr txBox="1"/>
          <p:nvPr/>
        </p:nvSpPr>
        <p:spPr>
          <a:xfrm>
            <a:off x="9383119" y="850959"/>
            <a:ext cx="1492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Very helpful video (from 2:50)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0" name="Google Shape;1490;p22"/>
          <p:cNvSpPr txBox="1"/>
          <p:nvPr/>
        </p:nvSpPr>
        <p:spPr>
          <a:xfrm>
            <a:off x="84700" y="884947"/>
            <a:ext cx="3054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Don’t memorize the structures</a:t>
            </a:r>
            <a:endParaRPr b="0" i="0" sz="1400" u="none" cap="none" strike="noStrike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1" name="Google Shape;1491;p22"/>
          <p:cNvSpPr/>
          <p:nvPr/>
        </p:nvSpPr>
        <p:spPr>
          <a:xfrm>
            <a:off x="1262375" y="2277644"/>
            <a:ext cx="905400" cy="2949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2"/>
          <p:cNvSpPr/>
          <p:nvPr/>
        </p:nvSpPr>
        <p:spPr>
          <a:xfrm>
            <a:off x="3915903" y="2277644"/>
            <a:ext cx="905400" cy="2949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3" name="Google Shape;1493;p22"/>
          <p:cNvGrpSpPr/>
          <p:nvPr/>
        </p:nvGrpSpPr>
        <p:grpSpPr>
          <a:xfrm>
            <a:off x="9863703" y="172253"/>
            <a:ext cx="729341" cy="678708"/>
            <a:chOff x="5557286" y="3817357"/>
            <a:chExt cx="362947" cy="356576"/>
          </a:xfrm>
        </p:grpSpPr>
        <p:sp>
          <p:nvSpPr>
            <p:cNvPr id="1494" name="Google Shape;1494;p22"/>
            <p:cNvSpPr/>
            <p:nvPr/>
          </p:nvSpPr>
          <p:spPr>
            <a:xfrm>
              <a:off x="5557286" y="3817357"/>
              <a:ext cx="356891" cy="356498"/>
            </a:xfrm>
            <a:custGeom>
              <a:rect b="b" l="l" r="r" t="t"/>
              <a:pathLst>
                <a:path extrusionOk="0" h="13599" w="13614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68" y="13598"/>
                    <a:pt x="13613" y="10552"/>
                    <a:pt x="13613" y="6799"/>
                  </a:cubicBezTo>
                  <a:cubicBezTo>
                    <a:pt x="13613" y="3046"/>
                    <a:pt x="10568" y="0"/>
                    <a:pt x="6800" y="0"/>
                  </a:cubicBezTo>
                  <a:close/>
                </a:path>
              </a:pathLst>
            </a:custGeom>
            <a:solidFill>
              <a:srgbClr val="CC0000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2"/>
            <p:cNvSpPr/>
            <p:nvPr/>
          </p:nvSpPr>
          <p:spPr>
            <a:xfrm>
              <a:off x="5712453" y="3817357"/>
              <a:ext cx="207780" cy="356576"/>
            </a:xfrm>
            <a:custGeom>
              <a:rect b="b" l="l" r="r" t="t"/>
              <a:pathLst>
                <a:path extrusionOk="0" h="13602" w="7926">
                  <a:moveTo>
                    <a:pt x="895" y="0"/>
                  </a:moveTo>
                  <a:cubicBezTo>
                    <a:pt x="592" y="0"/>
                    <a:pt x="289" y="15"/>
                    <a:pt x="0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0" y="13541"/>
                  </a:cubicBezTo>
                  <a:cubicBezTo>
                    <a:pt x="306" y="13581"/>
                    <a:pt x="609" y="13601"/>
                    <a:pt x="909" y="13601"/>
                  </a:cubicBezTo>
                  <a:cubicBezTo>
                    <a:pt x="4430" y="13601"/>
                    <a:pt x="7441" y="10865"/>
                    <a:pt x="7680" y="7247"/>
                  </a:cubicBezTo>
                  <a:cubicBezTo>
                    <a:pt x="7925" y="3320"/>
                    <a:pt x="4822" y="0"/>
                    <a:pt x="895" y="0"/>
                  </a:cubicBezTo>
                  <a:close/>
                </a:path>
              </a:pathLst>
            </a:custGeom>
            <a:solidFill>
              <a:srgbClr val="CC0000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2"/>
            <p:cNvSpPr/>
            <p:nvPr/>
          </p:nvSpPr>
          <p:spPr>
            <a:xfrm>
              <a:off x="5601563" y="3894456"/>
              <a:ext cx="268337" cy="202563"/>
            </a:xfrm>
            <a:custGeom>
              <a:rect b="b" l="l" r="r" t="t"/>
              <a:pathLst>
                <a:path extrusionOk="0" h="7727" w="10236">
                  <a:moveTo>
                    <a:pt x="5118" y="0"/>
                  </a:moveTo>
                  <a:cubicBezTo>
                    <a:pt x="3685" y="0"/>
                    <a:pt x="2253" y="83"/>
                    <a:pt x="824" y="249"/>
                  </a:cubicBezTo>
                  <a:cubicBezTo>
                    <a:pt x="564" y="278"/>
                    <a:pt x="347" y="480"/>
                    <a:pt x="304" y="755"/>
                  </a:cubicBezTo>
                  <a:cubicBezTo>
                    <a:pt x="1" y="2819"/>
                    <a:pt x="1" y="4912"/>
                    <a:pt x="304" y="6976"/>
                  </a:cubicBezTo>
                  <a:cubicBezTo>
                    <a:pt x="347" y="7236"/>
                    <a:pt x="564" y="7453"/>
                    <a:pt x="824" y="7482"/>
                  </a:cubicBezTo>
                  <a:cubicBezTo>
                    <a:pt x="2253" y="7640"/>
                    <a:pt x="3682" y="7712"/>
                    <a:pt x="5125" y="7727"/>
                  </a:cubicBezTo>
                  <a:cubicBezTo>
                    <a:pt x="6554" y="7712"/>
                    <a:pt x="7984" y="7640"/>
                    <a:pt x="9413" y="7482"/>
                  </a:cubicBezTo>
                  <a:cubicBezTo>
                    <a:pt x="9673" y="7453"/>
                    <a:pt x="9889" y="7236"/>
                    <a:pt x="9932" y="6976"/>
                  </a:cubicBezTo>
                  <a:cubicBezTo>
                    <a:pt x="10236" y="4912"/>
                    <a:pt x="10236" y="2819"/>
                    <a:pt x="9932" y="755"/>
                  </a:cubicBezTo>
                  <a:cubicBezTo>
                    <a:pt x="9889" y="480"/>
                    <a:pt x="9673" y="278"/>
                    <a:pt x="9413" y="249"/>
                  </a:cubicBezTo>
                  <a:cubicBezTo>
                    <a:pt x="7984" y="83"/>
                    <a:pt x="6551" y="0"/>
                    <a:pt x="5118" y="0"/>
                  </a:cubicBezTo>
                  <a:close/>
                </a:path>
              </a:pathLst>
            </a:custGeom>
            <a:solidFill>
              <a:srgbClr val="CC0000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2"/>
            <p:cNvSpPr/>
            <p:nvPr/>
          </p:nvSpPr>
          <p:spPr>
            <a:xfrm>
              <a:off x="5696567" y="3944343"/>
              <a:ext cx="98411" cy="102527"/>
            </a:xfrm>
            <a:custGeom>
              <a:rect b="b" l="l" r="r" t="t"/>
              <a:pathLst>
                <a:path extrusionOk="0" h="3911" w="3754">
                  <a:moveTo>
                    <a:pt x="129" y="0"/>
                  </a:moveTo>
                  <a:cubicBezTo>
                    <a:pt x="58" y="0"/>
                    <a:pt x="0" y="60"/>
                    <a:pt x="0" y="136"/>
                  </a:cubicBezTo>
                  <a:lnTo>
                    <a:pt x="0" y="3774"/>
                  </a:lnTo>
                  <a:cubicBezTo>
                    <a:pt x="0" y="3850"/>
                    <a:pt x="58" y="3910"/>
                    <a:pt x="123" y="3910"/>
                  </a:cubicBezTo>
                  <a:cubicBezTo>
                    <a:pt x="144" y="3910"/>
                    <a:pt x="166" y="3904"/>
                    <a:pt x="188" y="3890"/>
                  </a:cubicBezTo>
                  <a:lnTo>
                    <a:pt x="3667" y="2071"/>
                  </a:lnTo>
                  <a:cubicBezTo>
                    <a:pt x="3753" y="2027"/>
                    <a:pt x="3753" y="1883"/>
                    <a:pt x="3667" y="1840"/>
                  </a:cubicBezTo>
                  <a:lnTo>
                    <a:pt x="202" y="21"/>
                  </a:lnTo>
                  <a:cubicBezTo>
                    <a:pt x="177" y="7"/>
                    <a:pt x="153" y="0"/>
                    <a:pt x="129" y="0"/>
                  </a:cubicBezTo>
                  <a:close/>
                </a:path>
              </a:pathLst>
            </a:custGeom>
            <a:solidFill>
              <a:srgbClr val="CC0000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22"/>
          <p:cNvSpPr/>
          <p:nvPr/>
        </p:nvSpPr>
        <p:spPr>
          <a:xfrm>
            <a:off x="6126950" y="2277650"/>
            <a:ext cx="905400" cy="2949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2"/>
          <p:cNvSpPr/>
          <p:nvPr/>
        </p:nvSpPr>
        <p:spPr>
          <a:xfrm>
            <a:off x="8377967" y="2277650"/>
            <a:ext cx="905400" cy="2949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2"/>
          <p:cNvSpPr txBox="1"/>
          <p:nvPr/>
        </p:nvSpPr>
        <p:spPr>
          <a:xfrm>
            <a:off x="-3" y="2201075"/>
            <a:ext cx="956100" cy="5598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 the first raw are purine nucleic acids</a:t>
            </a:r>
            <a:endParaRPr b="0" i="0" sz="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1" name="Google Shape;1501;p22"/>
          <p:cNvSpPr txBox="1"/>
          <p:nvPr/>
        </p:nvSpPr>
        <p:spPr>
          <a:xfrm>
            <a:off x="4759207" y="3280056"/>
            <a:ext cx="7737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Or you can say </a:t>
            </a:r>
            <a:r>
              <a:rPr b="1" i="0" lang="en" sz="6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nucleosidase</a:t>
            </a:r>
            <a:r>
              <a:rPr b="0" i="0" lang="en" sz="6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600" u="none" cap="none" strike="noStrike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2" name="Google Shape;1502;p22"/>
          <p:cNvSpPr txBox="1"/>
          <p:nvPr/>
        </p:nvSpPr>
        <p:spPr>
          <a:xfrm>
            <a:off x="7092070" y="3271151"/>
            <a:ext cx="7737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Or you can say </a:t>
            </a:r>
            <a:r>
              <a:rPr b="1" i="0" lang="en" sz="6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nucleosidase</a:t>
            </a:r>
            <a:endParaRPr b="1" i="0" sz="600" u="none" cap="none" strike="noStrike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3" name="Google Shape;1503;p22"/>
          <p:cNvSpPr txBox="1"/>
          <p:nvPr/>
        </p:nvSpPr>
        <p:spPr>
          <a:xfrm>
            <a:off x="1635300" y="2761925"/>
            <a:ext cx="12186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Remove phosphate</a:t>
            </a:r>
            <a:endParaRPr b="1" i="0" sz="700" u="none" cap="none" strike="noStrike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4" name="Google Shape;1504;p22"/>
          <p:cNvSpPr txBox="1"/>
          <p:nvPr/>
        </p:nvSpPr>
        <p:spPr>
          <a:xfrm>
            <a:off x="4293350" y="2776650"/>
            <a:ext cx="12186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Remove</a:t>
            </a:r>
            <a:r>
              <a:rPr b="0" i="0" lang="en" sz="7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" sz="7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phosphate</a:t>
            </a:r>
            <a:endParaRPr b="1" i="0" sz="700" u="none" cap="none" strike="noStrike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5" name="Google Shape;1505;p22"/>
          <p:cNvSpPr txBox="1"/>
          <p:nvPr/>
        </p:nvSpPr>
        <p:spPr>
          <a:xfrm>
            <a:off x="6578375" y="2761925"/>
            <a:ext cx="11232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Remove</a:t>
            </a:r>
            <a:r>
              <a:rPr b="0" i="0" lang="en" sz="7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" sz="7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phosphate</a:t>
            </a:r>
            <a:endParaRPr b="1" i="0" sz="700" u="none" cap="none" strike="noStrike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6" name="Google Shape;1506;p22"/>
          <p:cNvSpPr txBox="1"/>
          <p:nvPr/>
        </p:nvSpPr>
        <p:spPr>
          <a:xfrm>
            <a:off x="8700003" y="2761925"/>
            <a:ext cx="12186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Remove</a:t>
            </a:r>
            <a:r>
              <a:rPr b="0" i="0" lang="en" sz="7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" sz="7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phosphate</a:t>
            </a:r>
            <a:endParaRPr b="1" i="0" sz="700" u="none" cap="none" strike="noStrike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7" name="Google Shape;1507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48731" y="5387414"/>
            <a:ext cx="2276475" cy="790575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08" name="Google Shape;1508;p22"/>
          <p:cNvSpPr txBox="1"/>
          <p:nvPr/>
        </p:nvSpPr>
        <p:spPr>
          <a:xfrm>
            <a:off x="3511801" y="4779325"/>
            <a:ext cx="12474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Important enzyme </a:t>
            </a:r>
            <a:endParaRPr b="0" i="0" sz="13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9" name="Google Shape;1509;p22"/>
          <p:cNvSpPr txBox="1"/>
          <p:nvPr/>
        </p:nvSpPr>
        <p:spPr>
          <a:xfrm>
            <a:off x="0" y="3680700"/>
            <a:ext cx="993600" cy="8580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Dr: you can say just sugar no need for saying ribose-1-P</a:t>
            </a:r>
            <a:endParaRPr b="0" i="0" sz="900" u="none" cap="none" strike="noStrike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0" name="Google Shape;1510;p22"/>
          <p:cNvSpPr/>
          <p:nvPr/>
        </p:nvSpPr>
        <p:spPr>
          <a:xfrm>
            <a:off x="3263475" y="3698950"/>
            <a:ext cx="773700" cy="171000"/>
          </a:xfrm>
          <a:prstGeom prst="rect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22"/>
          <p:cNvSpPr/>
          <p:nvPr/>
        </p:nvSpPr>
        <p:spPr>
          <a:xfrm>
            <a:off x="7709850" y="3680700"/>
            <a:ext cx="729300" cy="189300"/>
          </a:xfrm>
          <a:prstGeom prst="rect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22"/>
          <p:cNvSpPr/>
          <p:nvPr/>
        </p:nvSpPr>
        <p:spPr>
          <a:xfrm>
            <a:off x="5540000" y="3698950"/>
            <a:ext cx="750900" cy="189300"/>
          </a:xfrm>
          <a:prstGeom prst="rect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3" name="Google Shape;1513;p22"/>
          <p:cNvCxnSpPr>
            <a:stCxn id="1509" idx="3"/>
            <a:endCxn id="1485" idx="0"/>
          </p:cNvCxnSpPr>
          <p:nvPr/>
        </p:nvCxnSpPr>
        <p:spPr>
          <a:xfrm flipH="1" rot="10800000">
            <a:off x="993600" y="3870000"/>
            <a:ext cx="1967100" cy="2397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514" name="Google Shape;1514;p22"/>
          <p:cNvSpPr txBox="1"/>
          <p:nvPr/>
        </p:nvSpPr>
        <p:spPr>
          <a:xfrm>
            <a:off x="9698425" y="3067050"/>
            <a:ext cx="1059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Or you can say </a:t>
            </a:r>
            <a:r>
              <a:rPr b="1" i="0" lang="en" sz="10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nucleosidase</a:t>
            </a:r>
            <a:endParaRPr b="1" i="0" sz="1000" u="none" cap="none" strike="noStrike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(Sugar was removed)</a:t>
            </a:r>
            <a:endParaRPr b="0" i="0" sz="1000" u="none" cap="none" strike="noStrike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15" name="Google Shape;1515;p22"/>
          <p:cNvCxnSpPr>
            <a:endCxn id="1514" idx="1"/>
          </p:cNvCxnSpPr>
          <p:nvPr/>
        </p:nvCxnSpPr>
        <p:spPr>
          <a:xfrm flipH="1" rot="10800000">
            <a:off x="9533125" y="3544200"/>
            <a:ext cx="165300" cy="1296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med" w="med" type="stealth"/>
            <a:tailEnd len="sm" w="sm" type="none"/>
          </a:ln>
        </p:spPr>
      </p:cxnSp>
      <p:sp>
        <p:nvSpPr>
          <p:cNvPr id="1516" name="Google Shape;1516;p22"/>
          <p:cNvSpPr txBox="1"/>
          <p:nvPr/>
        </p:nvSpPr>
        <p:spPr>
          <a:xfrm>
            <a:off x="6290900" y="927900"/>
            <a:ext cx="340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All of the Enzymes are important 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23"/>
          <p:cNvSpPr txBox="1"/>
          <p:nvPr>
            <p:ph type="title"/>
          </p:nvPr>
        </p:nvSpPr>
        <p:spPr>
          <a:xfrm>
            <a:off x="362100" y="492175"/>
            <a:ext cx="9990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u="sng">
                <a:solidFill>
                  <a:srgbClr val="000000"/>
                </a:solidFill>
                <a:highlight>
                  <a:srgbClr val="EFEFEF"/>
                </a:highlight>
              </a:rPr>
              <a:t>Purine degradation pathway</a:t>
            </a:r>
            <a:endParaRPr u="sng">
              <a:solidFill>
                <a:srgbClr val="000000"/>
              </a:solidFill>
              <a:highlight>
                <a:srgbClr val="EFEFEF"/>
              </a:highlight>
            </a:endParaRPr>
          </a:p>
        </p:txBody>
      </p:sp>
      <p:sp>
        <p:nvSpPr>
          <p:cNvPr id="1522" name="Google Shape;1522;p23"/>
          <p:cNvSpPr txBox="1"/>
          <p:nvPr/>
        </p:nvSpPr>
        <p:spPr>
          <a:xfrm>
            <a:off x="1375760" y="1719725"/>
            <a:ext cx="610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rgbClr val="CFE2F3"/>
                </a:highlight>
                <a:latin typeface="Montserrat"/>
                <a:ea typeface="Montserrat"/>
                <a:cs typeface="Montserrat"/>
                <a:sym typeface="Montserrat"/>
              </a:rPr>
              <a:t>AMP</a:t>
            </a:r>
            <a:endParaRPr b="0" i="0" sz="1400" u="none" cap="none" strike="noStrike">
              <a:solidFill>
                <a:srgbClr val="000000"/>
              </a:solidFill>
              <a:highlight>
                <a:srgbClr val="CFE2F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3" name="Google Shape;1523;p23"/>
          <p:cNvSpPr txBox="1"/>
          <p:nvPr/>
        </p:nvSpPr>
        <p:spPr>
          <a:xfrm>
            <a:off x="878593" y="3082703"/>
            <a:ext cx="1281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rgbClr val="6FA8DC"/>
                </a:highlight>
                <a:latin typeface="Montserrat"/>
                <a:ea typeface="Montserrat"/>
                <a:cs typeface="Montserrat"/>
                <a:sym typeface="Montserrat"/>
              </a:rPr>
              <a:t>Adenosine</a:t>
            </a:r>
            <a:endParaRPr b="0" i="0" sz="1400" u="none" cap="none" strike="noStrike">
              <a:solidFill>
                <a:srgbClr val="000000"/>
              </a:solidFill>
              <a:highlight>
                <a:srgbClr val="6FA8D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4" name="Google Shape;1524;p23"/>
          <p:cNvSpPr txBox="1"/>
          <p:nvPr/>
        </p:nvSpPr>
        <p:spPr>
          <a:xfrm>
            <a:off x="3235857" y="1762750"/>
            <a:ext cx="555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rgbClr val="CFE2F3"/>
                </a:highlight>
                <a:latin typeface="Montserrat"/>
                <a:ea typeface="Montserrat"/>
                <a:cs typeface="Montserrat"/>
                <a:sym typeface="Montserrat"/>
              </a:rPr>
              <a:t>IMP</a:t>
            </a:r>
            <a:endParaRPr b="0" i="0" sz="1400" u="none" cap="none" strike="noStrike">
              <a:solidFill>
                <a:srgbClr val="000000"/>
              </a:solidFill>
              <a:highlight>
                <a:srgbClr val="CFE2F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5" name="Google Shape;1525;p23"/>
          <p:cNvSpPr txBox="1"/>
          <p:nvPr/>
        </p:nvSpPr>
        <p:spPr>
          <a:xfrm>
            <a:off x="3060156" y="3087488"/>
            <a:ext cx="966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rgbClr val="6FA8DC"/>
                </a:highlight>
                <a:latin typeface="Montserrat"/>
                <a:ea typeface="Montserrat"/>
                <a:cs typeface="Montserrat"/>
                <a:sym typeface="Montserrat"/>
              </a:rPr>
              <a:t>Inosine</a:t>
            </a:r>
            <a:endParaRPr b="0" i="0" sz="1400" u="none" cap="none" strike="noStrike">
              <a:solidFill>
                <a:srgbClr val="000000"/>
              </a:solidFill>
              <a:highlight>
                <a:srgbClr val="6FA8D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6" name="Google Shape;1526;p23"/>
          <p:cNvSpPr txBox="1"/>
          <p:nvPr/>
        </p:nvSpPr>
        <p:spPr>
          <a:xfrm>
            <a:off x="5528463" y="1717425"/>
            <a:ext cx="966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rgbClr val="CFE2F3"/>
                </a:highlight>
                <a:latin typeface="Montserrat"/>
                <a:ea typeface="Montserrat"/>
                <a:cs typeface="Montserrat"/>
                <a:sym typeface="Montserrat"/>
              </a:rPr>
              <a:t>XMP</a:t>
            </a:r>
            <a:endParaRPr b="0" i="0" sz="1400" u="none" cap="none" strike="noStrike">
              <a:solidFill>
                <a:srgbClr val="000000"/>
              </a:solidFill>
              <a:highlight>
                <a:srgbClr val="CFE2F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7" name="Google Shape;1527;p23"/>
          <p:cNvSpPr txBox="1"/>
          <p:nvPr/>
        </p:nvSpPr>
        <p:spPr>
          <a:xfrm>
            <a:off x="5412938" y="3039900"/>
            <a:ext cx="1281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rgbClr val="6FA8DC"/>
                </a:highlight>
                <a:latin typeface="Montserrat"/>
                <a:ea typeface="Montserrat"/>
                <a:cs typeface="Montserrat"/>
                <a:sym typeface="Montserrat"/>
              </a:rPr>
              <a:t>Xanthosine</a:t>
            </a:r>
            <a:endParaRPr b="0" i="0" sz="1400" u="none" cap="none" strike="noStrike">
              <a:solidFill>
                <a:srgbClr val="000000"/>
              </a:solidFill>
              <a:highlight>
                <a:srgbClr val="6FA8D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8" name="Google Shape;1528;p23"/>
          <p:cNvSpPr txBox="1"/>
          <p:nvPr/>
        </p:nvSpPr>
        <p:spPr>
          <a:xfrm>
            <a:off x="8143220" y="1687838"/>
            <a:ext cx="966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rgbClr val="CFE2F3"/>
                </a:highlight>
                <a:latin typeface="Montserrat"/>
                <a:ea typeface="Montserrat"/>
                <a:cs typeface="Montserrat"/>
                <a:sym typeface="Montserrat"/>
              </a:rPr>
              <a:t>GMP</a:t>
            </a:r>
            <a:endParaRPr b="0" i="0" sz="1400" u="none" cap="none" strike="noStrike">
              <a:solidFill>
                <a:srgbClr val="000000"/>
              </a:solidFill>
              <a:highlight>
                <a:srgbClr val="CFE2F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9" name="Google Shape;1529;p23"/>
          <p:cNvSpPr txBox="1"/>
          <p:nvPr/>
        </p:nvSpPr>
        <p:spPr>
          <a:xfrm>
            <a:off x="7965657" y="3039900"/>
            <a:ext cx="1365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rgbClr val="6FA8DC"/>
                </a:highlight>
                <a:latin typeface="Montserrat"/>
                <a:ea typeface="Montserrat"/>
                <a:cs typeface="Montserrat"/>
                <a:sym typeface="Montserrat"/>
              </a:rPr>
              <a:t>Guanosine</a:t>
            </a:r>
            <a:endParaRPr b="0" i="0" sz="1400" u="none" cap="none" strike="noStrike">
              <a:solidFill>
                <a:srgbClr val="000000"/>
              </a:solidFill>
              <a:highlight>
                <a:srgbClr val="6FA8D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0" name="Google Shape;1530;p23"/>
          <p:cNvSpPr txBox="1"/>
          <p:nvPr/>
        </p:nvSpPr>
        <p:spPr>
          <a:xfrm>
            <a:off x="2652294" y="4859900"/>
            <a:ext cx="1541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rgbClr val="A2C4C9"/>
                </a:highlight>
                <a:latin typeface="Montserrat"/>
                <a:ea typeface="Montserrat"/>
                <a:cs typeface="Montserrat"/>
                <a:sym typeface="Montserrat"/>
              </a:rPr>
              <a:t>Hypoxanthine</a:t>
            </a:r>
            <a:endParaRPr b="0" i="0" sz="1400" u="none" cap="none" strike="noStrike">
              <a:solidFill>
                <a:srgbClr val="000000"/>
              </a:solidFill>
              <a:highlight>
                <a:srgbClr val="A2C4C9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1" name="Google Shape;1531;p23"/>
          <p:cNvSpPr txBox="1"/>
          <p:nvPr/>
        </p:nvSpPr>
        <p:spPr>
          <a:xfrm>
            <a:off x="5454050" y="4859900"/>
            <a:ext cx="119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rgbClr val="A2C4C9"/>
                </a:highlight>
                <a:latin typeface="Montserrat"/>
                <a:ea typeface="Montserrat"/>
                <a:cs typeface="Montserrat"/>
                <a:sym typeface="Montserrat"/>
              </a:rPr>
              <a:t>Xanthine</a:t>
            </a:r>
            <a:endParaRPr b="0" i="0" sz="1400" u="none" cap="none" strike="noStrike">
              <a:solidFill>
                <a:srgbClr val="000000"/>
              </a:solidFill>
              <a:highlight>
                <a:srgbClr val="A2C4C9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2" name="Google Shape;1532;p23"/>
          <p:cNvSpPr txBox="1"/>
          <p:nvPr/>
        </p:nvSpPr>
        <p:spPr>
          <a:xfrm>
            <a:off x="8170625" y="4866492"/>
            <a:ext cx="1139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rgbClr val="A2C4C9"/>
                </a:highlight>
                <a:latin typeface="Montserrat"/>
                <a:ea typeface="Montserrat"/>
                <a:cs typeface="Montserrat"/>
                <a:sym typeface="Montserrat"/>
              </a:rPr>
              <a:t>Guanine</a:t>
            </a:r>
            <a:endParaRPr b="0" i="0" sz="1400" u="none" cap="none" strike="noStrike">
              <a:solidFill>
                <a:srgbClr val="000000"/>
              </a:solidFill>
              <a:highlight>
                <a:srgbClr val="A2C4C9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3" name="Google Shape;1533;p23"/>
          <p:cNvSpPr txBox="1"/>
          <p:nvPr/>
        </p:nvSpPr>
        <p:spPr>
          <a:xfrm>
            <a:off x="5440613" y="6679925"/>
            <a:ext cx="119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sng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URIC ACID</a:t>
            </a:r>
            <a:endParaRPr b="0" i="0" sz="1400" u="sng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4" name="Google Shape;1534;p23"/>
          <p:cNvSpPr/>
          <p:nvPr/>
        </p:nvSpPr>
        <p:spPr>
          <a:xfrm>
            <a:off x="1900774" y="1767550"/>
            <a:ext cx="1198798" cy="386702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3"/>
          <p:cNvSpPr/>
          <p:nvPr/>
        </p:nvSpPr>
        <p:spPr>
          <a:xfrm rot="5400000">
            <a:off x="1110800" y="2383936"/>
            <a:ext cx="1085099" cy="386702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3"/>
          <p:cNvSpPr/>
          <p:nvPr/>
        </p:nvSpPr>
        <p:spPr>
          <a:xfrm rot="5400000">
            <a:off x="2976637" y="2401636"/>
            <a:ext cx="1011149" cy="386726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3"/>
          <p:cNvSpPr/>
          <p:nvPr/>
        </p:nvSpPr>
        <p:spPr>
          <a:xfrm rot="5400000">
            <a:off x="2889425" y="3858490"/>
            <a:ext cx="1306702" cy="432375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3"/>
          <p:cNvSpPr/>
          <p:nvPr/>
        </p:nvSpPr>
        <p:spPr>
          <a:xfrm rot="5400000">
            <a:off x="5466903" y="2354923"/>
            <a:ext cx="1058876" cy="427052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3"/>
          <p:cNvSpPr/>
          <p:nvPr/>
        </p:nvSpPr>
        <p:spPr>
          <a:xfrm flipH="1" rot="-5400000">
            <a:off x="8084713" y="2330237"/>
            <a:ext cx="1083900" cy="469426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3"/>
          <p:cNvSpPr/>
          <p:nvPr/>
        </p:nvSpPr>
        <p:spPr>
          <a:xfrm rot="5400000">
            <a:off x="5386662" y="3821253"/>
            <a:ext cx="1306702" cy="432375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3"/>
          <p:cNvSpPr/>
          <p:nvPr/>
        </p:nvSpPr>
        <p:spPr>
          <a:xfrm rot="5400000">
            <a:off x="7973324" y="3839340"/>
            <a:ext cx="1306702" cy="432375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3"/>
          <p:cNvSpPr/>
          <p:nvPr/>
        </p:nvSpPr>
        <p:spPr>
          <a:xfrm rot="5400000">
            <a:off x="5358562" y="5698426"/>
            <a:ext cx="1306702" cy="432375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3"/>
          <p:cNvSpPr txBox="1"/>
          <p:nvPr/>
        </p:nvSpPr>
        <p:spPr>
          <a:xfrm>
            <a:off x="1671990" y="2340425"/>
            <a:ext cx="1104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Nucleotidase</a:t>
            </a:r>
            <a:endParaRPr b="1" i="0" sz="800" u="none" cap="none" strike="noStrike">
              <a:solidFill>
                <a:srgbClr val="000000"/>
              </a:solidFill>
              <a:highlight>
                <a:srgbClr val="F3F3F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4" name="Google Shape;1544;p23"/>
          <p:cNvSpPr txBox="1"/>
          <p:nvPr/>
        </p:nvSpPr>
        <p:spPr>
          <a:xfrm>
            <a:off x="3539549" y="2317150"/>
            <a:ext cx="1281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Nucleotidase</a:t>
            </a:r>
            <a:endParaRPr b="1" i="0" sz="900" u="none" cap="none" strike="noStrike">
              <a:solidFill>
                <a:srgbClr val="000000"/>
              </a:solidFill>
              <a:highlight>
                <a:srgbClr val="F3F3F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5" name="Google Shape;1545;p23"/>
          <p:cNvSpPr txBox="1"/>
          <p:nvPr/>
        </p:nvSpPr>
        <p:spPr>
          <a:xfrm>
            <a:off x="6056300" y="2226125"/>
            <a:ext cx="1139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Nucleotidase</a:t>
            </a:r>
            <a:endParaRPr b="1" i="0" sz="900" u="none" cap="none" strike="noStrike">
              <a:solidFill>
                <a:srgbClr val="000000"/>
              </a:solidFill>
              <a:highlight>
                <a:srgbClr val="F3F3F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6" name="Google Shape;1546;p23"/>
          <p:cNvSpPr txBox="1"/>
          <p:nvPr/>
        </p:nvSpPr>
        <p:spPr>
          <a:xfrm>
            <a:off x="8742823" y="2317150"/>
            <a:ext cx="1139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Nucleotidase</a:t>
            </a:r>
            <a:endParaRPr b="1" i="0" sz="900" u="none" cap="none" strike="noStrike">
              <a:solidFill>
                <a:srgbClr val="000000"/>
              </a:solidFill>
              <a:highlight>
                <a:srgbClr val="F3F3F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7" name="Google Shape;1547;p23"/>
          <p:cNvSpPr/>
          <p:nvPr/>
        </p:nvSpPr>
        <p:spPr>
          <a:xfrm>
            <a:off x="1265499" y="2280587"/>
            <a:ext cx="334800" cy="5934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3"/>
          <p:cNvSpPr/>
          <p:nvPr/>
        </p:nvSpPr>
        <p:spPr>
          <a:xfrm>
            <a:off x="3098049" y="2271272"/>
            <a:ext cx="334800" cy="5934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3"/>
          <p:cNvSpPr/>
          <p:nvPr/>
        </p:nvSpPr>
        <p:spPr>
          <a:xfrm>
            <a:off x="3189838" y="3692794"/>
            <a:ext cx="334800" cy="5934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3"/>
          <p:cNvSpPr/>
          <p:nvPr/>
        </p:nvSpPr>
        <p:spPr>
          <a:xfrm>
            <a:off x="5688479" y="3636194"/>
            <a:ext cx="334800" cy="5934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3"/>
          <p:cNvSpPr/>
          <p:nvPr/>
        </p:nvSpPr>
        <p:spPr>
          <a:xfrm>
            <a:off x="8278897" y="3758819"/>
            <a:ext cx="334800" cy="5934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3"/>
          <p:cNvSpPr/>
          <p:nvPr/>
        </p:nvSpPr>
        <p:spPr>
          <a:xfrm>
            <a:off x="5688487" y="2220222"/>
            <a:ext cx="334800" cy="5934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3"/>
          <p:cNvSpPr/>
          <p:nvPr/>
        </p:nvSpPr>
        <p:spPr>
          <a:xfrm>
            <a:off x="8278904" y="2298309"/>
            <a:ext cx="334800" cy="5934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3"/>
          <p:cNvSpPr txBox="1"/>
          <p:nvPr/>
        </p:nvSpPr>
        <p:spPr>
          <a:xfrm>
            <a:off x="1900779" y="1518667"/>
            <a:ext cx="1198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AMP deaminase</a:t>
            </a:r>
            <a:endParaRPr b="0" i="0" sz="900" u="none" cap="none" strike="noStrike">
              <a:solidFill>
                <a:srgbClr val="000000"/>
              </a:solidFill>
              <a:highlight>
                <a:srgbClr val="F3F3F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5" name="Google Shape;1555;p23"/>
          <p:cNvSpPr/>
          <p:nvPr/>
        </p:nvSpPr>
        <p:spPr>
          <a:xfrm>
            <a:off x="2040773" y="3087500"/>
            <a:ext cx="1054797" cy="386702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3"/>
          <p:cNvSpPr txBox="1"/>
          <p:nvPr/>
        </p:nvSpPr>
        <p:spPr>
          <a:xfrm>
            <a:off x="2082947" y="2836225"/>
            <a:ext cx="1281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Adenosine deaminase</a:t>
            </a:r>
            <a:endParaRPr b="0" i="0" sz="800" u="none" cap="none" strike="noStrike">
              <a:solidFill>
                <a:srgbClr val="000000"/>
              </a:solidFill>
              <a:highlight>
                <a:srgbClr val="F3F3F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7" name="Google Shape;1557;p23"/>
          <p:cNvSpPr txBox="1"/>
          <p:nvPr/>
        </p:nvSpPr>
        <p:spPr>
          <a:xfrm>
            <a:off x="3590563" y="3705938"/>
            <a:ext cx="103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PNP </a:t>
            </a:r>
            <a:r>
              <a:rPr b="1" i="0" lang="en" sz="900" u="none" cap="none" strike="noStrike">
                <a:solidFill>
                  <a:srgbClr val="6AA84F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or</a:t>
            </a:r>
            <a:r>
              <a:rPr b="1" i="0" lang="en" sz="900" u="none" cap="none" strike="noStrike">
                <a:solidFill>
                  <a:srgbClr val="000000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" sz="900" u="none" cap="none" strike="noStrike">
                <a:solidFill>
                  <a:srgbClr val="6AA84F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Nucleosidase</a:t>
            </a:r>
            <a:endParaRPr b="1" i="0" sz="900" u="none" cap="none" strike="noStrike">
              <a:solidFill>
                <a:srgbClr val="6AA84F"/>
              </a:solidFill>
              <a:highlight>
                <a:srgbClr val="F3F3F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8" name="Google Shape;1558;p23"/>
          <p:cNvSpPr txBox="1"/>
          <p:nvPr/>
        </p:nvSpPr>
        <p:spPr>
          <a:xfrm>
            <a:off x="6129725" y="3705938"/>
            <a:ext cx="105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PNP </a:t>
            </a:r>
            <a:r>
              <a:rPr b="1" i="0" lang="en" sz="900" u="none" cap="none" strike="noStrike">
                <a:solidFill>
                  <a:srgbClr val="6AA84F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or</a:t>
            </a:r>
            <a:r>
              <a:rPr b="1" i="0" lang="en" sz="900" u="none" cap="none" strike="noStrike">
                <a:solidFill>
                  <a:srgbClr val="000000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" sz="900" u="none" cap="none" strike="noStrike">
                <a:solidFill>
                  <a:srgbClr val="6AA84F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Nucleosidase</a:t>
            </a:r>
            <a:endParaRPr b="1" i="0" sz="900" u="none" cap="none" strike="noStrike">
              <a:solidFill>
                <a:srgbClr val="6AA84F"/>
              </a:solidFill>
              <a:highlight>
                <a:srgbClr val="F3F3F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9" name="Google Shape;1559;p23"/>
          <p:cNvSpPr txBox="1"/>
          <p:nvPr/>
        </p:nvSpPr>
        <p:spPr>
          <a:xfrm>
            <a:off x="8742825" y="3715550"/>
            <a:ext cx="105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PNP </a:t>
            </a:r>
            <a:r>
              <a:rPr b="1" i="0" lang="en" sz="900" u="none" cap="none" strike="noStrike">
                <a:solidFill>
                  <a:srgbClr val="6AA84F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or</a:t>
            </a:r>
            <a:r>
              <a:rPr b="1" i="0" lang="en" sz="900" u="none" cap="none" strike="noStrike">
                <a:solidFill>
                  <a:srgbClr val="000000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" sz="900" u="none" cap="none" strike="noStrike">
                <a:solidFill>
                  <a:srgbClr val="6AA84F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Nucleosidase</a:t>
            </a:r>
            <a:endParaRPr b="1" i="0" sz="900" u="none" cap="none" strike="noStrike">
              <a:solidFill>
                <a:srgbClr val="6AA84F"/>
              </a:solidFill>
              <a:highlight>
                <a:srgbClr val="F3F3F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0" name="Google Shape;1560;p23"/>
          <p:cNvSpPr/>
          <p:nvPr/>
        </p:nvSpPr>
        <p:spPr>
          <a:xfrm>
            <a:off x="4072600" y="4883225"/>
            <a:ext cx="1335902" cy="386702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3"/>
          <p:cNvSpPr txBox="1"/>
          <p:nvPr/>
        </p:nvSpPr>
        <p:spPr>
          <a:xfrm>
            <a:off x="5173375" y="5599575"/>
            <a:ext cx="96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FF0000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Xanthine oxidase</a:t>
            </a:r>
            <a:endParaRPr b="0" i="0" sz="1100" u="none" cap="none" strike="noStrike">
              <a:solidFill>
                <a:srgbClr val="FF0000"/>
              </a:solidFill>
              <a:highlight>
                <a:srgbClr val="F3F3F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2" name="Google Shape;1562;p23"/>
          <p:cNvSpPr txBox="1"/>
          <p:nvPr/>
        </p:nvSpPr>
        <p:spPr>
          <a:xfrm>
            <a:off x="6737500" y="5232650"/>
            <a:ext cx="1541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deaminase Guanine</a:t>
            </a:r>
            <a:endParaRPr b="0" i="0" sz="1000" u="none" cap="none" strike="noStrike">
              <a:solidFill>
                <a:srgbClr val="000000"/>
              </a:solidFill>
              <a:highlight>
                <a:srgbClr val="F3F3F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3" name="Google Shape;1563;p23"/>
          <p:cNvSpPr txBox="1"/>
          <p:nvPr/>
        </p:nvSpPr>
        <p:spPr>
          <a:xfrm>
            <a:off x="4072600" y="5132550"/>
            <a:ext cx="1420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0000"/>
                </a:solidFill>
                <a:highlight>
                  <a:srgbClr val="F3F3F3"/>
                </a:highlight>
                <a:latin typeface="Montserrat"/>
                <a:ea typeface="Montserrat"/>
                <a:cs typeface="Montserrat"/>
                <a:sym typeface="Montserrat"/>
              </a:rPr>
              <a:t>Xanthine oxidase</a:t>
            </a:r>
            <a:endParaRPr b="0" i="0" sz="1000" u="none" cap="none" strike="noStrike">
              <a:solidFill>
                <a:srgbClr val="FF0000"/>
              </a:solidFill>
              <a:highlight>
                <a:srgbClr val="F3F3F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4" name="Google Shape;1564;p23"/>
          <p:cNvPicPr preferRelativeResize="0"/>
          <p:nvPr/>
        </p:nvPicPr>
        <p:blipFill rotWithShape="1">
          <a:blip r:embed="rId4">
            <a:alphaModFix/>
          </a:blip>
          <a:srcRect b="15938" l="20277" r="20947" t="10983"/>
          <a:stretch/>
        </p:blipFill>
        <p:spPr>
          <a:xfrm>
            <a:off x="1040365" y="2178203"/>
            <a:ext cx="202500" cy="292200"/>
          </a:xfrm>
          <a:prstGeom prst="teardrop">
            <a:avLst>
              <a:gd fmla="val 55114" name="adj"/>
            </a:avLst>
          </a:prstGeom>
          <a:noFill/>
          <a:ln>
            <a:noFill/>
          </a:ln>
        </p:spPr>
      </p:pic>
      <p:pic>
        <p:nvPicPr>
          <p:cNvPr id="1565" name="Google Shape;1565;p23"/>
          <p:cNvPicPr preferRelativeResize="0"/>
          <p:nvPr/>
        </p:nvPicPr>
        <p:blipFill rotWithShape="1">
          <a:blip r:embed="rId4">
            <a:alphaModFix/>
          </a:blip>
          <a:srcRect b="15938" l="20277" r="20947" t="10983"/>
          <a:stretch/>
        </p:blipFill>
        <p:spPr>
          <a:xfrm>
            <a:off x="2847697" y="2132575"/>
            <a:ext cx="242400" cy="292200"/>
          </a:xfrm>
          <a:prstGeom prst="teardrop">
            <a:avLst>
              <a:gd fmla="val 55114" name="adj"/>
            </a:avLst>
          </a:prstGeom>
          <a:noFill/>
          <a:ln>
            <a:noFill/>
          </a:ln>
        </p:spPr>
      </p:pic>
      <p:pic>
        <p:nvPicPr>
          <p:cNvPr id="1566" name="Google Shape;1566;p23"/>
          <p:cNvPicPr preferRelativeResize="0"/>
          <p:nvPr/>
        </p:nvPicPr>
        <p:blipFill rotWithShape="1">
          <a:blip r:embed="rId4">
            <a:alphaModFix/>
          </a:blip>
          <a:srcRect b="15938" l="20277" r="20947" t="10983"/>
          <a:stretch/>
        </p:blipFill>
        <p:spPr>
          <a:xfrm>
            <a:off x="5467320" y="2132574"/>
            <a:ext cx="202500" cy="292200"/>
          </a:xfrm>
          <a:prstGeom prst="teardrop">
            <a:avLst>
              <a:gd fmla="val 55114" name="adj"/>
            </a:avLst>
          </a:prstGeom>
          <a:noFill/>
          <a:ln>
            <a:noFill/>
          </a:ln>
        </p:spPr>
      </p:pic>
      <p:pic>
        <p:nvPicPr>
          <p:cNvPr id="1567" name="Google Shape;1567;p23"/>
          <p:cNvPicPr preferRelativeResize="0"/>
          <p:nvPr/>
        </p:nvPicPr>
        <p:blipFill rotWithShape="1">
          <a:blip r:embed="rId4">
            <a:alphaModFix/>
          </a:blip>
          <a:srcRect b="15938" l="20277" r="20947" t="10983"/>
          <a:stretch/>
        </p:blipFill>
        <p:spPr>
          <a:xfrm>
            <a:off x="8047058" y="2178212"/>
            <a:ext cx="202500" cy="292200"/>
          </a:xfrm>
          <a:prstGeom prst="teardrop">
            <a:avLst>
              <a:gd fmla="val 55114" name="adj"/>
            </a:avLst>
          </a:prstGeom>
          <a:noFill/>
          <a:ln>
            <a:noFill/>
          </a:ln>
        </p:spPr>
      </p:pic>
      <p:pic>
        <p:nvPicPr>
          <p:cNvPr id="1568" name="Google Shape;156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0426" y="2643670"/>
            <a:ext cx="242526" cy="26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9" name="Google Shape;156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47700" y="2623263"/>
            <a:ext cx="279724" cy="26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0" name="Google Shape;157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2955" y="2594945"/>
            <a:ext cx="242526" cy="26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7026" y="2671720"/>
            <a:ext cx="242526" cy="265743"/>
          </a:xfrm>
          <a:prstGeom prst="rect">
            <a:avLst/>
          </a:prstGeom>
          <a:noFill/>
          <a:ln>
            <a:noFill/>
          </a:ln>
        </p:spPr>
      </p:pic>
      <p:sp>
        <p:nvSpPr>
          <p:cNvPr id="1572" name="Google Shape;1572;p23"/>
          <p:cNvSpPr txBox="1"/>
          <p:nvPr/>
        </p:nvSpPr>
        <p:spPr>
          <a:xfrm>
            <a:off x="7085425" y="492175"/>
            <a:ext cx="30294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Same concept as the previous slide but in another way</a:t>
            </a:r>
            <a:endParaRPr b="0" i="0" sz="14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3" name="Google Shape;157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10834" y="3610108"/>
            <a:ext cx="242526" cy="26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4" name="Google Shape;157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93344" y="3568025"/>
            <a:ext cx="242521" cy="26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5" name="Google Shape;157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84388" y="3689377"/>
            <a:ext cx="242526" cy="265743"/>
          </a:xfrm>
          <a:prstGeom prst="rect">
            <a:avLst/>
          </a:prstGeom>
          <a:noFill/>
          <a:ln>
            <a:noFill/>
          </a:ln>
        </p:spPr>
      </p:pic>
      <p:sp>
        <p:nvSpPr>
          <p:cNvPr id="1576" name="Google Shape;1576;p23"/>
          <p:cNvSpPr txBox="1"/>
          <p:nvPr/>
        </p:nvSpPr>
        <p:spPr>
          <a:xfrm>
            <a:off x="2363433" y="3934800"/>
            <a:ext cx="110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Ribose 1-P </a:t>
            </a:r>
            <a:r>
              <a:rPr b="0" i="0" lang="en" sz="10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/sugar</a:t>
            </a:r>
            <a:endParaRPr b="0" i="0" sz="1000" u="none" cap="none" strike="noStrike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7" name="Google Shape;1577;p23"/>
          <p:cNvSpPr txBox="1"/>
          <p:nvPr/>
        </p:nvSpPr>
        <p:spPr>
          <a:xfrm>
            <a:off x="4752000" y="3960300"/>
            <a:ext cx="1139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Ribose 1-P </a:t>
            </a:r>
            <a:r>
              <a:rPr b="0" i="0" lang="en" sz="1000" u="none" cap="none" strike="noStrike">
                <a:solidFill>
                  <a:srgbClr val="6AA84F"/>
                </a:solidFill>
                <a:latin typeface="Comfortaa"/>
                <a:ea typeface="Comfortaa"/>
                <a:cs typeface="Comfortaa"/>
                <a:sym typeface="Comfortaa"/>
              </a:rPr>
              <a:t>/sugar</a:t>
            </a:r>
            <a:endParaRPr b="0" i="0" sz="1000" u="none" cap="none" strike="noStrike">
              <a:solidFill>
                <a:srgbClr val="6AA84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78" name="Google Shape;1578;p23"/>
          <p:cNvSpPr txBox="1"/>
          <p:nvPr/>
        </p:nvSpPr>
        <p:spPr>
          <a:xfrm>
            <a:off x="7422548" y="4109513"/>
            <a:ext cx="103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Ribose 1-P </a:t>
            </a:r>
            <a:r>
              <a:rPr b="0" i="0" lang="en" sz="10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/sugar</a:t>
            </a:r>
            <a:endParaRPr b="0" i="0" sz="1000" u="none" cap="none" strike="noStrike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9" name="Google Shape;1579;p23"/>
          <p:cNvSpPr/>
          <p:nvPr/>
        </p:nvSpPr>
        <p:spPr>
          <a:xfrm rot="10800000">
            <a:off x="6648500" y="4883225"/>
            <a:ext cx="1335902" cy="386702"/>
          </a:xfrm>
          <a:custGeom>
            <a:rect b="b" l="l" r="r" t="t"/>
            <a:pathLst>
              <a:path extrusionOk="0" h="1918" w="2756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solidFill>
            <a:srgbClr val="C9DAF8"/>
          </a:solidFill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23"/>
          <p:cNvSpPr txBox="1"/>
          <p:nvPr/>
        </p:nvSpPr>
        <p:spPr>
          <a:xfrm>
            <a:off x="6290900" y="927900"/>
            <a:ext cx="340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All of the Enzymes are important 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1" name="Google Shape;1581;p23"/>
          <p:cNvSpPr txBox="1"/>
          <p:nvPr/>
        </p:nvSpPr>
        <p:spPr>
          <a:xfrm>
            <a:off x="2363413" y="5509100"/>
            <a:ext cx="2687100" cy="831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Xanthine oxidase: the rate limiting enzyme of the purine degradation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24"/>
          <p:cNvSpPr txBox="1"/>
          <p:nvPr>
            <p:ph idx="4294967295" type="title"/>
          </p:nvPr>
        </p:nvSpPr>
        <p:spPr>
          <a:xfrm>
            <a:off x="0" y="198725"/>
            <a:ext cx="9549300" cy="9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800" u="sng">
                <a:solidFill>
                  <a:srgbClr val="595959"/>
                </a:solidFill>
                <a:highlight>
                  <a:srgbClr val="EFEFEF"/>
                </a:highlight>
              </a:rPr>
              <a:t>Major pathways of purine catabolism in animals</a:t>
            </a:r>
            <a:endParaRPr sz="2800" u="sng">
              <a:solidFill>
                <a:srgbClr val="595959"/>
              </a:solidFill>
              <a:highlight>
                <a:srgbClr val="EFEFEF"/>
              </a:highlight>
            </a:endParaRPr>
          </a:p>
        </p:txBody>
      </p:sp>
      <p:graphicFrame>
        <p:nvGraphicFramePr>
          <p:cNvPr id="1587" name="Google Shape;1587;p24"/>
          <p:cNvGraphicFramePr/>
          <p:nvPr/>
        </p:nvGraphicFramePr>
        <p:xfrm>
          <a:off x="407977" y="16008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{A92B75B6-6369-4637-9646-6E7265AA0194}</a:tableStyleId>
              </a:tblPr>
              <a:tblGrid>
                <a:gridCol w="3228875"/>
                <a:gridCol w="3228875"/>
                <a:gridCol w="3228875"/>
              </a:tblGrid>
              <a:tr h="335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Enzyme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examples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function</a:t>
                      </a:r>
                      <a:endParaRPr sz="1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33525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Deaminase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AMP Deaminase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AMP          IMP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352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Adenosine Deaminase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Adenosine           Inosine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352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Guanine Deaminase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Guanine          Xanthine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35250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Nucleotidase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Nucleotidase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GMP         Guanosine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352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AMP         Adenosine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352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IMP        Inosine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352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XMP        Xanthosine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3525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Purine nucleoside phosphorylase (PNP)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PNP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Inosine        Hypoxanthine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352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Xanthosine         Xanthine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352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Guanosine         Guanine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352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Xanthine oxidase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Xanthine oxidase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hypoxanthine         Xanthine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352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Xanthine           Uric acid</a:t>
                      </a:r>
                      <a:endParaRPr sz="13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E2A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sp>
        <p:nvSpPr>
          <p:cNvPr id="1588" name="Google Shape;1588;p24"/>
          <p:cNvSpPr/>
          <p:nvPr/>
        </p:nvSpPr>
        <p:spPr>
          <a:xfrm>
            <a:off x="7433031" y="2203763"/>
            <a:ext cx="267600" cy="12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24"/>
          <p:cNvSpPr/>
          <p:nvPr/>
        </p:nvSpPr>
        <p:spPr>
          <a:xfrm>
            <a:off x="8033204" y="2584088"/>
            <a:ext cx="267600" cy="12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24"/>
          <p:cNvSpPr/>
          <p:nvPr/>
        </p:nvSpPr>
        <p:spPr>
          <a:xfrm flipH="1" rot="10800000">
            <a:off x="7765600" y="2966905"/>
            <a:ext cx="267600" cy="12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24"/>
          <p:cNvSpPr/>
          <p:nvPr/>
        </p:nvSpPr>
        <p:spPr>
          <a:xfrm>
            <a:off x="7433024" y="3342820"/>
            <a:ext cx="267600" cy="12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24"/>
          <p:cNvSpPr/>
          <p:nvPr/>
        </p:nvSpPr>
        <p:spPr>
          <a:xfrm>
            <a:off x="7375906" y="3717761"/>
            <a:ext cx="267600" cy="12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24"/>
          <p:cNvSpPr/>
          <p:nvPr/>
        </p:nvSpPr>
        <p:spPr>
          <a:xfrm>
            <a:off x="7375900" y="4049548"/>
            <a:ext cx="267600" cy="173400"/>
          </a:xfrm>
          <a:prstGeom prst="rightArrow">
            <a:avLst>
              <a:gd fmla="val 50000" name="adj1"/>
              <a:gd fmla="val 3349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24"/>
          <p:cNvSpPr/>
          <p:nvPr/>
        </p:nvSpPr>
        <p:spPr>
          <a:xfrm>
            <a:off x="7375897" y="4481877"/>
            <a:ext cx="267600" cy="12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24"/>
          <p:cNvSpPr/>
          <p:nvPr/>
        </p:nvSpPr>
        <p:spPr>
          <a:xfrm flipH="1" rot="10800000">
            <a:off x="7643500" y="4849477"/>
            <a:ext cx="267600" cy="17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24"/>
          <p:cNvSpPr/>
          <p:nvPr/>
        </p:nvSpPr>
        <p:spPr>
          <a:xfrm>
            <a:off x="7968230" y="5263318"/>
            <a:ext cx="267600" cy="124500"/>
          </a:xfrm>
          <a:prstGeom prst="rightArrow">
            <a:avLst>
              <a:gd fmla="val 50000" name="adj1"/>
              <a:gd fmla="val 5507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24"/>
          <p:cNvSpPr/>
          <p:nvPr/>
        </p:nvSpPr>
        <p:spPr>
          <a:xfrm flipH="1" rot="10800000">
            <a:off x="7968225" y="5640924"/>
            <a:ext cx="267600" cy="14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24"/>
          <p:cNvSpPr/>
          <p:nvPr/>
        </p:nvSpPr>
        <p:spPr>
          <a:xfrm flipH="1" rot="10800000">
            <a:off x="8166711" y="5999006"/>
            <a:ext cx="324000" cy="131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24"/>
          <p:cNvSpPr/>
          <p:nvPr/>
        </p:nvSpPr>
        <p:spPr>
          <a:xfrm>
            <a:off x="7842700" y="6407577"/>
            <a:ext cx="324000" cy="10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24"/>
          <p:cNvSpPr txBox="1"/>
          <p:nvPr/>
        </p:nvSpPr>
        <p:spPr>
          <a:xfrm>
            <a:off x="407971" y="895504"/>
            <a:ext cx="1761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Extra slide </a:t>
            </a:r>
            <a:endParaRPr b="0" i="0" sz="12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Thanks to team441</a:t>
            </a:r>
            <a:endParaRPr b="0" i="0" sz="12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5" name="Google Shape;1605;p25"/>
          <p:cNvPicPr preferRelativeResize="0"/>
          <p:nvPr/>
        </p:nvPicPr>
        <p:blipFill rotWithShape="1">
          <a:blip r:embed="rId4">
            <a:alphaModFix/>
          </a:blip>
          <a:srcRect b="0" l="0" r="0" t="595"/>
          <a:stretch/>
        </p:blipFill>
        <p:spPr>
          <a:xfrm>
            <a:off x="7888200" y="1654375"/>
            <a:ext cx="2803800" cy="590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6" name="Google Shape;1606;p25"/>
          <p:cNvSpPr txBox="1"/>
          <p:nvPr>
            <p:ph idx="4294967295" type="title"/>
          </p:nvPr>
        </p:nvSpPr>
        <p:spPr>
          <a:xfrm>
            <a:off x="258825" y="285875"/>
            <a:ext cx="9294600" cy="9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800" u="sng">
                <a:solidFill>
                  <a:srgbClr val="000000"/>
                </a:solidFill>
                <a:highlight>
                  <a:srgbClr val="EFEFEF"/>
                </a:highlight>
              </a:rPr>
              <a:t>Fate of uric acid in humans</a:t>
            </a:r>
            <a:endParaRPr sz="2800" u="sng">
              <a:solidFill>
                <a:srgbClr val="000000"/>
              </a:solidFill>
              <a:highlight>
                <a:srgbClr val="EFEFEF"/>
              </a:highlight>
            </a:endParaRPr>
          </a:p>
        </p:txBody>
      </p:sp>
      <p:sp>
        <p:nvSpPr>
          <p:cNvPr id="1607" name="Google Shape;1607;p25"/>
          <p:cNvSpPr txBox="1"/>
          <p:nvPr/>
        </p:nvSpPr>
        <p:spPr>
          <a:xfrm>
            <a:off x="666825" y="904300"/>
            <a:ext cx="984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 </a:t>
            </a:r>
            <a:r>
              <a:rPr b="0" i="0" lang="en" sz="16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humans</a:t>
            </a:r>
            <a:r>
              <a:rPr b="0" i="0" lang="en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primates, birds and reptiles the</a:t>
            </a:r>
            <a:r>
              <a:rPr b="0" i="0" lang="en" sz="16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final product</a:t>
            </a:r>
            <a:r>
              <a:rPr b="0" i="0" lang="en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of purine degradation is </a:t>
            </a:r>
            <a:r>
              <a:rPr b="0" i="0" lang="en" sz="16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uric acid</a:t>
            </a:r>
            <a:endParaRPr b="0" i="0" sz="16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08" name="Google Shape;1608;p25"/>
          <p:cNvSpPr txBox="1"/>
          <p:nvPr/>
        </p:nvSpPr>
        <p:spPr>
          <a:xfrm>
            <a:off x="719808" y="1809338"/>
            <a:ext cx="60873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Some animals convert uric acid to other products:</a:t>
            </a:r>
            <a:endParaRPr b="0" i="0" sz="1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AutoNum type="arabicPeriod"/>
            </a:pPr>
            <a:r>
              <a:rPr b="0" i="0" lang="en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Allantoin</a:t>
            </a:r>
            <a:endParaRPr b="0" i="0" sz="1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AutoNum type="arabicPeriod"/>
            </a:pPr>
            <a:r>
              <a:rPr b="0" i="0" lang="en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Allantoic acid </a:t>
            </a:r>
            <a:endParaRPr b="0" i="0" sz="1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AutoNum type="arabicPeriod"/>
            </a:pPr>
            <a:r>
              <a:rPr b="0" i="0" lang="en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Urea</a:t>
            </a:r>
            <a:endParaRPr b="0" i="0" sz="16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AutoNum type="arabicPeriod"/>
            </a:pPr>
            <a:r>
              <a:rPr b="0" i="0" lang="en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Ammonia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25"/>
          <p:cNvSpPr txBox="1"/>
          <p:nvPr/>
        </p:nvSpPr>
        <p:spPr>
          <a:xfrm>
            <a:off x="666825" y="1373550"/>
            <a:ext cx="3851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Uric acid is excreted in the urine</a:t>
            </a:r>
            <a:endParaRPr b="0" i="0" sz="16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0" name="Google Shape;1610;p25"/>
          <p:cNvSpPr txBox="1"/>
          <p:nvPr/>
        </p:nvSpPr>
        <p:spPr>
          <a:xfrm>
            <a:off x="666823" y="3129088"/>
            <a:ext cx="4443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Uric acid is less soluble in water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1" name="Google Shape;1611;p25"/>
          <p:cNvSpPr txBox="1"/>
          <p:nvPr/>
        </p:nvSpPr>
        <p:spPr>
          <a:xfrm>
            <a:off x="666825" y="3656567"/>
            <a:ext cx="5370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Reptiles, insects and birds excrete uric acid as a paste of crystals,To save water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2" name="Google Shape;1612;p25"/>
          <p:cNvSpPr txBox="1"/>
          <p:nvPr/>
        </p:nvSpPr>
        <p:spPr>
          <a:xfrm>
            <a:off x="719802" y="4308058"/>
            <a:ext cx="3798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Humans excrete uric acid in urine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25"/>
          <p:cNvSpPr txBox="1"/>
          <p:nvPr/>
        </p:nvSpPr>
        <p:spPr>
          <a:xfrm>
            <a:off x="666824" y="4892050"/>
            <a:ext cx="5134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Humans</a:t>
            </a:r>
            <a:r>
              <a:rPr b="0" i="0" lang="en" sz="16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do not have enzymes</a:t>
            </a:r>
            <a:r>
              <a:rPr b="0" i="0" lang="en" sz="16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to further degrade uric acid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25"/>
          <p:cNvSpPr txBox="1"/>
          <p:nvPr/>
        </p:nvSpPr>
        <p:spPr>
          <a:xfrm>
            <a:off x="666834" y="5715575"/>
            <a:ext cx="469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Excessive production of uric acid causes deposition of uric acid crystals in the joints leading to: </a:t>
            </a:r>
            <a:endParaRPr b="0" i="0" sz="16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omfortaa"/>
              <a:buChar char="●"/>
            </a:pPr>
            <a:r>
              <a:rPr b="0" i="0" lang="en" sz="16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Gout</a:t>
            </a:r>
            <a:endParaRPr b="0" i="0" sz="16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omfortaa"/>
              <a:buChar char="●"/>
            </a:pPr>
            <a:r>
              <a:rPr b="0" i="0" lang="en" sz="16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Hyperuricemia (High level of uric acid)</a:t>
            </a:r>
            <a:endParaRPr b="0" i="0" sz="16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5" name="Google Shape;1615;p25"/>
          <p:cNvSpPr/>
          <p:nvPr/>
        </p:nvSpPr>
        <p:spPr>
          <a:xfrm>
            <a:off x="208725" y="908800"/>
            <a:ext cx="458100" cy="4254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Google Shape;1616;p25"/>
          <p:cNvSpPr/>
          <p:nvPr/>
        </p:nvSpPr>
        <p:spPr>
          <a:xfrm>
            <a:off x="208725" y="1352750"/>
            <a:ext cx="458100" cy="4254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25"/>
          <p:cNvSpPr/>
          <p:nvPr/>
        </p:nvSpPr>
        <p:spPr>
          <a:xfrm>
            <a:off x="208725" y="1809346"/>
            <a:ext cx="458100" cy="4254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p25"/>
          <p:cNvSpPr/>
          <p:nvPr/>
        </p:nvSpPr>
        <p:spPr>
          <a:xfrm>
            <a:off x="208725" y="3127625"/>
            <a:ext cx="458100" cy="4254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25"/>
          <p:cNvSpPr/>
          <p:nvPr/>
        </p:nvSpPr>
        <p:spPr>
          <a:xfrm>
            <a:off x="208725" y="3656575"/>
            <a:ext cx="458100" cy="4254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25"/>
          <p:cNvSpPr/>
          <p:nvPr/>
        </p:nvSpPr>
        <p:spPr>
          <a:xfrm>
            <a:off x="208725" y="4293500"/>
            <a:ext cx="458100" cy="4254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25"/>
          <p:cNvSpPr/>
          <p:nvPr/>
        </p:nvSpPr>
        <p:spPr>
          <a:xfrm>
            <a:off x="208725" y="4960850"/>
            <a:ext cx="458100" cy="4254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25"/>
          <p:cNvSpPr/>
          <p:nvPr/>
        </p:nvSpPr>
        <p:spPr>
          <a:xfrm>
            <a:off x="208725" y="5687850"/>
            <a:ext cx="458100" cy="4254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25"/>
          <p:cNvSpPr txBox="1"/>
          <p:nvPr/>
        </p:nvSpPr>
        <p:spPr>
          <a:xfrm>
            <a:off x="5623800" y="2090700"/>
            <a:ext cx="2194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You don’t have to memorize anything here of the pathway </a:t>
            </a:r>
            <a:endParaRPr b="0" i="0" sz="1500" u="none" cap="none" strike="noStrike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4" name="Google Shape;1624;p25"/>
          <p:cNvSpPr txBox="1"/>
          <p:nvPr/>
        </p:nvSpPr>
        <p:spPr>
          <a:xfrm>
            <a:off x="5554188" y="2892549"/>
            <a:ext cx="233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sng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Urate oxidase </a:t>
            </a:r>
            <a:r>
              <a:rPr b="1" i="0" lang="en" sz="12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is the enzyme that makes uric acid more soluble in animals</a:t>
            </a:r>
            <a:endParaRPr b="1" i="0" sz="12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5" name="Google Shape;1625;p25"/>
          <p:cNvSpPr/>
          <p:nvPr/>
        </p:nvSpPr>
        <p:spPr>
          <a:xfrm>
            <a:off x="5484601" y="2911900"/>
            <a:ext cx="2334000" cy="8772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25"/>
          <p:cNvSpPr txBox="1"/>
          <p:nvPr/>
        </p:nvSpPr>
        <p:spPr>
          <a:xfrm>
            <a:off x="5484600" y="4191571"/>
            <a:ext cx="2334000" cy="12621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Team441:Humans don’t have </a:t>
            </a:r>
            <a:r>
              <a:rPr b="0" i="0" lang="en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urate oxidase</a:t>
            </a:r>
            <a:r>
              <a:rPr b="0" i="0" lang="en" sz="1400" u="none" cap="none" strike="noStrik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. Therefore, they can’t degradate Uric acid into Allantoin</a:t>
            </a:r>
            <a:endParaRPr b="0" i="0" sz="1400" u="none" cap="none" strike="noStrike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26"/>
          <p:cNvSpPr txBox="1"/>
          <p:nvPr/>
        </p:nvSpPr>
        <p:spPr>
          <a:xfrm>
            <a:off x="202114" y="767434"/>
            <a:ext cx="8323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Gout is a disease due to high levels of uric acid in body fluids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(7.0 mg/dL and above )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2" name="Google Shape;1632;p26"/>
          <p:cNvSpPr txBox="1"/>
          <p:nvPr/>
        </p:nvSpPr>
        <p:spPr>
          <a:xfrm>
            <a:off x="202114" y="2072017"/>
            <a:ext cx="83238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Uric acid accumulates because of: 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Overproduction </a:t>
            </a:r>
            <a:r>
              <a:rPr b="0" i="0" lang="en" sz="1600" u="none" cap="none" strike="noStrik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(high consumption of meat)</a:t>
            </a:r>
            <a:r>
              <a:rPr b="1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b="1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Underexcretion </a:t>
            </a:r>
            <a:r>
              <a:rPr b="0" i="0" lang="en" sz="1600" u="none" cap="none" strike="noStrik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(kidney impairment, dehydration)</a:t>
            </a:r>
            <a:r>
              <a:rPr b="0" i="0" lang="en" sz="2000" u="none" cap="none" strike="noStrik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2500" u="none" cap="none" strike="noStrike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3" name="Google Shape;1633;p26"/>
          <p:cNvSpPr txBox="1"/>
          <p:nvPr>
            <p:ph type="title"/>
          </p:nvPr>
        </p:nvSpPr>
        <p:spPr>
          <a:xfrm>
            <a:off x="202114" y="287707"/>
            <a:ext cx="34266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000">
                <a:solidFill>
                  <a:srgbClr val="000000"/>
                </a:solidFill>
                <a:highlight>
                  <a:srgbClr val="EFEFEF"/>
                </a:highlight>
              </a:rPr>
              <a:t>What is gout?</a:t>
            </a:r>
            <a:endParaRPr sz="2000">
              <a:solidFill>
                <a:srgbClr val="000000"/>
              </a:solidFill>
              <a:highlight>
                <a:srgbClr val="EFEFEF"/>
              </a:highlight>
            </a:endParaRPr>
          </a:p>
        </p:txBody>
      </p:sp>
      <p:sp>
        <p:nvSpPr>
          <p:cNvPr id="1634" name="Google Shape;1634;p26"/>
          <p:cNvSpPr txBox="1"/>
          <p:nvPr>
            <p:ph type="title"/>
          </p:nvPr>
        </p:nvSpPr>
        <p:spPr>
          <a:xfrm>
            <a:off x="202114" y="1526856"/>
            <a:ext cx="83238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000">
                <a:solidFill>
                  <a:srgbClr val="000000"/>
                </a:solidFill>
                <a:highlight>
                  <a:srgbClr val="EFEFEF"/>
                </a:highlight>
              </a:rPr>
              <a:t>What causes uric acid levels to rise (two main causes)?</a:t>
            </a:r>
            <a:endParaRPr sz="2000">
              <a:solidFill>
                <a:srgbClr val="000000"/>
              </a:solidFill>
              <a:highlight>
                <a:srgbClr val="EFEFEF"/>
              </a:highlight>
            </a:endParaRPr>
          </a:p>
        </p:txBody>
      </p:sp>
      <p:sp>
        <p:nvSpPr>
          <p:cNvPr id="1635" name="Google Shape;1635;p26"/>
          <p:cNvSpPr txBox="1"/>
          <p:nvPr>
            <p:ph type="title"/>
          </p:nvPr>
        </p:nvSpPr>
        <p:spPr>
          <a:xfrm>
            <a:off x="202114" y="2819824"/>
            <a:ext cx="83238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000">
                <a:solidFill>
                  <a:srgbClr val="000000"/>
                </a:solidFill>
                <a:highlight>
                  <a:srgbClr val="EFEFEF"/>
                </a:highlight>
              </a:rPr>
              <a:t>What is a symptom of gout?</a:t>
            </a:r>
            <a:endParaRPr sz="2000">
              <a:solidFill>
                <a:srgbClr val="000000"/>
              </a:solidFill>
              <a:highlight>
                <a:srgbClr val="EFEFEF"/>
              </a:highlight>
            </a:endParaRPr>
          </a:p>
        </p:txBody>
      </p:sp>
      <p:sp>
        <p:nvSpPr>
          <p:cNvPr id="1636" name="Google Shape;1636;p26"/>
          <p:cNvSpPr txBox="1"/>
          <p:nvPr/>
        </p:nvSpPr>
        <p:spPr>
          <a:xfrm>
            <a:off x="202114" y="3364986"/>
            <a:ext cx="8323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Painful arthritic joint inflammation due to deposits of insoluble sodium urate crystals ( especially big toe) 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7" name="Google Shape;163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7600" y="1898595"/>
            <a:ext cx="2200924" cy="138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" name="Google Shape;163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7611" y="4240113"/>
            <a:ext cx="1845288" cy="103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9" name="Google Shape;1639;p26"/>
          <p:cNvSpPr txBox="1"/>
          <p:nvPr/>
        </p:nvSpPr>
        <p:spPr>
          <a:xfrm>
            <a:off x="8397600" y="830425"/>
            <a:ext cx="1120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sng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Osmosis video about Gout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0" name="Google Shape;1640;p26"/>
          <p:cNvGrpSpPr/>
          <p:nvPr/>
        </p:nvGrpSpPr>
        <p:grpSpPr>
          <a:xfrm>
            <a:off x="9740228" y="163628"/>
            <a:ext cx="729341" cy="678708"/>
            <a:chOff x="5557286" y="3817357"/>
            <a:chExt cx="362947" cy="356576"/>
          </a:xfrm>
        </p:grpSpPr>
        <p:sp>
          <p:nvSpPr>
            <p:cNvPr id="1641" name="Google Shape;1641;p26"/>
            <p:cNvSpPr/>
            <p:nvPr/>
          </p:nvSpPr>
          <p:spPr>
            <a:xfrm>
              <a:off x="5557286" y="3817357"/>
              <a:ext cx="356891" cy="356498"/>
            </a:xfrm>
            <a:custGeom>
              <a:rect b="b" l="l" r="r" t="t"/>
              <a:pathLst>
                <a:path extrusionOk="0" h="13599" w="13614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68" y="13598"/>
                    <a:pt x="13613" y="10552"/>
                    <a:pt x="13613" y="6799"/>
                  </a:cubicBezTo>
                  <a:cubicBezTo>
                    <a:pt x="13613" y="3046"/>
                    <a:pt x="10568" y="0"/>
                    <a:pt x="6800" y="0"/>
                  </a:cubicBezTo>
                  <a:close/>
                </a:path>
              </a:pathLst>
            </a:custGeom>
            <a:solidFill>
              <a:srgbClr val="CC0000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26"/>
            <p:cNvSpPr/>
            <p:nvPr/>
          </p:nvSpPr>
          <p:spPr>
            <a:xfrm>
              <a:off x="5712453" y="3817357"/>
              <a:ext cx="207780" cy="356576"/>
            </a:xfrm>
            <a:custGeom>
              <a:rect b="b" l="l" r="r" t="t"/>
              <a:pathLst>
                <a:path extrusionOk="0" h="13602" w="7926">
                  <a:moveTo>
                    <a:pt x="895" y="0"/>
                  </a:moveTo>
                  <a:cubicBezTo>
                    <a:pt x="592" y="0"/>
                    <a:pt x="289" y="15"/>
                    <a:pt x="0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0" y="13541"/>
                  </a:cubicBezTo>
                  <a:cubicBezTo>
                    <a:pt x="306" y="13581"/>
                    <a:pt x="609" y="13601"/>
                    <a:pt x="909" y="13601"/>
                  </a:cubicBezTo>
                  <a:cubicBezTo>
                    <a:pt x="4430" y="13601"/>
                    <a:pt x="7441" y="10865"/>
                    <a:pt x="7680" y="7247"/>
                  </a:cubicBezTo>
                  <a:cubicBezTo>
                    <a:pt x="7925" y="3320"/>
                    <a:pt x="4822" y="0"/>
                    <a:pt x="895" y="0"/>
                  </a:cubicBezTo>
                  <a:close/>
                </a:path>
              </a:pathLst>
            </a:custGeom>
            <a:solidFill>
              <a:srgbClr val="CC0000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6"/>
            <p:cNvSpPr/>
            <p:nvPr/>
          </p:nvSpPr>
          <p:spPr>
            <a:xfrm>
              <a:off x="5601563" y="3894456"/>
              <a:ext cx="268337" cy="202563"/>
            </a:xfrm>
            <a:custGeom>
              <a:rect b="b" l="l" r="r" t="t"/>
              <a:pathLst>
                <a:path extrusionOk="0" h="7727" w="10236">
                  <a:moveTo>
                    <a:pt x="5118" y="0"/>
                  </a:moveTo>
                  <a:cubicBezTo>
                    <a:pt x="3685" y="0"/>
                    <a:pt x="2253" y="83"/>
                    <a:pt x="824" y="249"/>
                  </a:cubicBezTo>
                  <a:cubicBezTo>
                    <a:pt x="564" y="278"/>
                    <a:pt x="347" y="480"/>
                    <a:pt x="304" y="755"/>
                  </a:cubicBezTo>
                  <a:cubicBezTo>
                    <a:pt x="1" y="2819"/>
                    <a:pt x="1" y="4912"/>
                    <a:pt x="304" y="6976"/>
                  </a:cubicBezTo>
                  <a:cubicBezTo>
                    <a:pt x="347" y="7236"/>
                    <a:pt x="564" y="7453"/>
                    <a:pt x="824" y="7482"/>
                  </a:cubicBezTo>
                  <a:cubicBezTo>
                    <a:pt x="2253" y="7640"/>
                    <a:pt x="3682" y="7712"/>
                    <a:pt x="5125" y="7727"/>
                  </a:cubicBezTo>
                  <a:cubicBezTo>
                    <a:pt x="6554" y="7712"/>
                    <a:pt x="7984" y="7640"/>
                    <a:pt x="9413" y="7482"/>
                  </a:cubicBezTo>
                  <a:cubicBezTo>
                    <a:pt x="9673" y="7453"/>
                    <a:pt x="9889" y="7236"/>
                    <a:pt x="9932" y="6976"/>
                  </a:cubicBezTo>
                  <a:cubicBezTo>
                    <a:pt x="10236" y="4912"/>
                    <a:pt x="10236" y="2819"/>
                    <a:pt x="9932" y="755"/>
                  </a:cubicBezTo>
                  <a:cubicBezTo>
                    <a:pt x="9889" y="480"/>
                    <a:pt x="9673" y="278"/>
                    <a:pt x="9413" y="249"/>
                  </a:cubicBezTo>
                  <a:cubicBezTo>
                    <a:pt x="7984" y="83"/>
                    <a:pt x="6551" y="0"/>
                    <a:pt x="5118" y="0"/>
                  </a:cubicBezTo>
                  <a:close/>
                </a:path>
              </a:pathLst>
            </a:custGeom>
            <a:solidFill>
              <a:srgbClr val="CC0000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6"/>
            <p:cNvSpPr/>
            <p:nvPr/>
          </p:nvSpPr>
          <p:spPr>
            <a:xfrm>
              <a:off x="5696567" y="3944343"/>
              <a:ext cx="98411" cy="102527"/>
            </a:xfrm>
            <a:custGeom>
              <a:rect b="b" l="l" r="r" t="t"/>
              <a:pathLst>
                <a:path extrusionOk="0" h="3911" w="3754">
                  <a:moveTo>
                    <a:pt x="129" y="0"/>
                  </a:moveTo>
                  <a:cubicBezTo>
                    <a:pt x="58" y="0"/>
                    <a:pt x="0" y="60"/>
                    <a:pt x="0" y="136"/>
                  </a:cubicBezTo>
                  <a:lnTo>
                    <a:pt x="0" y="3774"/>
                  </a:lnTo>
                  <a:cubicBezTo>
                    <a:pt x="0" y="3850"/>
                    <a:pt x="58" y="3910"/>
                    <a:pt x="123" y="3910"/>
                  </a:cubicBezTo>
                  <a:cubicBezTo>
                    <a:pt x="144" y="3910"/>
                    <a:pt x="166" y="3904"/>
                    <a:pt x="188" y="3890"/>
                  </a:cubicBezTo>
                  <a:lnTo>
                    <a:pt x="3667" y="2071"/>
                  </a:lnTo>
                  <a:cubicBezTo>
                    <a:pt x="3753" y="2027"/>
                    <a:pt x="3753" y="1883"/>
                    <a:pt x="3667" y="1840"/>
                  </a:cubicBezTo>
                  <a:lnTo>
                    <a:pt x="202" y="21"/>
                  </a:lnTo>
                  <a:cubicBezTo>
                    <a:pt x="177" y="7"/>
                    <a:pt x="153" y="0"/>
                    <a:pt x="129" y="0"/>
                  </a:cubicBezTo>
                  <a:close/>
                </a:path>
              </a:pathLst>
            </a:custGeom>
            <a:solidFill>
              <a:srgbClr val="CC0000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6"/>
          <p:cNvSpPr txBox="1"/>
          <p:nvPr/>
        </p:nvSpPr>
        <p:spPr>
          <a:xfrm>
            <a:off x="9517801" y="830425"/>
            <a:ext cx="1174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sng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 about gout with visuals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6" name="Google Shape;1646;p26"/>
          <p:cNvCxnSpPr/>
          <p:nvPr/>
        </p:nvCxnSpPr>
        <p:spPr>
          <a:xfrm>
            <a:off x="9565353" y="7"/>
            <a:ext cx="8400" cy="1624500"/>
          </a:xfrm>
          <a:prstGeom prst="straightConnector1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med" w="med" type="diamond"/>
            <a:tailEnd len="sm" w="sm" type="none"/>
          </a:ln>
        </p:spPr>
      </p:cxnSp>
      <p:grpSp>
        <p:nvGrpSpPr>
          <p:cNvPr id="1647" name="Google Shape;1647;p26"/>
          <p:cNvGrpSpPr/>
          <p:nvPr/>
        </p:nvGrpSpPr>
        <p:grpSpPr>
          <a:xfrm>
            <a:off x="8593035" y="163620"/>
            <a:ext cx="729341" cy="678708"/>
            <a:chOff x="5557286" y="3817357"/>
            <a:chExt cx="362947" cy="356576"/>
          </a:xfrm>
        </p:grpSpPr>
        <p:sp>
          <p:nvSpPr>
            <p:cNvPr id="1648" name="Google Shape;1648;p26"/>
            <p:cNvSpPr/>
            <p:nvPr/>
          </p:nvSpPr>
          <p:spPr>
            <a:xfrm>
              <a:off x="5557286" y="3817357"/>
              <a:ext cx="356891" cy="356498"/>
            </a:xfrm>
            <a:custGeom>
              <a:rect b="b" l="l" r="r" t="t"/>
              <a:pathLst>
                <a:path extrusionOk="0" h="13599" w="13614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68" y="13598"/>
                    <a:pt x="13613" y="10552"/>
                    <a:pt x="13613" y="6799"/>
                  </a:cubicBezTo>
                  <a:cubicBezTo>
                    <a:pt x="13613" y="3046"/>
                    <a:pt x="10568" y="0"/>
                    <a:pt x="6800" y="0"/>
                  </a:cubicBezTo>
                  <a:close/>
                </a:path>
              </a:pathLst>
            </a:custGeom>
            <a:solidFill>
              <a:srgbClr val="CC0000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6"/>
            <p:cNvSpPr/>
            <p:nvPr/>
          </p:nvSpPr>
          <p:spPr>
            <a:xfrm>
              <a:off x="5712453" y="3817357"/>
              <a:ext cx="207780" cy="356576"/>
            </a:xfrm>
            <a:custGeom>
              <a:rect b="b" l="l" r="r" t="t"/>
              <a:pathLst>
                <a:path extrusionOk="0" h="13602" w="7926">
                  <a:moveTo>
                    <a:pt x="895" y="0"/>
                  </a:moveTo>
                  <a:cubicBezTo>
                    <a:pt x="592" y="0"/>
                    <a:pt x="289" y="15"/>
                    <a:pt x="0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0" y="13541"/>
                  </a:cubicBezTo>
                  <a:cubicBezTo>
                    <a:pt x="306" y="13581"/>
                    <a:pt x="609" y="13601"/>
                    <a:pt x="909" y="13601"/>
                  </a:cubicBezTo>
                  <a:cubicBezTo>
                    <a:pt x="4430" y="13601"/>
                    <a:pt x="7441" y="10865"/>
                    <a:pt x="7680" y="7247"/>
                  </a:cubicBezTo>
                  <a:cubicBezTo>
                    <a:pt x="7925" y="3320"/>
                    <a:pt x="4822" y="0"/>
                    <a:pt x="895" y="0"/>
                  </a:cubicBezTo>
                  <a:close/>
                </a:path>
              </a:pathLst>
            </a:custGeom>
            <a:solidFill>
              <a:srgbClr val="CC0000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26"/>
            <p:cNvSpPr/>
            <p:nvPr/>
          </p:nvSpPr>
          <p:spPr>
            <a:xfrm>
              <a:off x="5601563" y="3894456"/>
              <a:ext cx="268337" cy="202563"/>
            </a:xfrm>
            <a:custGeom>
              <a:rect b="b" l="l" r="r" t="t"/>
              <a:pathLst>
                <a:path extrusionOk="0" h="7727" w="10236">
                  <a:moveTo>
                    <a:pt x="5118" y="0"/>
                  </a:moveTo>
                  <a:cubicBezTo>
                    <a:pt x="3685" y="0"/>
                    <a:pt x="2253" y="83"/>
                    <a:pt x="824" y="249"/>
                  </a:cubicBezTo>
                  <a:cubicBezTo>
                    <a:pt x="564" y="278"/>
                    <a:pt x="347" y="480"/>
                    <a:pt x="304" y="755"/>
                  </a:cubicBezTo>
                  <a:cubicBezTo>
                    <a:pt x="1" y="2819"/>
                    <a:pt x="1" y="4912"/>
                    <a:pt x="304" y="6976"/>
                  </a:cubicBezTo>
                  <a:cubicBezTo>
                    <a:pt x="347" y="7236"/>
                    <a:pt x="564" y="7453"/>
                    <a:pt x="824" y="7482"/>
                  </a:cubicBezTo>
                  <a:cubicBezTo>
                    <a:pt x="2253" y="7640"/>
                    <a:pt x="3682" y="7712"/>
                    <a:pt x="5125" y="7727"/>
                  </a:cubicBezTo>
                  <a:cubicBezTo>
                    <a:pt x="6554" y="7712"/>
                    <a:pt x="7984" y="7640"/>
                    <a:pt x="9413" y="7482"/>
                  </a:cubicBezTo>
                  <a:cubicBezTo>
                    <a:pt x="9673" y="7453"/>
                    <a:pt x="9889" y="7236"/>
                    <a:pt x="9932" y="6976"/>
                  </a:cubicBezTo>
                  <a:cubicBezTo>
                    <a:pt x="10236" y="4912"/>
                    <a:pt x="10236" y="2819"/>
                    <a:pt x="9932" y="755"/>
                  </a:cubicBezTo>
                  <a:cubicBezTo>
                    <a:pt x="9889" y="480"/>
                    <a:pt x="9673" y="278"/>
                    <a:pt x="9413" y="249"/>
                  </a:cubicBezTo>
                  <a:cubicBezTo>
                    <a:pt x="7984" y="83"/>
                    <a:pt x="6551" y="0"/>
                    <a:pt x="5118" y="0"/>
                  </a:cubicBezTo>
                  <a:close/>
                </a:path>
              </a:pathLst>
            </a:custGeom>
            <a:solidFill>
              <a:srgbClr val="CC0000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26"/>
            <p:cNvSpPr/>
            <p:nvPr/>
          </p:nvSpPr>
          <p:spPr>
            <a:xfrm>
              <a:off x="5696567" y="3944343"/>
              <a:ext cx="98411" cy="102527"/>
            </a:xfrm>
            <a:custGeom>
              <a:rect b="b" l="l" r="r" t="t"/>
              <a:pathLst>
                <a:path extrusionOk="0" h="3911" w="3754">
                  <a:moveTo>
                    <a:pt x="129" y="0"/>
                  </a:moveTo>
                  <a:cubicBezTo>
                    <a:pt x="58" y="0"/>
                    <a:pt x="0" y="60"/>
                    <a:pt x="0" y="136"/>
                  </a:cubicBezTo>
                  <a:lnTo>
                    <a:pt x="0" y="3774"/>
                  </a:lnTo>
                  <a:cubicBezTo>
                    <a:pt x="0" y="3850"/>
                    <a:pt x="58" y="3910"/>
                    <a:pt x="123" y="3910"/>
                  </a:cubicBezTo>
                  <a:cubicBezTo>
                    <a:pt x="144" y="3910"/>
                    <a:pt x="166" y="3904"/>
                    <a:pt x="188" y="3890"/>
                  </a:cubicBezTo>
                  <a:lnTo>
                    <a:pt x="3667" y="2071"/>
                  </a:lnTo>
                  <a:cubicBezTo>
                    <a:pt x="3753" y="2027"/>
                    <a:pt x="3753" y="1883"/>
                    <a:pt x="3667" y="1840"/>
                  </a:cubicBezTo>
                  <a:lnTo>
                    <a:pt x="202" y="21"/>
                  </a:lnTo>
                  <a:cubicBezTo>
                    <a:pt x="177" y="7"/>
                    <a:pt x="153" y="0"/>
                    <a:pt x="129" y="0"/>
                  </a:cubicBezTo>
                  <a:close/>
                </a:path>
              </a:pathLst>
            </a:custGeom>
            <a:solidFill>
              <a:srgbClr val="CC0000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2" name="Google Shape;1652;p26"/>
          <p:cNvSpPr txBox="1"/>
          <p:nvPr>
            <p:ph type="title"/>
          </p:nvPr>
        </p:nvSpPr>
        <p:spPr>
          <a:xfrm>
            <a:off x="202114" y="4058973"/>
            <a:ext cx="82926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000">
                <a:solidFill>
                  <a:schemeClr val="dk1"/>
                </a:solidFill>
                <a:highlight>
                  <a:srgbClr val="EFEFEF"/>
                </a:highlight>
              </a:rPr>
              <a:t>What the prevalence of gout?</a:t>
            </a:r>
            <a:endParaRPr sz="2000">
              <a:solidFill>
                <a:schemeClr val="dk1"/>
              </a:solidFill>
              <a:highlight>
                <a:srgbClr val="EFEFEF"/>
              </a:highlight>
            </a:endParaRPr>
          </a:p>
        </p:txBody>
      </p:sp>
      <p:sp>
        <p:nvSpPr>
          <p:cNvPr id="1653" name="Google Shape;1653;p26"/>
          <p:cNvSpPr txBox="1"/>
          <p:nvPr/>
        </p:nvSpPr>
        <p:spPr>
          <a:xfrm>
            <a:off x="202114" y="4527669"/>
            <a:ext cx="8292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Affects 3 per 1000 persons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26"/>
          <p:cNvSpPr txBox="1"/>
          <p:nvPr>
            <p:ph type="title"/>
          </p:nvPr>
        </p:nvSpPr>
        <p:spPr>
          <a:xfrm>
            <a:off x="202114" y="4855022"/>
            <a:ext cx="93285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000">
                <a:solidFill>
                  <a:schemeClr val="dk1"/>
                </a:solidFill>
                <a:highlight>
                  <a:srgbClr val="EFEFEF"/>
                </a:highlight>
              </a:rPr>
              <a:t>Where do sodium urate crystals accumulate in?</a:t>
            </a:r>
            <a:endParaRPr sz="2000">
              <a:solidFill>
                <a:schemeClr val="dk1"/>
              </a:solidFill>
              <a:highlight>
                <a:srgbClr val="EFEFEF"/>
              </a:highlight>
            </a:endParaRPr>
          </a:p>
        </p:txBody>
      </p:sp>
      <p:sp>
        <p:nvSpPr>
          <p:cNvPr id="1655" name="Google Shape;1655;p26"/>
          <p:cNvSpPr txBox="1"/>
          <p:nvPr/>
        </p:nvSpPr>
        <p:spPr>
          <a:xfrm>
            <a:off x="202114" y="5323718"/>
            <a:ext cx="8292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Sodium urate crystals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accumulate in </a:t>
            </a:r>
            <a:r>
              <a:rPr b="0" i="0" lang="en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kidneys, ureter, joints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leading to chronic gouty arthritis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26"/>
          <p:cNvSpPr txBox="1"/>
          <p:nvPr/>
        </p:nvSpPr>
        <p:spPr>
          <a:xfrm>
            <a:off x="329184" y="6348893"/>
            <a:ext cx="8448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Uric acid, the final product of purine metabolism, is a weak acid that circulates as the deprotonated urate anion under physiologic conditions, and combines with sodium ions to form monosodium urate.</a:t>
            </a:r>
            <a:endParaRPr b="0" i="0" sz="1600" u="none" cap="none" strike="noStrike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7" name="Google Shape;1657;p26"/>
          <p:cNvSpPr txBox="1"/>
          <p:nvPr>
            <p:ph type="title"/>
          </p:nvPr>
        </p:nvSpPr>
        <p:spPr>
          <a:xfrm>
            <a:off x="202114" y="5865305"/>
            <a:ext cx="73434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50">
                <a:solidFill>
                  <a:srgbClr val="999999"/>
                </a:solidFill>
              </a:rPr>
              <a:t>**Extra** How does a sodium urate crystal form?</a:t>
            </a:r>
            <a:endParaRPr sz="1750">
              <a:solidFill>
                <a:srgbClr val="999999"/>
              </a:solidFill>
            </a:endParaRPr>
          </a:p>
        </p:txBody>
      </p:sp>
      <p:sp>
        <p:nvSpPr>
          <p:cNvPr id="1658" name="Google Shape;1658;p26"/>
          <p:cNvSpPr txBox="1"/>
          <p:nvPr/>
        </p:nvSpPr>
        <p:spPr>
          <a:xfrm>
            <a:off x="2660475" y="1061025"/>
            <a:ext cx="59925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The normal level of uric acid in males is higher than females this is why males get gout more commonly</a:t>
            </a:r>
            <a:endParaRPr b="0" i="0" sz="12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3C47D"/>
                </a:solidFill>
                <a:latin typeface="Montserrat"/>
                <a:ea typeface="Montserrat"/>
                <a:cs typeface="Montserrat"/>
                <a:sym typeface="Montserrat"/>
              </a:rPr>
              <a:t>( the saturation point is the same = 7)</a:t>
            </a:r>
            <a:endParaRPr b="0" i="0" sz="1200" u="none" cap="none" strike="noStrike">
              <a:solidFill>
                <a:srgbClr val="93C47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ancer Treatment Information Brochure by Slidesgo">
  <a:themeElements>
    <a:clrScheme name="Simple Light">
      <a:dk1>
        <a:srgbClr val="000000"/>
      </a:dk1>
      <a:lt1>
        <a:srgbClr val="FFFFFF"/>
      </a:lt1>
      <a:dk2>
        <a:srgbClr val="F1FCFF"/>
      </a:dk2>
      <a:lt2>
        <a:srgbClr val="CAECFF"/>
      </a:lt2>
      <a:accent1>
        <a:srgbClr val="054586"/>
      </a:accent1>
      <a:accent2>
        <a:srgbClr val="95CCF8"/>
      </a:accent2>
      <a:accent3>
        <a:srgbClr val="92DFDC"/>
      </a:accent3>
      <a:accent4>
        <a:srgbClr val="D66C68"/>
      </a:accent4>
      <a:accent5>
        <a:srgbClr val="FF854F"/>
      </a:accent5>
      <a:accent6>
        <a:srgbClr val="FFAF3F"/>
      </a:accent6>
      <a:hlink>
        <a:srgbClr val="05458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