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7560000" cx="10692000"/>
  <p:notesSz cx="7560000" cy="10692000"/>
  <p:embeddedFontLst>
    <p:embeddedFont>
      <p:font typeface="Roboto"/>
      <p:regular r:id="rId27"/>
      <p:bold r:id="rId28"/>
      <p:italic r:id="rId29"/>
      <p:boldItalic r:id="rId30"/>
    </p:embeddedFont>
    <p:embeddedFont>
      <p:font typeface="Montserrat"/>
      <p:regular r:id="rId31"/>
      <p:bold r:id="rId32"/>
      <p:italic r:id="rId33"/>
      <p:boldItalic r:id="rId34"/>
    </p:embeddedFont>
    <p:embeddedFont>
      <p:font typeface="Montserrat ExtraBold"/>
      <p:bold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6CCAC4C-51B1-45DD-898C-87B096F3FE89}">
  <a:tblStyle styleId="{56CCAC4C-51B1-45DD-898C-87B096F3FE8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regular.fntdata"/><Relationship Id="rId30" Type="http://schemas.openxmlformats.org/officeDocument/2006/relationships/font" Target="fonts/Roboto-boldItalic.fntdata"/><Relationship Id="rId11" Type="http://schemas.openxmlformats.org/officeDocument/2006/relationships/slide" Target="slides/slide6.xml"/><Relationship Id="rId33" Type="http://schemas.openxmlformats.org/officeDocument/2006/relationships/font" Target="fonts/Montserrat-italic.fntdata"/><Relationship Id="rId10" Type="http://schemas.openxmlformats.org/officeDocument/2006/relationships/slide" Target="slides/slide5.xml"/><Relationship Id="rId32" Type="http://schemas.openxmlformats.org/officeDocument/2006/relationships/font" Target="fonts/Montserrat-bold.fntdata"/><Relationship Id="rId13" Type="http://schemas.openxmlformats.org/officeDocument/2006/relationships/slide" Target="slides/slide8.xml"/><Relationship Id="rId35" Type="http://schemas.openxmlformats.org/officeDocument/2006/relationships/font" Target="fonts/MontserratExtraBold-bold.fntdata"/><Relationship Id="rId12" Type="http://schemas.openxmlformats.org/officeDocument/2006/relationships/slide" Target="slides/slide7.xml"/><Relationship Id="rId34" Type="http://schemas.openxmlformats.org/officeDocument/2006/relationships/font" Target="fonts/Montserrat-boldItalic.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MontserratExtraBold-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8" name="Shape 1398"/>
        <p:cNvGrpSpPr/>
        <p:nvPr/>
      </p:nvGrpSpPr>
      <p:grpSpPr>
        <a:xfrm>
          <a:off x="0" y="0"/>
          <a:ext cx="0" cy="0"/>
          <a:chOff x="0" y="0"/>
          <a:chExt cx="0" cy="0"/>
        </a:xfrm>
      </p:grpSpPr>
      <p:sp>
        <p:nvSpPr>
          <p:cNvPr id="1399" name="Google Shape;1399;p: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400" name="Google Shape;140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g1041398ad68_0_15: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547" name="Google Shape;1547;g1041398ad6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8" name="Shape 1568"/>
        <p:cNvGrpSpPr/>
        <p:nvPr/>
      </p:nvGrpSpPr>
      <p:grpSpPr>
        <a:xfrm>
          <a:off x="0" y="0"/>
          <a:ext cx="0" cy="0"/>
          <a:chOff x="0" y="0"/>
          <a:chExt cx="0" cy="0"/>
        </a:xfrm>
      </p:grpSpPr>
      <p:sp>
        <p:nvSpPr>
          <p:cNvPr id="1569" name="Google Shape;1569;g1041398ad68_0_51: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570" name="Google Shape;1570;g1041398ad6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8" name="Shape 1578"/>
        <p:cNvGrpSpPr/>
        <p:nvPr/>
      </p:nvGrpSpPr>
      <p:grpSpPr>
        <a:xfrm>
          <a:off x="0" y="0"/>
          <a:ext cx="0" cy="0"/>
          <a:chOff x="0" y="0"/>
          <a:chExt cx="0" cy="0"/>
        </a:xfrm>
      </p:grpSpPr>
      <p:sp>
        <p:nvSpPr>
          <p:cNvPr id="1579" name="Google Shape;1579;g1041398ad68_0_69: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580" name="Google Shape;1580;g1041398ad68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6" name="Shape 1596"/>
        <p:cNvGrpSpPr/>
        <p:nvPr/>
      </p:nvGrpSpPr>
      <p:grpSpPr>
        <a:xfrm>
          <a:off x="0" y="0"/>
          <a:ext cx="0" cy="0"/>
          <a:chOff x="0" y="0"/>
          <a:chExt cx="0" cy="0"/>
        </a:xfrm>
      </p:grpSpPr>
      <p:sp>
        <p:nvSpPr>
          <p:cNvPr id="1597" name="Google Shape;1597;g1041398ad68_0_95: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598" name="Google Shape;1598;g1041398ad68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5" name="Shape 1605"/>
        <p:cNvGrpSpPr/>
        <p:nvPr/>
      </p:nvGrpSpPr>
      <p:grpSpPr>
        <a:xfrm>
          <a:off x="0" y="0"/>
          <a:ext cx="0" cy="0"/>
          <a:chOff x="0" y="0"/>
          <a:chExt cx="0" cy="0"/>
        </a:xfrm>
      </p:grpSpPr>
      <p:sp>
        <p:nvSpPr>
          <p:cNvPr id="1606" name="Google Shape;1606;g1041398ad68_0_107: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607" name="Google Shape;1607;g1041398ad68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5" name="Shape 1615"/>
        <p:cNvGrpSpPr/>
        <p:nvPr/>
      </p:nvGrpSpPr>
      <p:grpSpPr>
        <a:xfrm>
          <a:off x="0" y="0"/>
          <a:ext cx="0" cy="0"/>
          <a:chOff x="0" y="0"/>
          <a:chExt cx="0" cy="0"/>
        </a:xfrm>
      </p:grpSpPr>
      <p:sp>
        <p:nvSpPr>
          <p:cNvPr id="1616" name="Google Shape;1616;g1041398ad68_0_129: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617" name="Google Shape;1617;g1041398ad68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2" name="Shape 1622"/>
        <p:cNvGrpSpPr/>
        <p:nvPr/>
      </p:nvGrpSpPr>
      <p:grpSpPr>
        <a:xfrm>
          <a:off x="0" y="0"/>
          <a:ext cx="0" cy="0"/>
          <a:chOff x="0" y="0"/>
          <a:chExt cx="0" cy="0"/>
        </a:xfrm>
      </p:grpSpPr>
      <p:sp>
        <p:nvSpPr>
          <p:cNvPr id="1623" name="Google Shape;1623;g1041398ad68_0_139: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624" name="Google Shape;1624;g1041398ad68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0" name="Shape 1630"/>
        <p:cNvGrpSpPr/>
        <p:nvPr/>
      </p:nvGrpSpPr>
      <p:grpSpPr>
        <a:xfrm>
          <a:off x="0" y="0"/>
          <a:ext cx="0" cy="0"/>
          <a:chOff x="0" y="0"/>
          <a:chExt cx="0" cy="0"/>
        </a:xfrm>
      </p:grpSpPr>
      <p:sp>
        <p:nvSpPr>
          <p:cNvPr id="1631" name="Google Shape;1631;g1041398ad68_0_148: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632" name="Google Shape;1632;g1041398ad68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1" name="Shape 1641"/>
        <p:cNvGrpSpPr/>
        <p:nvPr/>
      </p:nvGrpSpPr>
      <p:grpSpPr>
        <a:xfrm>
          <a:off x="0" y="0"/>
          <a:ext cx="0" cy="0"/>
          <a:chOff x="0" y="0"/>
          <a:chExt cx="0" cy="0"/>
        </a:xfrm>
      </p:grpSpPr>
      <p:sp>
        <p:nvSpPr>
          <p:cNvPr id="1642" name="Google Shape;1642;g1041398ad68_0_178: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643" name="Google Shape;1643;g1041398ad68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6" name="Shape 1666"/>
        <p:cNvGrpSpPr/>
        <p:nvPr/>
      </p:nvGrpSpPr>
      <p:grpSpPr>
        <a:xfrm>
          <a:off x="0" y="0"/>
          <a:ext cx="0" cy="0"/>
          <a:chOff x="0" y="0"/>
          <a:chExt cx="0" cy="0"/>
        </a:xfrm>
      </p:grpSpPr>
      <p:sp>
        <p:nvSpPr>
          <p:cNvPr id="1667" name="Google Shape;1667;g1041398ad68_0_217: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668" name="Google Shape;1668;g1041398ad68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g1072088456f_0_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420" name="Google Shape;1420;g107208845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6" name="Shape 1676"/>
        <p:cNvGrpSpPr/>
        <p:nvPr/>
      </p:nvGrpSpPr>
      <p:grpSpPr>
        <a:xfrm>
          <a:off x="0" y="0"/>
          <a:ext cx="0" cy="0"/>
          <a:chOff x="0" y="0"/>
          <a:chExt cx="0" cy="0"/>
        </a:xfrm>
      </p:grpSpPr>
      <p:sp>
        <p:nvSpPr>
          <p:cNvPr id="1677" name="Google Shape;1677;g1041398ad68_0_231: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678" name="Google Shape;1678;g1041398ad68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3" name="Shape 1693"/>
        <p:cNvGrpSpPr/>
        <p:nvPr/>
      </p:nvGrpSpPr>
      <p:grpSpPr>
        <a:xfrm>
          <a:off x="0" y="0"/>
          <a:ext cx="0" cy="0"/>
          <a:chOff x="0" y="0"/>
          <a:chExt cx="0" cy="0"/>
        </a:xfrm>
      </p:grpSpPr>
      <p:sp>
        <p:nvSpPr>
          <p:cNvPr id="1694" name="Google Shape;1694;g368e297e50dc2639_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695" name="Google Shape;1695;g368e297e50dc263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6" name="Shape 1436"/>
        <p:cNvGrpSpPr/>
        <p:nvPr/>
      </p:nvGrpSpPr>
      <p:grpSpPr>
        <a:xfrm>
          <a:off x="0" y="0"/>
          <a:ext cx="0" cy="0"/>
          <a:chOff x="0" y="0"/>
          <a:chExt cx="0" cy="0"/>
        </a:xfrm>
      </p:grpSpPr>
      <p:sp>
        <p:nvSpPr>
          <p:cNvPr id="1437" name="Google Shape;1437;g1072088456f_0_26: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438" name="Google Shape;1438;g1072088456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g1072088456f_0_64: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464" name="Google Shape;1464;g1072088456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g1072088456f_0_79: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490" name="Google Shape;1490;g1072088456f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7" name="Shape 1507"/>
        <p:cNvGrpSpPr/>
        <p:nvPr/>
      </p:nvGrpSpPr>
      <p:grpSpPr>
        <a:xfrm>
          <a:off x="0" y="0"/>
          <a:ext cx="0" cy="0"/>
          <a:chOff x="0" y="0"/>
          <a:chExt cx="0" cy="0"/>
        </a:xfrm>
      </p:grpSpPr>
      <p:sp>
        <p:nvSpPr>
          <p:cNvPr id="1508" name="Google Shape;1508;g1072088456f_0_14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509" name="Google Shape;1509;g1072088456f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7" name="Shape 1517"/>
        <p:cNvGrpSpPr/>
        <p:nvPr/>
      </p:nvGrpSpPr>
      <p:grpSpPr>
        <a:xfrm>
          <a:off x="0" y="0"/>
          <a:ext cx="0" cy="0"/>
          <a:chOff x="0" y="0"/>
          <a:chExt cx="0" cy="0"/>
        </a:xfrm>
      </p:grpSpPr>
      <p:sp>
        <p:nvSpPr>
          <p:cNvPr id="1518" name="Google Shape;1518;g1072088456f_0_158: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519" name="Google Shape;1519;g1072088456f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g1072088456f_0_171: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527" name="Google Shape;1527;g1072088456f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8" name="Shape 1538"/>
        <p:cNvGrpSpPr/>
        <p:nvPr/>
      </p:nvGrpSpPr>
      <p:grpSpPr>
        <a:xfrm>
          <a:off x="0" y="0"/>
          <a:ext cx="0" cy="0"/>
          <a:chOff x="0" y="0"/>
          <a:chExt cx="0" cy="0"/>
        </a:xfrm>
      </p:grpSpPr>
      <p:sp>
        <p:nvSpPr>
          <p:cNvPr id="1539" name="Google Shape;1539;g1041398ad68_0_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540" name="Google Shape;1540;g1041398ad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2" y="3804200"/>
            <a:ext cx="10691977" cy="3755811"/>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rot="-9733466">
            <a:off x="-530512" y="-1230128"/>
            <a:ext cx="15045066" cy="5284855"/>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963501" y="1978944"/>
            <a:ext cx="7571700" cy="3602100"/>
          </a:xfrm>
          <a:prstGeom prst="rect">
            <a:avLst/>
          </a:prstGeom>
        </p:spPr>
        <p:txBody>
          <a:bodyPr anchorCtr="0" anchor="ctr" bIns="91425" lIns="91425" spcFirstLastPara="1" rIns="91425" wrap="square" tIns="91425">
            <a:normAutofit/>
          </a:bodyPr>
          <a:lstStyle>
            <a:lvl1pPr lvl="0">
              <a:lnSpc>
                <a:spcPct val="80000"/>
              </a:lnSpc>
              <a:spcBef>
                <a:spcPts val="0"/>
              </a:spcBef>
              <a:spcAft>
                <a:spcPts val="0"/>
              </a:spcAft>
              <a:buSzPts val="5200"/>
              <a:buNone/>
              <a:defRPr sz="64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 type="subTitle"/>
          </p:nvPr>
        </p:nvSpPr>
        <p:spPr>
          <a:xfrm>
            <a:off x="963501" y="5780069"/>
            <a:ext cx="7571700" cy="545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9906772" y="6854072"/>
            <a:ext cx="641400" cy="578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5" name="Google Shape;15;p2"/>
          <p:cNvSpPr txBox="1"/>
          <p:nvPr>
            <p:ph idx="2" type="subTitle"/>
          </p:nvPr>
        </p:nvSpPr>
        <p:spPr>
          <a:xfrm>
            <a:off x="963501" y="1234231"/>
            <a:ext cx="2899500" cy="545700"/>
          </a:xfrm>
          <a:prstGeom prst="rect">
            <a:avLst/>
          </a:prstGeom>
        </p:spPr>
        <p:txBody>
          <a:bodyPr anchorCtr="0" anchor="ctr" bIns="91425" lIns="91425" spcFirstLastPara="1" rIns="91425" wrap="square" tIns="91425">
            <a:normAutofit/>
          </a:bodyPr>
          <a:lstStyle>
            <a:lvl1pPr lvl="0" rtl="0">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16" name="Google Shape;16;p2"/>
          <p:cNvGrpSpPr/>
          <p:nvPr/>
        </p:nvGrpSpPr>
        <p:grpSpPr>
          <a:xfrm>
            <a:off x="7807960" y="-810721"/>
            <a:ext cx="3476329" cy="3755786"/>
            <a:chOff x="3179709" y="5000350"/>
            <a:chExt cx="526733" cy="569110"/>
          </a:xfrm>
        </p:grpSpPr>
        <p:sp>
          <p:nvSpPr>
            <p:cNvPr id="17" name="Google Shape;17;p2"/>
            <p:cNvSpPr/>
            <p:nvPr/>
          </p:nvSpPr>
          <p:spPr>
            <a:xfrm>
              <a:off x="3377359" y="5283823"/>
              <a:ext cx="131005" cy="113596"/>
            </a:xfrm>
            <a:custGeom>
              <a:rect b="b" l="l" r="r" t="t"/>
              <a:pathLst>
                <a:path extrusionOk="0" h="3726" w="4297">
                  <a:moveTo>
                    <a:pt x="1078" y="0"/>
                  </a:moveTo>
                  <a:lnTo>
                    <a:pt x="1" y="1860"/>
                  </a:lnTo>
                  <a:lnTo>
                    <a:pt x="1078" y="3726"/>
                  </a:lnTo>
                  <a:lnTo>
                    <a:pt x="3204" y="3726"/>
                  </a:lnTo>
                  <a:lnTo>
                    <a:pt x="3204" y="3645"/>
                  </a:lnTo>
                  <a:lnTo>
                    <a:pt x="1125" y="3645"/>
                  </a:lnTo>
                  <a:lnTo>
                    <a:pt x="95" y="1860"/>
                  </a:lnTo>
                  <a:lnTo>
                    <a:pt x="1125" y="81"/>
                  </a:lnTo>
                  <a:lnTo>
                    <a:pt x="3180" y="81"/>
                  </a:lnTo>
                  <a:lnTo>
                    <a:pt x="4224" y="1884"/>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3371841" y="5333883"/>
              <a:ext cx="13933" cy="13933"/>
            </a:xfrm>
            <a:custGeom>
              <a:rect b="b" l="l" r="r" t="t"/>
              <a:pathLst>
                <a:path extrusionOk="0" h="457" w="457">
                  <a:moveTo>
                    <a:pt x="228" y="1"/>
                  </a:moveTo>
                  <a:cubicBezTo>
                    <a:pt x="105" y="1"/>
                    <a:pt x="1" y="104"/>
                    <a:pt x="1" y="228"/>
                  </a:cubicBezTo>
                  <a:cubicBezTo>
                    <a:pt x="1" y="351"/>
                    <a:pt x="105" y="456"/>
                    <a:pt x="228" y="456"/>
                  </a:cubicBezTo>
                  <a:cubicBezTo>
                    <a:pt x="357" y="456"/>
                    <a:pt x="456" y="351"/>
                    <a:pt x="456" y="228"/>
                  </a:cubicBezTo>
                  <a:cubicBezTo>
                    <a:pt x="456" y="104"/>
                    <a:pt x="357"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500194" y="5333883"/>
              <a:ext cx="13933" cy="13933"/>
            </a:xfrm>
            <a:custGeom>
              <a:rect b="b" l="l" r="r" t="t"/>
              <a:pathLst>
                <a:path extrusionOk="0" h="457" w="457">
                  <a:moveTo>
                    <a:pt x="228" y="1"/>
                  </a:moveTo>
                  <a:cubicBezTo>
                    <a:pt x="105" y="1"/>
                    <a:pt x="1" y="104"/>
                    <a:pt x="1" y="228"/>
                  </a:cubicBezTo>
                  <a:cubicBezTo>
                    <a:pt x="1" y="351"/>
                    <a:pt x="105" y="456"/>
                    <a:pt x="228" y="456"/>
                  </a:cubicBezTo>
                  <a:cubicBezTo>
                    <a:pt x="353" y="456"/>
                    <a:pt x="456" y="351"/>
                    <a:pt x="456" y="228"/>
                  </a:cubicBezTo>
                  <a:cubicBezTo>
                    <a:pt x="456" y="104"/>
                    <a:pt x="353"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3404158" y="5278335"/>
              <a:ext cx="13719" cy="13780"/>
            </a:xfrm>
            <a:custGeom>
              <a:rect b="b" l="l" r="r" t="t"/>
              <a:pathLst>
                <a:path extrusionOk="0" h="452" w="450">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3404158" y="5389126"/>
              <a:ext cx="13719" cy="13780"/>
            </a:xfrm>
            <a:custGeom>
              <a:rect b="b" l="l" r="r" t="t"/>
              <a:pathLst>
                <a:path extrusionOk="0" h="452" w="450">
                  <a:moveTo>
                    <a:pt x="228" y="1"/>
                  </a:moveTo>
                  <a:cubicBezTo>
                    <a:pt x="99" y="1"/>
                    <a:pt x="0" y="101"/>
                    <a:pt x="0" y="229"/>
                  </a:cubicBezTo>
                  <a:cubicBezTo>
                    <a:pt x="0" y="353"/>
                    <a:pt x="99" y="452"/>
                    <a:pt x="228" y="452"/>
                  </a:cubicBezTo>
                  <a:cubicBezTo>
                    <a:pt x="351" y="452"/>
                    <a:pt x="450" y="353"/>
                    <a:pt x="450" y="229"/>
                  </a:cubicBezTo>
                  <a:cubicBezTo>
                    <a:pt x="450"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3468090" y="5278335"/>
              <a:ext cx="13780" cy="13780"/>
            </a:xfrm>
            <a:custGeom>
              <a:rect b="b" l="l" r="r" t="t"/>
              <a:pathLst>
                <a:path extrusionOk="0" h="452" w="452">
                  <a:moveTo>
                    <a:pt x="228" y="0"/>
                  </a:moveTo>
                  <a:cubicBezTo>
                    <a:pt x="100" y="0"/>
                    <a:pt x="0" y="99"/>
                    <a:pt x="0" y="223"/>
                  </a:cubicBezTo>
                  <a:cubicBezTo>
                    <a:pt x="0" y="351"/>
                    <a:pt x="100" y="451"/>
                    <a:pt x="228" y="451"/>
                  </a:cubicBezTo>
                  <a:cubicBezTo>
                    <a:pt x="352" y="451"/>
                    <a:pt x="451" y="351"/>
                    <a:pt x="451" y="223"/>
                  </a:cubicBezTo>
                  <a:cubicBezTo>
                    <a:pt x="451" y="99"/>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3468090" y="5389126"/>
              <a:ext cx="13780" cy="13780"/>
            </a:xfrm>
            <a:custGeom>
              <a:rect b="b" l="l" r="r" t="t"/>
              <a:pathLst>
                <a:path extrusionOk="0" h="452" w="452">
                  <a:moveTo>
                    <a:pt x="228" y="1"/>
                  </a:moveTo>
                  <a:cubicBezTo>
                    <a:pt x="100" y="1"/>
                    <a:pt x="0" y="101"/>
                    <a:pt x="0" y="229"/>
                  </a:cubicBezTo>
                  <a:cubicBezTo>
                    <a:pt x="0" y="353"/>
                    <a:pt x="100" y="452"/>
                    <a:pt x="228" y="452"/>
                  </a:cubicBezTo>
                  <a:cubicBezTo>
                    <a:pt x="352" y="452"/>
                    <a:pt x="451" y="353"/>
                    <a:pt x="451" y="229"/>
                  </a:cubicBezTo>
                  <a:cubicBezTo>
                    <a:pt x="451" y="101"/>
                    <a:pt x="35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3473883" y="5117269"/>
              <a:ext cx="130517" cy="57469"/>
            </a:xfrm>
            <a:custGeom>
              <a:rect b="b" l="l" r="r" t="t"/>
              <a:pathLst>
                <a:path extrusionOk="0" h="1885" w="4281">
                  <a:moveTo>
                    <a:pt x="1068" y="0"/>
                  </a:moveTo>
                  <a:lnTo>
                    <a:pt x="0" y="1846"/>
                  </a:lnTo>
                  <a:lnTo>
                    <a:pt x="71" y="1884"/>
                  </a:lnTo>
                  <a:lnTo>
                    <a:pt x="1115" y="81"/>
                  </a:lnTo>
                  <a:lnTo>
                    <a:pt x="3170" y="81"/>
                  </a:lnTo>
                  <a:lnTo>
                    <a:pt x="4215" y="1884"/>
                  </a:lnTo>
                  <a:lnTo>
                    <a:pt x="4281" y="184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468090" y="5167482"/>
              <a:ext cx="13902" cy="13780"/>
            </a:xfrm>
            <a:custGeom>
              <a:rect b="b" l="l" r="r" t="t"/>
              <a:pathLst>
                <a:path extrusionOk="0" h="452" w="456">
                  <a:moveTo>
                    <a:pt x="228" y="0"/>
                  </a:moveTo>
                  <a:cubicBezTo>
                    <a:pt x="105" y="0"/>
                    <a:pt x="0" y="100"/>
                    <a:pt x="0" y="223"/>
                  </a:cubicBezTo>
                  <a:cubicBezTo>
                    <a:pt x="0" y="351"/>
                    <a:pt x="105" y="451"/>
                    <a:pt x="228" y="451"/>
                  </a:cubicBezTo>
                  <a:cubicBezTo>
                    <a:pt x="352" y="451"/>
                    <a:pt x="456" y="351"/>
                    <a:pt x="456" y="223"/>
                  </a:cubicBezTo>
                  <a:cubicBezTo>
                    <a:pt x="456" y="100"/>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596443" y="5167482"/>
              <a:ext cx="13902" cy="13780"/>
            </a:xfrm>
            <a:custGeom>
              <a:rect b="b" l="l" r="r" t="t"/>
              <a:pathLst>
                <a:path extrusionOk="0" h="452" w="456">
                  <a:moveTo>
                    <a:pt x="228" y="0"/>
                  </a:moveTo>
                  <a:cubicBezTo>
                    <a:pt x="105" y="0"/>
                    <a:pt x="0" y="100"/>
                    <a:pt x="0" y="223"/>
                  </a:cubicBezTo>
                  <a:cubicBezTo>
                    <a:pt x="0" y="351"/>
                    <a:pt x="105"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3500346" y="5111782"/>
              <a:ext cx="13780" cy="13780"/>
            </a:xfrm>
            <a:custGeom>
              <a:rect b="b" l="l" r="r" t="t"/>
              <a:pathLst>
                <a:path extrusionOk="0" h="452" w="452">
                  <a:moveTo>
                    <a:pt x="223" y="0"/>
                  </a:moveTo>
                  <a:cubicBezTo>
                    <a:pt x="100" y="0"/>
                    <a:pt x="0" y="99"/>
                    <a:pt x="0" y="228"/>
                  </a:cubicBezTo>
                  <a:cubicBezTo>
                    <a:pt x="0" y="351"/>
                    <a:pt x="100" y="451"/>
                    <a:pt x="223" y="451"/>
                  </a:cubicBezTo>
                  <a:cubicBezTo>
                    <a:pt x="352" y="451"/>
                    <a:pt x="451" y="351"/>
                    <a:pt x="451" y="228"/>
                  </a:cubicBezTo>
                  <a:cubicBezTo>
                    <a:pt x="451" y="99"/>
                    <a:pt x="352"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3500346" y="5222604"/>
              <a:ext cx="13780" cy="13933"/>
            </a:xfrm>
            <a:custGeom>
              <a:rect b="b" l="l" r="r" t="t"/>
              <a:pathLst>
                <a:path extrusionOk="0" h="457" w="452">
                  <a:moveTo>
                    <a:pt x="223" y="1"/>
                  </a:moveTo>
                  <a:cubicBezTo>
                    <a:pt x="100" y="1"/>
                    <a:pt x="0" y="105"/>
                    <a:pt x="0" y="229"/>
                  </a:cubicBezTo>
                  <a:cubicBezTo>
                    <a:pt x="0" y="352"/>
                    <a:pt x="100" y="457"/>
                    <a:pt x="223" y="457"/>
                  </a:cubicBezTo>
                  <a:cubicBezTo>
                    <a:pt x="352" y="457"/>
                    <a:pt x="451" y="352"/>
                    <a:pt x="451" y="229"/>
                  </a:cubicBezTo>
                  <a:cubicBezTo>
                    <a:pt x="451" y="105"/>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3564309" y="5111782"/>
              <a:ext cx="13780" cy="13780"/>
            </a:xfrm>
            <a:custGeom>
              <a:rect b="b" l="l" r="r" t="t"/>
              <a:pathLst>
                <a:path extrusionOk="0" h="452" w="452">
                  <a:moveTo>
                    <a:pt x="224" y="0"/>
                  </a:moveTo>
                  <a:cubicBezTo>
                    <a:pt x="101" y="0"/>
                    <a:pt x="0" y="99"/>
                    <a:pt x="0" y="228"/>
                  </a:cubicBezTo>
                  <a:cubicBezTo>
                    <a:pt x="0" y="351"/>
                    <a:pt x="101" y="451"/>
                    <a:pt x="224" y="451"/>
                  </a:cubicBezTo>
                  <a:cubicBezTo>
                    <a:pt x="351" y="451"/>
                    <a:pt x="451" y="351"/>
                    <a:pt x="451" y="228"/>
                  </a:cubicBezTo>
                  <a:cubicBezTo>
                    <a:pt x="451"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3564309" y="5222604"/>
              <a:ext cx="13780" cy="13933"/>
            </a:xfrm>
            <a:custGeom>
              <a:rect b="b" l="l" r="r" t="t"/>
              <a:pathLst>
                <a:path extrusionOk="0" h="457" w="452">
                  <a:moveTo>
                    <a:pt x="224" y="1"/>
                  </a:moveTo>
                  <a:cubicBezTo>
                    <a:pt x="101" y="1"/>
                    <a:pt x="0" y="105"/>
                    <a:pt x="0" y="229"/>
                  </a:cubicBezTo>
                  <a:cubicBezTo>
                    <a:pt x="0" y="352"/>
                    <a:pt x="101" y="457"/>
                    <a:pt x="224" y="457"/>
                  </a:cubicBezTo>
                  <a:cubicBezTo>
                    <a:pt x="351" y="457"/>
                    <a:pt x="451" y="352"/>
                    <a:pt x="451" y="229"/>
                  </a:cubicBezTo>
                  <a:cubicBezTo>
                    <a:pt x="451" y="105"/>
                    <a:pt x="351" y="1"/>
                    <a:pt x="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3570101" y="5062270"/>
              <a:ext cx="34176" cy="56737"/>
            </a:xfrm>
            <a:custGeom>
              <a:rect b="b" l="l" r="r" t="t"/>
              <a:pathLst>
                <a:path extrusionOk="0" h="1861" w="1121">
                  <a:moveTo>
                    <a:pt x="1054" y="1"/>
                  </a:moveTo>
                  <a:lnTo>
                    <a:pt x="1" y="1823"/>
                  </a:lnTo>
                  <a:lnTo>
                    <a:pt x="71" y="1861"/>
                  </a:lnTo>
                  <a:lnTo>
                    <a:pt x="1120"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3596443" y="5056081"/>
              <a:ext cx="13902" cy="13902"/>
            </a:xfrm>
            <a:custGeom>
              <a:rect b="b" l="l" r="r" t="t"/>
              <a:pathLst>
                <a:path extrusionOk="0" h="456" w="456">
                  <a:moveTo>
                    <a:pt x="228" y="0"/>
                  </a:moveTo>
                  <a:cubicBezTo>
                    <a:pt x="105" y="0"/>
                    <a:pt x="0" y="104"/>
                    <a:pt x="0" y="228"/>
                  </a:cubicBezTo>
                  <a:cubicBezTo>
                    <a:pt x="0" y="351"/>
                    <a:pt x="105" y="456"/>
                    <a:pt x="228" y="456"/>
                  </a:cubicBezTo>
                  <a:cubicBezTo>
                    <a:pt x="351" y="456"/>
                    <a:pt x="456" y="351"/>
                    <a:pt x="456" y="228"/>
                  </a:cubicBezTo>
                  <a:cubicBezTo>
                    <a:pt x="456" y="104"/>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3185502" y="5284951"/>
              <a:ext cx="34298" cy="56768"/>
            </a:xfrm>
            <a:custGeom>
              <a:rect b="b" l="l" r="r" t="t"/>
              <a:pathLst>
                <a:path extrusionOk="0" h="1862" w="1125">
                  <a:moveTo>
                    <a:pt x="1054" y="1"/>
                  </a:moveTo>
                  <a:lnTo>
                    <a:pt x="0" y="1823"/>
                  </a:lnTo>
                  <a:lnTo>
                    <a:pt x="71" y="1862"/>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3179709" y="5334432"/>
              <a:ext cx="13780" cy="13780"/>
            </a:xfrm>
            <a:custGeom>
              <a:rect b="b" l="l" r="r" t="t"/>
              <a:pathLst>
                <a:path extrusionOk="0" h="452" w="452">
                  <a:moveTo>
                    <a:pt x="223" y="1"/>
                  </a:moveTo>
                  <a:cubicBezTo>
                    <a:pt x="100" y="1"/>
                    <a:pt x="0" y="101"/>
                    <a:pt x="0" y="224"/>
                  </a:cubicBezTo>
                  <a:cubicBezTo>
                    <a:pt x="0" y="353"/>
                    <a:pt x="100" y="452"/>
                    <a:pt x="223" y="452"/>
                  </a:cubicBezTo>
                  <a:cubicBezTo>
                    <a:pt x="351" y="452"/>
                    <a:pt x="451" y="353"/>
                    <a:pt x="451" y="224"/>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3211812" y="5278731"/>
              <a:ext cx="13933" cy="13780"/>
            </a:xfrm>
            <a:custGeom>
              <a:rect b="b" l="l" r="r" t="t"/>
              <a:pathLst>
                <a:path extrusionOk="0" h="452" w="457">
                  <a:moveTo>
                    <a:pt x="229" y="1"/>
                  </a:moveTo>
                  <a:cubicBezTo>
                    <a:pt x="106" y="1"/>
                    <a:pt x="1" y="101"/>
                    <a:pt x="1" y="229"/>
                  </a:cubicBezTo>
                  <a:cubicBezTo>
                    <a:pt x="1" y="353"/>
                    <a:pt x="106" y="452"/>
                    <a:pt x="229" y="452"/>
                  </a:cubicBezTo>
                  <a:cubicBezTo>
                    <a:pt x="352" y="452"/>
                    <a:pt x="456" y="353"/>
                    <a:pt x="456" y="229"/>
                  </a:cubicBezTo>
                  <a:cubicBezTo>
                    <a:pt x="456" y="101"/>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3666168" y="5228701"/>
              <a:ext cx="34207" cy="56859"/>
            </a:xfrm>
            <a:custGeom>
              <a:rect b="b" l="l" r="r" t="t"/>
              <a:pathLst>
                <a:path extrusionOk="0" h="1865" w="1122">
                  <a:moveTo>
                    <a:pt x="1054" y="0"/>
                  </a:moveTo>
                  <a:lnTo>
                    <a:pt x="0" y="1823"/>
                  </a:lnTo>
                  <a:lnTo>
                    <a:pt x="72" y="1865"/>
                  </a:lnTo>
                  <a:lnTo>
                    <a:pt x="1121" y="42"/>
                  </a:lnTo>
                  <a:lnTo>
                    <a:pt x="1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3660405" y="5278335"/>
              <a:ext cx="13780" cy="13780"/>
            </a:xfrm>
            <a:custGeom>
              <a:rect b="b" l="l" r="r" t="t"/>
              <a:pathLst>
                <a:path extrusionOk="0" h="452" w="452">
                  <a:moveTo>
                    <a:pt x="223" y="0"/>
                  </a:moveTo>
                  <a:cubicBezTo>
                    <a:pt x="99" y="0"/>
                    <a:pt x="0" y="99"/>
                    <a:pt x="0" y="223"/>
                  </a:cubicBezTo>
                  <a:cubicBezTo>
                    <a:pt x="0" y="351"/>
                    <a:pt x="99"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3692509" y="5222604"/>
              <a:ext cx="13933" cy="13750"/>
            </a:xfrm>
            <a:custGeom>
              <a:rect b="b" l="l" r="r" t="t"/>
              <a:pathLst>
                <a:path extrusionOk="0" h="451" w="457">
                  <a:moveTo>
                    <a:pt x="229" y="1"/>
                  </a:moveTo>
                  <a:cubicBezTo>
                    <a:pt x="104" y="1"/>
                    <a:pt x="1" y="100"/>
                    <a:pt x="1" y="229"/>
                  </a:cubicBezTo>
                  <a:cubicBezTo>
                    <a:pt x="1" y="352"/>
                    <a:pt x="104"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3377786" y="5062270"/>
              <a:ext cx="34329" cy="56737"/>
            </a:xfrm>
            <a:custGeom>
              <a:rect b="b" l="l" r="r" t="t"/>
              <a:pathLst>
                <a:path extrusionOk="0" h="1861" w="1126">
                  <a:moveTo>
                    <a:pt x="1054" y="1"/>
                  </a:moveTo>
                  <a:lnTo>
                    <a:pt x="0" y="1823"/>
                  </a:lnTo>
                  <a:lnTo>
                    <a:pt x="72" y="1861"/>
                  </a:lnTo>
                  <a:lnTo>
                    <a:pt x="1126"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3372024" y="5111782"/>
              <a:ext cx="13750" cy="13780"/>
            </a:xfrm>
            <a:custGeom>
              <a:rect b="b" l="l" r="r" t="t"/>
              <a:pathLst>
                <a:path extrusionOk="0" h="452" w="451">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3404280" y="5056081"/>
              <a:ext cx="13780" cy="13780"/>
            </a:xfrm>
            <a:custGeom>
              <a:rect b="b" l="l" r="r" t="t"/>
              <a:pathLst>
                <a:path extrusionOk="0" h="452" w="452">
                  <a:moveTo>
                    <a:pt x="224" y="0"/>
                  </a:moveTo>
                  <a:cubicBezTo>
                    <a:pt x="100" y="0"/>
                    <a:pt x="1" y="99"/>
                    <a:pt x="1" y="228"/>
                  </a:cubicBezTo>
                  <a:cubicBezTo>
                    <a:pt x="1" y="351"/>
                    <a:pt x="100" y="451"/>
                    <a:pt x="224" y="451"/>
                  </a:cubicBezTo>
                  <a:cubicBezTo>
                    <a:pt x="351" y="451"/>
                    <a:pt x="452" y="351"/>
                    <a:pt x="452" y="228"/>
                  </a:cubicBezTo>
                  <a:cubicBezTo>
                    <a:pt x="452"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3377939" y="5006569"/>
              <a:ext cx="34329" cy="56737"/>
            </a:xfrm>
            <a:custGeom>
              <a:rect b="b" l="l" r="r" t="t"/>
              <a:pathLst>
                <a:path extrusionOk="0" h="1861" w="1126">
                  <a:moveTo>
                    <a:pt x="72" y="1"/>
                  </a:moveTo>
                  <a:lnTo>
                    <a:pt x="0" y="38"/>
                  </a:lnTo>
                  <a:lnTo>
                    <a:pt x="1054" y="1861"/>
                  </a:lnTo>
                  <a:lnTo>
                    <a:pt x="1125"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3372024" y="5000350"/>
              <a:ext cx="13750" cy="13933"/>
            </a:xfrm>
            <a:custGeom>
              <a:rect b="b" l="l" r="r" t="t"/>
              <a:pathLst>
                <a:path extrusionOk="0" h="457" w="451">
                  <a:moveTo>
                    <a:pt x="228" y="1"/>
                  </a:moveTo>
                  <a:cubicBezTo>
                    <a:pt x="99" y="1"/>
                    <a:pt x="0" y="105"/>
                    <a:pt x="0" y="229"/>
                  </a:cubicBezTo>
                  <a:cubicBezTo>
                    <a:pt x="0" y="356"/>
                    <a:pt x="99" y="457"/>
                    <a:pt x="228" y="457"/>
                  </a:cubicBezTo>
                  <a:cubicBezTo>
                    <a:pt x="351" y="457"/>
                    <a:pt x="450" y="356"/>
                    <a:pt x="450" y="229"/>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3185624" y="5118428"/>
              <a:ext cx="34176" cy="56737"/>
            </a:xfrm>
            <a:custGeom>
              <a:rect b="b" l="l" r="r" t="t"/>
              <a:pathLst>
                <a:path extrusionOk="0" h="1861" w="1121">
                  <a:moveTo>
                    <a:pt x="72" y="1"/>
                  </a:moveTo>
                  <a:lnTo>
                    <a:pt x="1" y="38"/>
                  </a:lnTo>
                  <a:lnTo>
                    <a:pt x="1055" y="1861"/>
                  </a:lnTo>
                  <a:lnTo>
                    <a:pt x="1121"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3211812" y="5167909"/>
              <a:ext cx="13933" cy="13750"/>
            </a:xfrm>
            <a:custGeom>
              <a:rect b="b" l="l" r="r" t="t"/>
              <a:pathLst>
                <a:path extrusionOk="0" h="451" w="457">
                  <a:moveTo>
                    <a:pt x="229" y="1"/>
                  </a:moveTo>
                  <a:cubicBezTo>
                    <a:pt x="106" y="1"/>
                    <a:pt x="1" y="100"/>
                    <a:pt x="1" y="229"/>
                  </a:cubicBezTo>
                  <a:cubicBezTo>
                    <a:pt x="1" y="352"/>
                    <a:pt x="106"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3179709" y="5112178"/>
              <a:ext cx="13780" cy="13933"/>
            </a:xfrm>
            <a:custGeom>
              <a:rect b="b" l="l" r="r" t="t"/>
              <a:pathLst>
                <a:path extrusionOk="0" h="457" w="452">
                  <a:moveTo>
                    <a:pt x="223" y="1"/>
                  </a:moveTo>
                  <a:cubicBezTo>
                    <a:pt x="100" y="1"/>
                    <a:pt x="0" y="106"/>
                    <a:pt x="0" y="229"/>
                  </a:cubicBezTo>
                  <a:cubicBezTo>
                    <a:pt x="0" y="353"/>
                    <a:pt x="100" y="456"/>
                    <a:pt x="223" y="456"/>
                  </a:cubicBezTo>
                  <a:cubicBezTo>
                    <a:pt x="351" y="456"/>
                    <a:pt x="451" y="353"/>
                    <a:pt x="451" y="229"/>
                  </a:cubicBezTo>
                  <a:cubicBezTo>
                    <a:pt x="451" y="106"/>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3281263" y="5228701"/>
              <a:ext cx="97743" cy="113596"/>
            </a:xfrm>
            <a:custGeom>
              <a:rect b="b" l="l" r="r" t="t"/>
              <a:pathLst>
                <a:path extrusionOk="0" h="3726" w="3206">
                  <a:moveTo>
                    <a:pt x="1079" y="0"/>
                  </a:moveTo>
                  <a:lnTo>
                    <a:pt x="1" y="1860"/>
                  </a:lnTo>
                  <a:lnTo>
                    <a:pt x="1079" y="3725"/>
                  </a:lnTo>
                  <a:lnTo>
                    <a:pt x="3205" y="3725"/>
                  </a:lnTo>
                  <a:lnTo>
                    <a:pt x="3205" y="3645"/>
                  </a:lnTo>
                  <a:lnTo>
                    <a:pt x="1126" y="3645"/>
                  </a:lnTo>
                  <a:lnTo>
                    <a:pt x="96" y="1860"/>
                  </a:lnTo>
                  <a:lnTo>
                    <a:pt x="1126" y="80"/>
                  </a:lnTo>
                  <a:lnTo>
                    <a:pt x="3205" y="80"/>
                  </a:lnTo>
                  <a:lnTo>
                    <a:pt x="32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3275806" y="5278731"/>
              <a:ext cx="13902" cy="13780"/>
            </a:xfrm>
            <a:custGeom>
              <a:rect b="b" l="l" r="r" t="t"/>
              <a:pathLst>
                <a:path extrusionOk="0" h="452" w="456">
                  <a:moveTo>
                    <a:pt x="228" y="1"/>
                  </a:moveTo>
                  <a:cubicBezTo>
                    <a:pt x="104" y="1"/>
                    <a:pt x="0" y="101"/>
                    <a:pt x="0" y="229"/>
                  </a:cubicBezTo>
                  <a:cubicBezTo>
                    <a:pt x="0" y="353"/>
                    <a:pt x="104" y="452"/>
                    <a:pt x="228" y="452"/>
                  </a:cubicBezTo>
                  <a:cubicBezTo>
                    <a:pt x="351" y="452"/>
                    <a:pt x="456" y="353"/>
                    <a:pt x="456" y="229"/>
                  </a:cubicBezTo>
                  <a:cubicBezTo>
                    <a:pt x="456"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3308061" y="5223031"/>
              <a:ext cx="13780" cy="13933"/>
            </a:xfrm>
            <a:custGeom>
              <a:rect b="b" l="l" r="r" t="t"/>
              <a:pathLst>
                <a:path extrusionOk="0" h="457" w="452">
                  <a:moveTo>
                    <a:pt x="228" y="1"/>
                  </a:moveTo>
                  <a:cubicBezTo>
                    <a:pt x="99" y="1"/>
                    <a:pt x="0" y="105"/>
                    <a:pt x="0" y="228"/>
                  </a:cubicBezTo>
                  <a:cubicBezTo>
                    <a:pt x="0" y="351"/>
                    <a:pt x="99" y="456"/>
                    <a:pt x="228" y="456"/>
                  </a:cubicBezTo>
                  <a:cubicBezTo>
                    <a:pt x="351" y="456"/>
                    <a:pt x="451" y="351"/>
                    <a:pt x="451" y="228"/>
                  </a:cubicBezTo>
                  <a:cubicBezTo>
                    <a:pt x="451"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3308061" y="5334035"/>
              <a:ext cx="13780" cy="13780"/>
            </a:xfrm>
            <a:custGeom>
              <a:rect b="b" l="l" r="r" t="t"/>
              <a:pathLst>
                <a:path extrusionOk="0" h="452" w="452">
                  <a:moveTo>
                    <a:pt x="228" y="0"/>
                  </a:moveTo>
                  <a:cubicBezTo>
                    <a:pt x="99" y="0"/>
                    <a:pt x="0" y="99"/>
                    <a:pt x="0" y="223"/>
                  </a:cubicBezTo>
                  <a:cubicBezTo>
                    <a:pt x="0" y="351"/>
                    <a:pt x="99"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3372024" y="5223031"/>
              <a:ext cx="13750" cy="13933"/>
            </a:xfrm>
            <a:custGeom>
              <a:rect b="b" l="l" r="r" t="t"/>
              <a:pathLst>
                <a:path extrusionOk="0" h="457" w="451">
                  <a:moveTo>
                    <a:pt x="228" y="1"/>
                  </a:moveTo>
                  <a:cubicBezTo>
                    <a:pt x="99" y="1"/>
                    <a:pt x="0" y="105"/>
                    <a:pt x="0" y="228"/>
                  </a:cubicBezTo>
                  <a:cubicBezTo>
                    <a:pt x="0" y="351"/>
                    <a:pt x="99" y="456"/>
                    <a:pt x="228" y="456"/>
                  </a:cubicBezTo>
                  <a:cubicBezTo>
                    <a:pt x="351" y="456"/>
                    <a:pt x="450" y="351"/>
                    <a:pt x="450" y="228"/>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3377359" y="5172970"/>
              <a:ext cx="131005" cy="113048"/>
            </a:xfrm>
            <a:custGeom>
              <a:rect b="b" l="l" r="r" t="t"/>
              <a:pathLst>
                <a:path extrusionOk="0" h="3708" w="4297">
                  <a:moveTo>
                    <a:pt x="1078" y="0"/>
                  </a:moveTo>
                  <a:lnTo>
                    <a:pt x="1" y="1861"/>
                  </a:lnTo>
                  <a:lnTo>
                    <a:pt x="1068" y="3708"/>
                  </a:lnTo>
                  <a:lnTo>
                    <a:pt x="1135" y="3665"/>
                  </a:lnTo>
                  <a:lnTo>
                    <a:pt x="95" y="1861"/>
                  </a:lnTo>
                  <a:lnTo>
                    <a:pt x="1125" y="81"/>
                  </a:lnTo>
                  <a:lnTo>
                    <a:pt x="3186" y="81"/>
                  </a:lnTo>
                  <a:lnTo>
                    <a:pt x="4224" y="1885"/>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3404158" y="5167482"/>
              <a:ext cx="13902" cy="13780"/>
            </a:xfrm>
            <a:custGeom>
              <a:rect b="b" l="l" r="r" t="t"/>
              <a:pathLst>
                <a:path extrusionOk="0" h="452" w="456">
                  <a:moveTo>
                    <a:pt x="228" y="0"/>
                  </a:moveTo>
                  <a:cubicBezTo>
                    <a:pt x="104" y="0"/>
                    <a:pt x="0" y="100"/>
                    <a:pt x="0" y="223"/>
                  </a:cubicBezTo>
                  <a:cubicBezTo>
                    <a:pt x="0" y="351"/>
                    <a:pt x="104"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3281720" y="5117269"/>
              <a:ext cx="97286" cy="57469"/>
            </a:xfrm>
            <a:custGeom>
              <a:rect b="b" l="l" r="r" t="t"/>
              <a:pathLst>
                <a:path extrusionOk="0" h="1885" w="3191">
                  <a:moveTo>
                    <a:pt x="1064" y="0"/>
                  </a:moveTo>
                  <a:lnTo>
                    <a:pt x="1" y="1842"/>
                  </a:lnTo>
                  <a:lnTo>
                    <a:pt x="67" y="1884"/>
                  </a:lnTo>
                  <a:lnTo>
                    <a:pt x="1111" y="81"/>
                  </a:lnTo>
                  <a:lnTo>
                    <a:pt x="3190" y="81"/>
                  </a:lnTo>
                  <a:lnTo>
                    <a:pt x="3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3308061" y="5111782"/>
              <a:ext cx="13780" cy="13780"/>
            </a:xfrm>
            <a:custGeom>
              <a:rect b="b" l="l" r="r" t="t"/>
              <a:pathLst>
                <a:path extrusionOk="0" h="452" w="452">
                  <a:moveTo>
                    <a:pt x="228" y="0"/>
                  </a:moveTo>
                  <a:cubicBezTo>
                    <a:pt x="99" y="0"/>
                    <a:pt x="0" y="99"/>
                    <a:pt x="0" y="228"/>
                  </a:cubicBezTo>
                  <a:cubicBezTo>
                    <a:pt x="0" y="351"/>
                    <a:pt x="99" y="451"/>
                    <a:pt x="228" y="451"/>
                  </a:cubicBezTo>
                  <a:cubicBezTo>
                    <a:pt x="351" y="451"/>
                    <a:pt x="451" y="351"/>
                    <a:pt x="451" y="228"/>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3569644" y="5283823"/>
              <a:ext cx="130852" cy="113596"/>
            </a:xfrm>
            <a:custGeom>
              <a:rect b="b" l="l" r="r" t="t"/>
              <a:pathLst>
                <a:path extrusionOk="0" h="3726" w="4292">
                  <a:moveTo>
                    <a:pt x="1078" y="0"/>
                  </a:moveTo>
                  <a:lnTo>
                    <a:pt x="1" y="1860"/>
                  </a:lnTo>
                  <a:lnTo>
                    <a:pt x="1078" y="3726"/>
                  </a:lnTo>
                  <a:lnTo>
                    <a:pt x="3205" y="3726"/>
                  </a:lnTo>
                  <a:lnTo>
                    <a:pt x="3205" y="3645"/>
                  </a:lnTo>
                  <a:lnTo>
                    <a:pt x="1122" y="3645"/>
                  </a:lnTo>
                  <a:lnTo>
                    <a:pt x="96" y="1860"/>
                  </a:lnTo>
                  <a:lnTo>
                    <a:pt x="1122" y="81"/>
                  </a:lnTo>
                  <a:lnTo>
                    <a:pt x="3181" y="81"/>
                  </a:lnTo>
                  <a:lnTo>
                    <a:pt x="4220" y="1884"/>
                  </a:lnTo>
                  <a:lnTo>
                    <a:pt x="4292" y="1842"/>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3564156" y="5333883"/>
              <a:ext cx="13933" cy="13933"/>
            </a:xfrm>
            <a:custGeom>
              <a:rect b="b" l="l" r="r" t="t"/>
              <a:pathLst>
                <a:path extrusionOk="0" h="457" w="457">
                  <a:moveTo>
                    <a:pt x="229" y="1"/>
                  </a:moveTo>
                  <a:cubicBezTo>
                    <a:pt x="100" y="1"/>
                    <a:pt x="1" y="104"/>
                    <a:pt x="1" y="228"/>
                  </a:cubicBezTo>
                  <a:cubicBezTo>
                    <a:pt x="1" y="351"/>
                    <a:pt x="100" y="456"/>
                    <a:pt x="229" y="456"/>
                  </a:cubicBezTo>
                  <a:cubicBezTo>
                    <a:pt x="352" y="456"/>
                    <a:pt x="456" y="351"/>
                    <a:pt x="456" y="228"/>
                  </a:cubicBezTo>
                  <a:cubicBezTo>
                    <a:pt x="456"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3692509" y="5333883"/>
              <a:ext cx="13780" cy="13933"/>
            </a:xfrm>
            <a:custGeom>
              <a:rect b="b" l="l" r="r" t="t"/>
              <a:pathLst>
                <a:path extrusionOk="0" h="457" w="452">
                  <a:moveTo>
                    <a:pt x="229" y="1"/>
                  </a:moveTo>
                  <a:cubicBezTo>
                    <a:pt x="100" y="1"/>
                    <a:pt x="1" y="104"/>
                    <a:pt x="1" y="228"/>
                  </a:cubicBezTo>
                  <a:cubicBezTo>
                    <a:pt x="1" y="351"/>
                    <a:pt x="100" y="456"/>
                    <a:pt x="229" y="456"/>
                  </a:cubicBezTo>
                  <a:cubicBezTo>
                    <a:pt x="352" y="456"/>
                    <a:pt x="452" y="351"/>
                    <a:pt x="452" y="228"/>
                  </a:cubicBezTo>
                  <a:cubicBezTo>
                    <a:pt x="452"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3596443" y="5278335"/>
              <a:ext cx="13780" cy="13780"/>
            </a:xfrm>
            <a:custGeom>
              <a:rect b="b" l="l" r="r" t="t"/>
              <a:pathLst>
                <a:path extrusionOk="0" h="452" w="452">
                  <a:moveTo>
                    <a:pt x="223" y="0"/>
                  </a:moveTo>
                  <a:cubicBezTo>
                    <a:pt x="100" y="0"/>
                    <a:pt x="0" y="99"/>
                    <a:pt x="0" y="223"/>
                  </a:cubicBezTo>
                  <a:cubicBezTo>
                    <a:pt x="0" y="351"/>
                    <a:pt x="100"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3596443" y="5389126"/>
              <a:ext cx="13780" cy="13780"/>
            </a:xfrm>
            <a:custGeom>
              <a:rect b="b" l="l" r="r" t="t"/>
              <a:pathLst>
                <a:path extrusionOk="0" h="452" w="452">
                  <a:moveTo>
                    <a:pt x="223" y="1"/>
                  </a:moveTo>
                  <a:cubicBezTo>
                    <a:pt x="100" y="1"/>
                    <a:pt x="0" y="101"/>
                    <a:pt x="0" y="229"/>
                  </a:cubicBezTo>
                  <a:cubicBezTo>
                    <a:pt x="0" y="353"/>
                    <a:pt x="100"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3660405" y="5389126"/>
              <a:ext cx="13780" cy="13780"/>
            </a:xfrm>
            <a:custGeom>
              <a:rect b="b" l="l" r="r" t="t"/>
              <a:pathLst>
                <a:path extrusionOk="0" h="452" w="452">
                  <a:moveTo>
                    <a:pt x="223" y="1"/>
                  </a:moveTo>
                  <a:cubicBezTo>
                    <a:pt x="99" y="1"/>
                    <a:pt x="0" y="101"/>
                    <a:pt x="0" y="229"/>
                  </a:cubicBezTo>
                  <a:cubicBezTo>
                    <a:pt x="0" y="353"/>
                    <a:pt x="99"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3185502" y="5173397"/>
              <a:ext cx="130547" cy="57469"/>
            </a:xfrm>
            <a:custGeom>
              <a:rect b="b" l="l" r="r" t="t"/>
              <a:pathLst>
                <a:path extrusionOk="0" h="1885" w="4282">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3218642" y="5284524"/>
              <a:ext cx="64268" cy="2500"/>
            </a:xfrm>
            <a:custGeom>
              <a:rect b="b" l="l" r="r" t="t"/>
              <a:pathLst>
                <a:path extrusionOk="0" h="82" w="2108">
                  <a:moveTo>
                    <a:pt x="0" y="1"/>
                  </a:moveTo>
                  <a:lnTo>
                    <a:pt x="0" y="82"/>
                  </a:lnTo>
                  <a:lnTo>
                    <a:pt x="2107" y="82"/>
                  </a:lnTo>
                  <a:lnTo>
                    <a:pt x="2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3179709" y="5223640"/>
              <a:ext cx="13780" cy="13780"/>
            </a:xfrm>
            <a:custGeom>
              <a:rect b="b" l="l" r="r" t="t"/>
              <a:pathLst>
                <a:path extrusionOk="0" h="452" w="452">
                  <a:moveTo>
                    <a:pt x="228" y="0"/>
                  </a:moveTo>
                  <a:cubicBezTo>
                    <a:pt x="100" y="0"/>
                    <a:pt x="0" y="99"/>
                    <a:pt x="0" y="223"/>
                  </a:cubicBezTo>
                  <a:cubicBezTo>
                    <a:pt x="0" y="351"/>
                    <a:pt x="100"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3275806" y="5167909"/>
              <a:ext cx="13902" cy="13750"/>
            </a:xfrm>
            <a:custGeom>
              <a:rect b="b" l="l" r="r" t="t"/>
              <a:pathLst>
                <a:path extrusionOk="0" h="451" w="456">
                  <a:moveTo>
                    <a:pt x="228" y="1"/>
                  </a:moveTo>
                  <a:cubicBezTo>
                    <a:pt x="104" y="1"/>
                    <a:pt x="0" y="100"/>
                    <a:pt x="0" y="229"/>
                  </a:cubicBezTo>
                  <a:cubicBezTo>
                    <a:pt x="0" y="352"/>
                    <a:pt x="104" y="451"/>
                    <a:pt x="228" y="451"/>
                  </a:cubicBezTo>
                  <a:cubicBezTo>
                    <a:pt x="351" y="451"/>
                    <a:pt x="456" y="352"/>
                    <a:pt x="456" y="229"/>
                  </a:cubicBezTo>
                  <a:cubicBezTo>
                    <a:pt x="456" y="100"/>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3473883" y="5228091"/>
              <a:ext cx="130517" cy="57469"/>
            </a:xfrm>
            <a:custGeom>
              <a:rect b="b" l="l" r="r" t="t"/>
              <a:pathLst>
                <a:path extrusionOk="0" h="1885" w="4281">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3473426" y="5450223"/>
              <a:ext cx="130974" cy="113017"/>
            </a:xfrm>
            <a:custGeom>
              <a:rect b="b" l="l" r="r" t="t"/>
              <a:pathLst>
                <a:path extrusionOk="0" h="3707" w="4296">
                  <a:moveTo>
                    <a:pt x="1078" y="0"/>
                  </a:moveTo>
                  <a:lnTo>
                    <a:pt x="0" y="1865"/>
                  </a:lnTo>
                  <a:lnTo>
                    <a:pt x="1069" y="3707"/>
                  </a:lnTo>
                  <a:lnTo>
                    <a:pt x="1135" y="3669"/>
                  </a:lnTo>
                  <a:lnTo>
                    <a:pt x="96" y="1865"/>
                  </a:lnTo>
                  <a:lnTo>
                    <a:pt x="1126" y="86"/>
                  </a:lnTo>
                  <a:lnTo>
                    <a:pt x="3185" y="86"/>
                  </a:lnTo>
                  <a:lnTo>
                    <a:pt x="4225" y="1884"/>
                  </a:lnTo>
                  <a:lnTo>
                    <a:pt x="4296" y="1847"/>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3468090" y="5500436"/>
              <a:ext cx="13780" cy="13750"/>
            </a:xfrm>
            <a:custGeom>
              <a:rect b="b" l="l" r="r" t="t"/>
              <a:pathLst>
                <a:path extrusionOk="0" h="451" w="452">
                  <a:moveTo>
                    <a:pt x="223" y="1"/>
                  </a:moveTo>
                  <a:cubicBezTo>
                    <a:pt x="100" y="1"/>
                    <a:pt x="0" y="100"/>
                    <a:pt x="0" y="228"/>
                  </a:cubicBezTo>
                  <a:cubicBezTo>
                    <a:pt x="0" y="351"/>
                    <a:pt x="100" y="450"/>
                    <a:pt x="223" y="450"/>
                  </a:cubicBezTo>
                  <a:cubicBezTo>
                    <a:pt x="352" y="450"/>
                    <a:pt x="451" y="351"/>
                    <a:pt x="451" y="228"/>
                  </a:cubicBezTo>
                  <a:cubicBezTo>
                    <a:pt x="451" y="100"/>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3596443" y="5500436"/>
              <a:ext cx="13780" cy="13750"/>
            </a:xfrm>
            <a:custGeom>
              <a:rect b="b" l="l" r="r" t="t"/>
              <a:pathLst>
                <a:path extrusionOk="0" h="451" w="452">
                  <a:moveTo>
                    <a:pt x="223" y="1"/>
                  </a:moveTo>
                  <a:cubicBezTo>
                    <a:pt x="100" y="1"/>
                    <a:pt x="0" y="100"/>
                    <a:pt x="0" y="228"/>
                  </a:cubicBezTo>
                  <a:cubicBezTo>
                    <a:pt x="0" y="351"/>
                    <a:pt x="100" y="450"/>
                    <a:pt x="223" y="450"/>
                  </a:cubicBezTo>
                  <a:cubicBezTo>
                    <a:pt x="351" y="450"/>
                    <a:pt x="451" y="351"/>
                    <a:pt x="451" y="228"/>
                  </a:cubicBezTo>
                  <a:cubicBezTo>
                    <a:pt x="451" y="100"/>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3500194" y="5444705"/>
              <a:ext cx="13780" cy="13902"/>
            </a:xfrm>
            <a:custGeom>
              <a:rect b="b" l="l" r="r" t="t"/>
              <a:pathLst>
                <a:path extrusionOk="0" h="456" w="452">
                  <a:moveTo>
                    <a:pt x="228" y="0"/>
                  </a:moveTo>
                  <a:cubicBezTo>
                    <a:pt x="101" y="0"/>
                    <a:pt x="1" y="105"/>
                    <a:pt x="1" y="228"/>
                  </a:cubicBezTo>
                  <a:cubicBezTo>
                    <a:pt x="1" y="352"/>
                    <a:pt x="101" y="456"/>
                    <a:pt x="228" y="456"/>
                  </a:cubicBezTo>
                  <a:cubicBezTo>
                    <a:pt x="353" y="456"/>
                    <a:pt x="452" y="352"/>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3500194" y="5555558"/>
              <a:ext cx="13780" cy="13902"/>
            </a:xfrm>
            <a:custGeom>
              <a:rect b="b" l="l" r="r" t="t"/>
              <a:pathLst>
                <a:path extrusionOk="0" h="456" w="452">
                  <a:moveTo>
                    <a:pt x="228" y="0"/>
                  </a:moveTo>
                  <a:cubicBezTo>
                    <a:pt x="101" y="0"/>
                    <a:pt x="1" y="105"/>
                    <a:pt x="1" y="228"/>
                  </a:cubicBezTo>
                  <a:cubicBezTo>
                    <a:pt x="1" y="357"/>
                    <a:pt x="101" y="456"/>
                    <a:pt x="228" y="456"/>
                  </a:cubicBezTo>
                  <a:cubicBezTo>
                    <a:pt x="353" y="456"/>
                    <a:pt x="452" y="357"/>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3564156" y="5444705"/>
              <a:ext cx="13780" cy="13902"/>
            </a:xfrm>
            <a:custGeom>
              <a:rect b="b" l="l" r="r" t="t"/>
              <a:pathLst>
                <a:path extrusionOk="0" h="456" w="452">
                  <a:moveTo>
                    <a:pt x="229" y="0"/>
                  </a:moveTo>
                  <a:cubicBezTo>
                    <a:pt x="100" y="0"/>
                    <a:pt x="1" y="105"/>
                    <a:pt x="1" y="228"/>
                  </a:cubicBezTo>
                  <a:cubicBezTo>
                    <a:pt x="1" y="352"/>
                    <a:pt x="100" y="456"/>
                    <a:pt x="229" y="456"/>
                  </a:cubicBezTo>
                  <a:cubicBezTo>
                    <a:pt x="352" y="456"/>
                    <a:pt x="452" y="352"/>
                    <a:pt x="452" y="228"/>
                  </a:cubicBezTo>
                  <a:cubicBezTo>
                    <a:pt x="452" y="105"/>
                    <a:pt x="352"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3570101" y="5395651"/>
              <a:ext cx="34298" cy="56768"/>
            </a:xfrm>
            <a:custGeom>
              <a:rect b="b" l="l" r="r" t="t"/>
              <a:pathLst>
                <a:path extrusionOk="0" h="1862" w="1125">
                  <a:moveTo>
                    <a:pt x="1054" y="1"/>
                  </a:moveTo>
                  <a:lnTo>
                    <a:pt x="1" y="1823"/>
                  </a:lnTo>
                  <a:lnTo>
                    <a:pt x="71" y="1861"/>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3473608" y="5339371"/>
              <a:ext cx="97682" cy="113048"/>
            </a:xfrm>
            <a:custGeom>
              <a:rect b="b" l="l" r="r" t="t"/>
              <a:pathLst>
                <a:path extrusionOk="0" h="3708" w="3204">
                  <a:moveTo>
                    <a:pt x="1072" y="1"/>
                  </a:moveTo>
                  <a:lnTo>
                    <a:pt x="0" y="1866"/>
                  </a:lnTo>
                  <a:lnTo>
                    <a:pt x="1063" y="3707"/>
                  </a:lnTo>
                  <a:lnTo>
                    <a:pt x="1134" y="3669"/>
                  </a:lnTo>
                  <a:lnTo>
                    <a:pt x="90" y="1866"/>
                  </a:lnTo>
                  <a:lnTo>
                    <a:pt x="1120" y="86"/>
                  </a:lnTo>
                  <a:lnTo>
                    <a:pt x="3203" y="86"/>
                  </a:lnTo>
                  <a:lnTo>
                    <a:pt x="32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77" name="Shape 777"/>
        <p:cNvGrpSpPr/>
        <p:nvPr/>
      </p:nvGrpSpPr>
      <p:grpSpPr>
        <a:xfrm>
          <a:off x="0" y="0"/>
          <a:ext cx="0" cy="0"/>
          <a:chOff x="0" y="0"/>
          <a:chExt cx="0" cy="0"/>
        </a:xfrm>
      </p:grpSpPr>
      <p:sp>
        <p:nvSpPr>
          <p:cNvPr id="778" name="Google Shape;778;p11"/>
          <p:cNvSpPr txBox="1"/>
          <p:nvPr>
            <p:ph hasCustomPrompt="1" type="title"/>
          </p:nvPr>
        </p:nvSpPr>
        <p:spPr>
          <a:xfrm>
            <a:off x="364468" y="1625801"/>
            <a:ext cx="9963000" cy="28860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79" name="Google Shape;779;p11"/>
          <p:cNvSpPr txBox="1"/>
          <p:nvPr>
            <p:ph idx="12" type="sldNum"/>
          </p:nvPr>
        </p:nvSpPr>
        <p:spPr>
          <a:xfrm>
            <a:off x="9906772" y="6854072"/>
            <a:ext cx="641400" cy="578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80" name="Google Shape;780;p11"/>
          <p:cNvSpPr txBox="1"/>
          <p:nvPr>
            <p:ph idx="1" type="subTitle"/>
          </p:nvPr>
        </p:nvSpPr>
        <p:spPr>
          <a:xfrm>
            <a:off x="1353600" y="4375766"/>
            <a:ext cx="7984800" cy="5784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000">
                <a:latin typeface="Roboto"/>
                <a:ea typeface="Roboto"/>
                <a:cs typeface="Roboto"/>
                <a:sym typeface="Robot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81" name="Google Shape;781;p11"/>
          <p:cNvSpPr/>
          <p:nvPr/>
        </p:nvSpPr>
        <p:spPr>
          <a:xfrm rot="-8329196">
            <a:off x="2807319" y="-1341944"/>
            <a:ext cx="15045157" cy="5284852"/>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1"/>
          <p:cNvSpPr/>
          <p:nvPr/>
        </p:nvSpPr>
        <p:spPr>
          <a:xfrm flipH="1" rot="339811">
            <a:off x="-258189" y="4970399"/>
            <a:ext cx="12440203" cy="3755823"/>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3" name="Google Shape;783;p11"/>
          <p:cNvGrpSpPr/>
          <p:nvPr/>
        </p:nvGrpSpPr>
        <p:grpSpPr>
          <a:xfrm flipH="1">
            <a:off x="9520635" y="4302404"/>
            <a:ext cx="3476329" cy="3755786"/>
            <a:chOff x="3179709" y="5000350"/>
            <a:chExt cx="526733" cy="569110"/>
          </a:xfrm>
        </p:grpSpPr>
        <p:sp>
          <p:nvSpPr>
            <p:cNvPr id="784" name="Google Shape;784;p11"/>
            <p:cNvSpPr/>
            <p:nvPr/>
          </p:nvSpPr>
          <p:spPr>
            <a:xfrm>
              <a:off x="3377359" y="5283823"/>
              <a:ext cx="131005" cy="113596"/>
            </a:xfrm>
            <a:custGeom>
              <a:rect b="b" l="l" r="r" t="t"/>
              <a:pathLst>
                <a:path extrusionOk="0" h="3726" w="4297">
                  <a:moveTo>
                    <a:pt x="1078" y="0"/>
                  </a:moveTo>
                  <a:lnTo>
                    <a:pt x="1" y="1860"/>
                  </a:lnTo>
                  <a:lnTo>
                    <a:pt x="1078" y="3726"/>
                  </a:lnTo>
                  <a:lnTo>
                    <a:pt x="3204" y="3726"/>
                  </a:lnTo>
                  <a:lnTo>
                    <a:pt x="3204" y="3645"/>
                  </a:lnTo>
                  <a:lnTo>
                    <a:pt x="1125" y="3645"/>
                  </a:lnTo>
                  <a:lnTo>
                    <a:pt x="95" y="1860"/>
                  </a:lnTo>
                  <a:lnTo>
                    <a:pt x="1125" y="81"/>
                  </a:lnTo>
                  <a:lnTo>
                    <a:pt x="3180" y="81"/>
                  </a:lnTo>
                  <a:lnTo>
                    <a:pt x="4224" y="1884"/>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1"/>
            <p:cNvSpPr/>
            <p:nvPr/>
          </p:nvSpPr>
          <p:spPr>
            <a:xfrm>
              <a:off x="3371841" y="5333883"/>
              <a:ext cx="13933" cy="13933"/>
            </a:xfrm>
            <a:custGeom>
              <a:rect b="b" l="l" r="r" t="t"/>
              <a:pathLst>
                <a:path extrusionOk="0" h="457" w="457">
                  <a:moveTo>
                    <a:pt x="228" y="1"/>
                  </a:moveTo>
                  <a:cubicBezTo>
                    <a:pt x="105" y="1"/>
                    <a:pt x="1" y="104"/>
                    <a:pt x="1" y="228"/>
                  </a:cubicBezTo>
                  <a:cubicBezTo>
                    <a:pt x="1" y="351"/>
                    <a:pt x="105" y="456"/>
                    <a:pt x="228" y="456"/>
                  </a:cubicBezTo>
                  <a:cubicBezTo>
                    <a:pt x="357" y="456"/>
                    <a:pt x="456" y="351"/>
                    <a:pt x="456" y="228"/>
                  </a:cubicBezTo>
                  <a:cubicBezTo>
                    <a:pt x="456" y="104"/>
                    <a:pt x="357"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1"/>
            <p:cNvSpPr/>
            <p:nvPr/>
          </p:nvSpPr>
          <p:spPr>
            <a:xfrm>
              <a:off x="3500194" y="5333883"/>
              <a:ext cx="13933" cy="13933"/>
            </a:xfrm>
            <a:custGeom>
              <a:rect b="b" l="l" r="r" t="t"/>
              <a:pathLst>
                <a:path extrusionOk="0" h="457" w="457">
                  <a:moveTo>
                    <a:pt x="228" y="1"/>
                  </a:moveTo>
                  <a:cubicBezTo>
                    <a:pt x="105" y="1"/>
                    <a:pt x="1" y="104"/>
                    <a:pt x="1" y="228"/>
                  </a:cubicBezTo>
                  <a:cubicBezTo>
                    <a:pt x="1" y="351"/>
                    <a:pt x="105" y="456"/>
                    <a:pt x="228" y="456"/>
                  </a:cubicBezTo>
                  <a:cubicBezTo>
                    <a:pt x="353" y="456"/>
                    <a:pt x="456" y="351"/>
                    <a:pt x="456" y="228"/>
                  </a:cubicBezTo>
                  <a:cubicBezTo>
                    <a:pt x="456" y="104"/>
                    <a:pt x="353"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1"/>
            <p:cNvSpPr/>
            <p:nvPr/>
          </p:nvSpPr>
          <p:spPr>
            <a:xfrm>
              <a:off x="3404158" y="5278335"/>
              <a:ext cx="13719" cy="13780"/>
            </a:xfrm>
            <a:custGeom>
              <a:rect b="b" l="l" r="r" t="t"/>
              <a:pathLst>
                <a:path extrusionOk="0" h="452" w="450">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1"/>
            <p:cNvSpPr/>
            <p:nvPr/>
          </p:nvSpPr>
          <p:spPr>
            <a:xfrm>
              <a:off x="3404158" y="5389126"/>
              <a:ext cx="13719" cy="13780"/>
            </a:xfrm>
            <a:custGeom>
              <a:rect b="b" l="l" r="r" t="t"/>
              <a:pathLst>
                <a:path extrusionOk="0" h="452" w="450">
                  <a:moveTo>
                    <a:pt x="228" y="1"/>
                  </a:moveTo>
                  <a:cubicBezTo>
                    <a:pt x="99" y="1"/>
                    <a:pt x="0" y="101"/>
                    <a:pt x="0" y="229"/>
                  </a:cubicBezTo>
                  <a:cubicBezTo>
                    <a:pt x="0" y="353"/>
                    <a:pt x="99" y="452"/>
                    <a:pt x="228" y="452"/>
                  </a:cubicBezTo>
                  <a:cubicBezTo>
                    <a:pt x="351" y="452"/>
                    <a:pt x="450" y="353"/>
                    <a:pt x="450" y="229"/>
                  </a:cubicBezTo>
                  <a:cubicBezTo>
                    <a:pt x="450"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1"/>
            <p:cNvSpPr/>
            <p:nvPr/>
          </p:nvSpPr>
          <p:spPr>
            <a:xfrm>
              <a:off x="3468090" y="5278335"/>
              <a:ext cx="13780" cy="13780"/>
            </a:xfrm>
            <a:custGeom>
              <a:rect b="b" l="l" r="r" t="t"/>
              <a:pathLst>
                <a:path extrusionOk="0" h="452" w="452">
                  <a:moveTo>
                    <a:pt x="228" y="0"/>
                  </a:moveTo>
                  <a:cubicBezTo>
                    <a:pt x="100" y="0"/>
                    <a:pt x="0" y="99"/>
                    <a:pt x="0" y="223"/>
                  </a:cubicBezTo>
                  <a:cubicBezTo>
                    <a:pt x="0" y="351"/>
                    <a:pt x="100" y="451"/>
                    <a:pt x="228" y="451"/>
                  </a:cubicBezTo>
                  <a:cubicBezTo>
                    <a:pt x="352" y="451"/>
                    <a:pt x="451" y="351"/>
                    <a:pt x="451" y="223"/>
                  </a:cubicBezTo>
                  <a:cubicBezTo>
                    <a:pt x="451" y="99"/>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1"/>
            <p:cNvSpPr/>
            <p:nvPr/>
          </p:nvSpPr>
          <p:spPr>
            <a:xfrm>
              <a:off x="3468090" y="5389126"/>
              <a:ext cx="13780" cy="13780"/>
            </a:xfrm>
            <a:custGeom>
              <a:rect b="b" l="l" r="r" t="t"/>
              <a:pathLst>
                <a:path extrusionOk="0" h="452" w="452">
                  <a:moveTo>
                    <a:pt x="228" y="1"/>
                  </a:moveTo>
                  <a:cubicBezTo>
                    <a:pt x="100" y="1"/>
                    <a:pt x="0" y="101"/>
                    <a:pt x="0" y="229"/>
                  </a:cubicBezTo>
                  <a:cubicBezTo>
                    <a:pt x="0" y="353"/>
                    <a:pt x="100" y="452"/>
                    <a:pt x="228" y="452"/>
                  </a:cubicBezTo>
                  <a:cubicBezTo>
                    <a:pt x="352" y="452"/>
                    <a:pt x="451" y="353"/>
                    <a:pt x="451" y="229"/>
                  </a:cubicBezTo>
                  <a:cubicBezTo>
                    <a:pt x="451" y="101"/>
                    <a:pt x="35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1"/>
            <p:cNvSpPr/>
            <p:nvPr/>
          </p:nvSpPr>
          <p:spPr>
            <a:xfrm>
              <a:off x="3473883" y="5117269"/>
              <a:ext cx="130517" cy="57469"/>
            </a:xfrm>
            <a:custGeom>
              <a:rect b="b" l="l" r="r" t="t"/>
              <a:pathLst>
                <a:path extrusionOk="0" h="1885" w="4281">
                  <a:moveTo>
                    <a:pt x="1068" y="0"/>
                  </a:moveTo>
                  <a:lnTo>
                    <a:pt x="0" y="1846"/>
                  </a:lnTo>
                  <a:lnTo>
                    <a:pt x="71" y="1884"/>
                  </a:lnTo>
                  <a:lnTo>
                    <a:pt x="1115" y="81"/>
                  </a:lnTo>
                  <a:lnTo>
                    <a:pt x="3170" y="81"/>
                  </a:lnTo>
                  <a:lnTo>
                    <a:pt x="4215" y="1884"/>
                  </a:lnTo>
                  <a:lnTo>
                    <a:pt x="4281" y="184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1"/>
            <p:cNvSpPr/>
            <p:nvPr/>
          </p:nvSpPr>
          <p:spPr>
            <a:xfrm>
              <a:off x="3468090" y="5167482"/>
              <a:ext cx="13902" cy="13780"/>
            </a:xfrm>
            <a:custGeom>
              <a:rect b="b" l="l" r="r" t="t"/>
              <a:pathLst>
                <a:path extrusionOk="0" h="452" w="456">
                  <a:moveTo>
                    <a:pt x="228" y="0"/>
                  </a:moveTo>
                  <a:cubicBezTo>
                    <a:pt x="105" y="0"/>
                    <a:pt x="0" y="100"/>
                    <a:pt x="0" y="223"/>
                  </a:cubicBezTo>
                  <a:cubicBezTo>
                    <a:pt x="0" y="351"/>
                    <a:pt x="105" y="451"/>
                    <a:pt x="228" y="451"/>
                  </a:cubicBezTo>
                  <a:cubicBezTo>
                    <a:pt x="352" y="451"/>
                    <a:pt x="456" y="351"/>
                    <a:pt x="456" y="223"/>
                  </a:cubicBezTo>
                  <a:cubicBezTo>
                    <a:pt x="456" y="100"/>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1"/>
            <p:cNvSpPr/>
            <p:nvPr/>
          </p:nvSpPr>
          <p:spPr>
            <a:xfrm>
              <a:off x="3596443" y="5167482"/>
              <a:ext cx="13902" cy="13780"/>
            </a:xfrm>
            <a:custGeom>
              <a:rect b="b" l="l" r="r" t="t"/>
              <a:pathLst>
                <a:path extrusionOk="0" h="452" w="456">
                  <a:moveTo>
                    <a:pt x="228" y="0"/>
                  </a:moveTo>
                  <a:cubicBezTo>
                    <a:pt x="105" y="0"/>
                    <a:pt x="0" y="100"/>
                    <a:pt x="0" y="223"/>
                  </a:cubicBezTo>
                  <a:cubicBezTo>
                    <a:pt x="0" y="351"/>
                    <a:pt x="105"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1"/>
            <p:cNvSpPr/>
            <p:nvPr/>
          </p:nvSpPr>
          <p:spPr>
            <a:xfrm>
              <a:off x="3500346" y="5111782"/>
              <a:ext cx="13780" cy="13780"/>
            </a:xfrm>
            <a:custGeom>
              <a:rect b="b" l="l" r="r" t="t"/>
              <a:pathLst>
                <a:path extrusionOk="0" h="452" w="452">
                  <a:moveTo>
                    <a:pt x="223" y="0"/>
                  </a:moveTo>
                  <a:cubicBezTo>
                    <a:pt x="100" y="0"/>
                    <a:pt x="0" y="99"/>
                    <a:pt x="0" y="228"/>
                  </a:cubicBezTo>
                  <a:cubicBezTo>
                    <a:pt x="0" y="351"/>
                    <a:pt x="100" y="451"/>
                    <a:pt x="223" y="451"/>
                  </a:cubicBezTo>
                  <a:cubicBezTo>
                    <a:pt x="352" y="451"/>
                    <a:pt x="451" y="351"/>
                    <a:pt x="451" y="228"/>
                  </a:cubicBezTo>
                  <a:cubicBezTo>
                    <a:pt x="451" y="99"/>
                    <a:pt x="352"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1"/>
            <p:cNvSpPr/>
            <p:nvPr/>
          </p:nvSpPr>
          <p:spPr>
            <a:xfrm>
              <a:off x="3500346" y="5222604"/>
              <a:ext cx="13780" cy="13933"/>
            </a:xfrm>
            <a:custGeom>
              <a:rect b="b" l="l" r="r" t="t"/>
              <a:pathLst>
                <a:path extrusionOk="0" h="457" w="452">
                  <a:moveTo>
                    <a:pt x="223" y="1"/>
                  </a:moveTo>
                  <a:cubicBezTo>
                    <a:pt x="100" y="1"/>
                    <a:pt x="0" y="105"/>
                    <a:pt x="0" y="229"/>
                  </a:cubicBezTo>
                  <a:cubicBezTo>
                    <a:pt x="0" y="352"/>
                    <a:pt x="100" y="457"/>
                    <a:pt x="223" y="457"/>
                  </a:cubicBezTo>
                  <a:cubicBezTo>
                    <a:pt x="352" y="457"/>
                    <a:pt x="451" y="352"/>
                    <a:pt x="451" y="229"/>
                  </a:cubicBezTo>
                  <a:cubicBezTo>
                    <a:pt x="451" y="105"/>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1"/>
            <p:cNvSpPr/>
            <p:nvPr/>
          </p:nvSpPr>
          <p:spPr>
            <a:xfrm>
              <a:off x="3564309" y="5111782"/>
              <a:ext cx="13780" cy="13780"/>
            </a:xfrm>
            <a:custGeom>
              <a:rect b="b" l="l" r="r" t="t"/>
              <a:pathLst>
                <a:path extrusionOk="0" h="452" w="452">
                  <a:moveTo>
                    <a:pt x="224" y="0"/>
                  </a:moveTo>
                  <a:cubicBezTo>
                    <a:pt x="101" y="0"/>
                    <a:pt x="0" y="99"/>
                    <a:pt x="0" y="228"/>
                  </a:cubicBezTo>
                  <a:cubicBezTo>
                    <a:pt x="0" y="351"/>
                    <a:pt x="101" y="451"/>
                    <a:pt x="224" y="451"/>
                  </a:cubicBezTo>
                  <a:cubicBezTo>
                    <a:pt x="351" y="451"/>
                    <a:pt x="451" y="351"/>
                    <a:pt x="451" y="228"/>
                  </a:cubicBezTo>
                  <a:cubicBezTo>
                    <a:pt x="451"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1"/>
            <p:cNvSpPr/>
            <p:nvPr/>
          </p:nvSpPr>
          <p:spPr>
            <a:xfrm>
              <a:off x="3564309" y="5222604"/>
              <a:ext cx="13780" cy="13933"/>
            </a:xfrm>
            <a:custGeom>
              <a:rect b="b" l="l" r="r" t="t"/>
              <a:pathLst>
                <a:path extrusionOk="0" h="457" w="452">
                  <a:moveTo>
                    <a:pt x="224" y="1"/>
                  </a:moveTo>
                  <a:cubicBezTo>
                    <a:pt x="101" y="1"/>
                    <a:pt x="0" y="105"/>
                    <a:pt x="0" y="229"/>
                  </a:cubicBezTo>
                  <a:cubicBezTo>
                    <a:pt x="0" y="352"/>
                    <a:pt x="101" y="457"/>
                    <a:pt x="224" y="457"/>
                  </a:cubicBezTo>
                  <a:cubicBezTo>
                    <a:pt x="351" y="457"/>
                    <a:pt x="451" y="352"/>
                    <a:pt x="451" y="229"/>
                  </a:cubicBezTo>
                  <a:cubicBezTo>
                    <a:pt x="451" y="105"/>
                    <a:pt x="351" y="1"/>
                    <a:pt x="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1"/>
            <p:cNvSpPr/>
            <p:nvPr/>
          </p:nvSpPr>
          <p:spPr>
            <a:xfrm>
              <a:off x="3570101" y="5062270"/>
              <a:ext cx="34176" cy="56737"/>
            </a:xfrm>
            <a:custGeom>
              <a:rect b="b" l="l" r="r" t="t"/>
              <a:pathLst>
                <a:path extrusionOk="0" h="1861" w="1121">
                  <a:moveTo>
                    <a:pt x="1054" y="1"/>
                  </a:moveTo>
                  <a:lnTo>
                    <a:pt x="1" y="1823"/>
                  </a:lnTo>
                  <a:lnTo>
                    <a:pt x="71" y="1861"/>
                  </a:lnTo>
                  <a:lnTo>
                    <a:pt x="1120"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1"/>
            <p:cNvSpPr/>
            <p:nvPr/>
          </p:nvSpPr>
          <p:spPr>
            <a:xfrm>
              <a:off x="3596443" y="5056081"/>
              <a:ext cx="13902" cy="13902"/>
            </a:xfrm>
            <a:custGeom>
              <a:rect b="b" l="l" r="r" t="t"/>
              <a:pathLst>
                <a:path extrusionOk="0" h="456" w="456">
                  <a:moveTo>
                    <a:pt x="228" y="0"/>
                  </a:moveTo>
                  <a:cubicBezTo>
                    <a:pt x="105" y="0"/>
                    <a:pt x="0" y="104"/>
                    <a:pt x="0" y="228"/>
                  </a:cubicBezTo>
                  <a:cubicBezTo>
                    <a:pt x="0" y="351"/>
                    <a:pt x="105" y="456"/>
                    <a:pt x="228" y="456"/>
                  </a:cubicBezTo>
                  <a:cubicBezTo>
                    <a:pt x="351" y="456"/>
                    <a:pt x="456" y="351"/>
                    <a:pt x="456" y="228"/>
                  </a:cubicBezTo>
                  <a:cubicBezTo>
                    <a:pt x="456" y="104"/>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1"/>
            <p:cNvSpPr/>
            <p:nvPr/>
          </p:nvSpPr>
          <p:spPr>
            <a:xfrm>
              <a:off x="3185502" y="5284951"/>
              <a:ext cx="34298" cy="56768"/>
            </a:xfrm>
            <a:custGeom>
              <a:rect b="b" l="l" r="r" t="t"/>
              <a:pathLst>
                <a:path extrusionOk="0" h="1862" w="1125">
                  <a:moveTo>
                    <a:pt x="1054" y="1"/>
                  </a:moveTo>
                  <a:lnTo>
                    <a:pt x="0" y="1823"/>
                  </a:lnTo>
                  <a:lnTo>
                    <a:pt x="71" y="1862"/>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1"/>
            <p:cNvSpPr/>
            <p:nvPr/>
          </p:nvSpPr>
          <p:spPr>
            <a:xfrm>
              <a:off x="3179709" y="5334432"/>
              <a:ext cx="13780" cy="13780"/>
            </a:xfrm>
            <a:custGeom>
              <a:rect b="b" l="l" r="r" t="t"/>
              <a:pathLst>
                <a:path extrusionOk="0" h="452" w="452">
                  <a:moveTo>
                    <a:pt x="223" y="1"/>
                  </a:moveTo>
                  <a:cubicBezTo>
                    <a:pt x="100" y="1"/>
                    <a:pt x="0" y="101"/>
                    <a:pt x="0" y="224"/>
                  </a:cubicBezTo>
                  <a:cubicBezTo>
                    <a:pt x="0" y="353"/>
                    <a:pt x="100" y="452"/>
                    <a:pt x="223" y="452"/>
                  </a:cubicBezTo>
                  <a:cubicBezTo>
                    <a:pt x="351" y="452"/>
                    <a:pt x="451" y="353"/>
                    <a:pt x="451" y="224"/>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1"/>
            <p:cNvSpPr/>
            <p:nvPr/>
          </p:nvSpPr>
          <p:spPr>
            <a:xfrm>
              <a:off x="3211812" y="5278731"/>
              <a:ext cx="13933" cy="13780"/>
            </a:xfrm>
            <a:custGeom>
              <a:rect b="b" l="l" r="r" t="t"/>
              <a:pathLst>
                <a:path extrusionOk="0" h="452" w="457">
                  <a:moveTo>
                    <a:pt x="229" y="1"/>
                  </a:moveTo>
                  <a:cubicBezTo>
                    <a:pt x="106" y="1"/>
                    <a:pt x="1" y="101"/>
                    <a:pt x="1" y="229"/>
                  </a:cubicBezTo>
                  <a:cubicBezTo>
                    <a:pt x="1" y="353"/>
                    <a:pt x="106" y="452"/>
                    <a:pt x="229" y="452"/>
                  </a:cubicBezTo>
                  <a:cubicBezTo>
                    <a:pt x="352" y="452"/>
                    <a:pt x="456" y="353"/>
                    <a:pt x="456" y="229"/>
                  </a:cubicBezTo>
                  <a:cubicBezTo>
                    <a:pt x="456" y="101"/>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1"/>
            <p:cNvSpPr/>
            <p:nvPr/>
          </p:nvSpPr>
          <p:spPr>
            <a:xfrm>
              <a:off x="3666168" y="5228701"/>
              <a:ext cx="34207" cy="56859"/>
            </a:xfrm>
            <a:custGeom>
              <a:rect b="b" l="l" r="r" t="t"/>
              <a:pathLst>
                <a:path extrusionOk="0" h="1865" w="1122">
                  <a:moveTo>
                    <a:pt x="1054" y="0"/>
                  </a:moveTo>
                  <a:lnTo>
                    <a:pt x="0" y="1823"/>
                  </a:lnTo>
                  <a:lnTo>
                    <a:pt x="72" y="1865"/>
                  </a:lnTo>
                  <a:lnTo>
                    <a:pt x="1121" y="42"/>
                  </a:lnTo>
                  <a:lnTo>
                    <a:pt x="1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1"/>
            <p:cNvSpPr/>
            <p:nvPr/>
          </p:nvSpPr>
          <p:spPr>
            <a:xfrm>
              <a:off x="3660405" y="5278335"/>
              <a:ext cx="13780" cy="13780"/>
            </a:xfrm>
            <a:custGeom>
              <a:rect b="b" l="l" r="r" t="t"/>
              <a:pathLst>
                <a:path extrusionOk="0" h="452" w="452">
                  <a:moveTo>
                    <a:pt x="223" y="0"/>
                  </a:moveTo>
                  <a:cubicBezTo>
                    <a:pt x="99" y="0"/>
                    <a:pt x="0" y="99"/>
                    <a:pt x="0" y="223"/>
                  </a:cubicBezTo>
                  <a:cubicBezTo>
                    <a:pt x="0" y="351"/>
                    <a:pt x="99"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1"/>
            <p:cNvSpPr/>
            <p:nvPr/>
          </p:nvSpPr>
          <p:spPr>
            <a:xfrm>
              <a:off x="3692509" y="5222604"/>
              <a:ext cx="13933" cy="13750"/>
            </a:xfrm>
            <a:custGeom>
              <a:rect b="b" l="l" r="r" t="t"/>
              <a:pathLst>
                <a:path extrusionOk="0" h="451" w="457">
                  <a:moveTo>
                    <a:pt x="229" y="1"/>
                  </a:moveTo>
                  <a:cubicBezTo>
                    <a:pt x="104" y="1"/>
                    <a:pt x="1" y="100"/>
                    <a:pt x="1" y="229"/>
                  </a:cubicBezTo>
                  <a:cubicBezTo>
                    <a:pt x="1" y="352"/>
                    <a:pt x="104"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1"/>
            <p:cNvSpPr/>
            <p:nvPr/>
          </p:nvSpPr>
          <p:spPr>
            <a:xfrm>
              <a:off x="3377786" y="5062270"/>
              <a:ext cx="34329" cy="56737"/>
            </a:xfrm>
            <a:custGeom>
              <a:rect b="b" l="l" r="r" t="t"/>
              <a:pathLst>
                <a:path extrusionOk="0" h="1861" w="1126">
                  <a:moveTo>
                    <a:pt x="1054" y="1"/>
                  </a:moveTo>
                  <a:lnTo>
                    <a:pt x="0" y="1823"/>
                  </a:lnTo>
                  <a:lnTo>
                    <a:pt x="72" y="1861"/>
                  </a:lnTo>
                  <a:lnTo>
                    <a:pt x="1126"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1"/>
            <p:cNvSpPr/>
            <p:nvPr/>
          </p:nvSpPr>
          <p:spPr>
            <a:xfrm>
              <a:off x="3372024" y="5111782"/>
              <a:ext cx="13750" cy="13780"/>
            </a:xfrm>
            <a:custGeom>
              <a:rect b="b" l="l" r="r" t="t"/>
              <a:pathLst>
                <a:path extrusionOk="0" h="452" w="451">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1"/>
            <p:cNvSpPr/>
            <p:nvPr/>
          </p:nvSpPr>
          <p:spPr>
            <a:xfrm>
              <a:off x="3404280" y="5056081"/>
              <a:ext cx="13780" cy="13780"/>
            </a:xfrm>
            <a:custGeom>
              <a:rect b="b" l="l" r="r" t="t"/>
              <a:pathLst>
                <a:path extrusionOk="0" h="452" w="452">
                  <a:moveTo>
                    <a:pt x="224" y="0"/>
                  </a:moveTo>
                  <a:cubicBezTo>
                    <a:pt x="100" y="0"/>
                    <a:pt x="1" y="99"/>
                    <a:pt x="1" y="228"/>
                  </a:cubicBezTo>
                  <a:cubicBezTo>
                    <a:pt x="1" y="351"/>
                    <a:pt x="100" y="451"/>
                    <a:pt x="224" y="451"/>
                  </a:cubicBezTo>
                  <a:cubicBezTo>
                    <a:pt x="351" y="451"/>
                    <a:pt x="452" y="351"/>
                    <a:pt x="452" y="228"/>
                  </a:cubicBezTo>
                  <a:cubicBezTo>
                    <a:pt x="452"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1"/>
            <p:cNvSpPr/>
            <p:nvPr/>
          </p:nvSpPr>
          <p:spPr>
            <a:xfrm>
              <a:off x="3377939" y="5006569"/>
              <a:ext cx="34329" cy="56737"/>
            </a:xfrm>
            <a:custGeom>
              <a:rect b="b" l="l" r="r" t="t"/>
              <a:pathLst>
                <a:path extrusionOk="0" h="1861" w="1126">
                  <a:moveTo>
                    <a:pt x="72" y="1"/>
                  </a:moveTo>
                  <a:lnTo>
                    <a:pt x="0" y="38"/>
                  </a:lnTo>
                  <a:lnTo>
                    <a:pt x="1054" y="1861"/>
                  </a:lnTo>
                  <a:lnTo>
                    <a:pt x="1125"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1"/>
            <p:cNvSpPr/>
            <p:nvPr/>
          </p:nvSpPr>
          <p:spPr>
            <a:xfrm>
              <a:off x="3372024" y="5000350"/>
              <a:ext cx="13750" cy="13933"/>
            </a:xfrm>
            <a:custGeom>
              <a:rect b="b" l="l" r="r" t="t"/>
              <a:pathLst>
                <a:path extrusionOk="0" h="457" w="451">
                  <a:moveTo>
                    <a:pt x="228" y="1"/>
                  </a:moveTo>
                  <a:cubicBezTo>
                    <a:pt x="99" y="1"/>
                    <a:pt x="0" y="105"/>
                    <a:pt x="0" y="229"/>
                  </a:cubicBezTo>
                  <a:cubicBezTo>
                    <a:pt x="0" y="356"/>
                    <a:pt x="99" y="457"/>
                    <a:pt x="228" y="457"/>
                  </a:cubicBezTo>
                  <a:cubicBezTo>
                    <a:pt x="351" y="457"/>
                    <a:pt x="450" y="356"/>
                    <a:pt x="450" y="229"/>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1"/>
            <p:cNvSpPr/>
            <p:nvPr/>
          </p:nvSpPr>
          <p:spPr>
            <a:xfrm>
              <a:off x="3185624" y="5118428"/>
              <a:ext cx="34176" cy="56737"/>
            </a:xfrm>
            <a:custGeom>
              <a:rect b="b" l="l" r="r" t="t"/>
              <a:pathLst>
                <a:path extrusionOk="0" h="1861" w="1121">
                  <a:moveTo>
                    <a:pt x="72" y="1"/>
                  </a:moveTo>
                  <a:lnTo>
                    <a:pt x="1" y="38"/>
                  </a:lnTo>
                  <a:lnTo>
                    <a:pt x="1055" y="1861"/>
                  </a:lnTo>
                  <a:lnTo>
                    <a:pt x="1121"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1"/>
            <p:cNvSpPr/>
            <p:nvPr/>
          </p:nvSpPr>
          <p:spPr>
            <a:xfrm>
              <a:off x="3211812" y="5167909"/>
              <a:ext cx="13933" cy="13750"/>
            </a:xfrm>
            <a:custGeom>
              <a:rect b="b" l="l" r="r" t="t"/>
              <a:pathLst>
                <a:path extrusionOk="0" h="451" w="457">
                  <a:moveTo>
                    <a:pt x="229" y="1"/>
                  </a:moveTo>
                  <a:cubicBezTo>
                    <a:pt x="106" y="1"/>
                    <a:pt x="1" y="100"/>
                    <a:pt x="1" y="229"/>
                  </a:cubicBezTo>
                  <a:cubicBezTo>
                    <a:pt x="1" y="352"/>
                    <a:pt x="106"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1"/>
            <p:cNvSpPr/>
            <p:nvPr/>
          </p:nvSpPr>
          <p:spPr>
            <a:xfrm>
              <a:off x="3179709" y="5112178"/>
              <a:ext cx="13780" cy="13933"/>
            </a:xfrm>
            <a:custGeom>
              <a:rect b="b" l="l" r="r" t="t"/>
              <a:pathLst>
                <a:path extrusionOk="0" h="457" w="452">
                  <a:moveTo>
                    <a:pt x="223" y="1"/>
                  </a:moveTo>
                  <a:cubicBezTo>
                    <a:pt x="100" y="1"/>
                    <a:pt x="0" y="106"/>
                    <a:pt x="0" y="229"/>
                  </a:cubicBezTo>
                  <a:cubicBezTo>
                    <a:pt x="0" y="353"/>
                    <a:pt x="100" y="456"/>
                    <a:pt x="223" y="456"/>
                  </a:cubicBezTo>
                  <a:cubicBezTo>
                    <a:pt x="351" y="456"/>
                    <a:pt x="451" y="353"/>
                    <a:pt x="451" y="229"/>
                  </a:cubicBezTo>
                  <a:cubicBezTo>
                    <a:pt x="451" y="106"/>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1"/>
            <p:cNvSpPr/>
            <p:nvPr/>
          </p:nvSpPr>
          <p:spPr>
            <a:xfrm>
              <a:off x="3281263" y="5228701"/>
              <a:ext cx="97743" cy="113596"/>
            </a:xfrm>
            <a:custGeom>
              <a:rect b="b" l="l" r="r" t="t"/>
              <a:pathLst>
                <a:path extrusionOk="0" h="3726" w="3206">
                  <a:moveTo>
                    <a:pt x="1079" y="0"/>
                  </a:moveTo>
                  <a:lnTo>
                    <a:pt x="1" y="1860"/>
                  </a:lnTo>
                  <a:lnTo>
                    <a:pt x="1079" y="3725"/>
                  </a:lnTo>
                  <a:lnTo>
                    <a:pt x="3205" y="3725"/>
                  </a:lnTo>
                  <a:lnTo>
                    <a:pt x="3205" y="3645"/>
                  </a:lnTo>
                  <a:lnTo>
                    <a:pt x="1126" y="3645"/>
                  </a:lnTo>
                  <a:lnTo>
                    <a:pt x="96" y="1860"/>
                  </a:lnTo>
                  <a:lnTo>
                    <a:pt x="1126" y="80"/>
                  </a:lnTo>
                  <a:lnTo>
                    <a:pt x="3205" y="80"/>
                  </a:lnTo>
                  <a:lnTo>
                    <a:pt x="32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1"/>
            <p:cNvSpPr/>
            <p:nvPr/>
          </p:nvSpPr>
          <p:spPr>
            <a:xfrm>
              <a:off x="3275806" y="5278731"/>
              <a:ext cx="13902" cy="13780"/>
            </a:xfrm>
            <a:custGeom>
              <a:rect b="b" l="l" r="r" t="t"/>
              <a:pathLst>
                <a:path extrusionOk="0" h="452" w="456">
                  <a:moveTo>
                    <a:pt x="228" y="1"/>
                  </a:moveTo>
                  <a:cubicBezTo>
                    <a:pt x="104" y="1"/>
                    <a:pt x="0" y="101"/>
                    <a:pt x="0" y="229"/>
                  </a:cubicBezTo>
                  <a:cubicBezTo>
                    <a:pt x="0" y="353"/>
                    <a:pt x="104" y="452"/>
                    <a:pt x="228" y="452"/>
                  </a:cubicBezTo>
                  <a:cubicBezTo>
                    <a:pt x="351" y="452"/>
                    <a:pt x="456" y="353"/>
                    <a:pt x="456" y="229"/>
                  </a:cubicBezTo>
                  <a:cubicBezTo>
                    <a:pt x="456"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1"/>
            <p:cNvSpPr/>
            <p:nvPr/>
          </p:nvSpPr>
          <p:spPr>
            <a:xfrm>
              <a:off x="3308061" y="5223031"/>
              <a:ext cx="13780" cy="13933"/>
            </a:xfrm>
            <a:custGeom>
              <a:rect b="b" l="l" r="r" t="t"/>
              <a:pathLst>
                <a:path extrusionOk="0" h="457" w="452">
                  <a:moveTo>
                    <a:pt x="228" y="1"/>
                  </a:moveTo>
                  <a:cubicBezTo>
                    <a:pt x="99" y="1"/>
                    <a:pt x="0" y="105"/>
                    <a:pt x="0" y="228"/>
                  </a:cubicBezTo>
                  <a:cubicBezTo>
                    <a:pt x="0" y="351"/>
                    <a:pt x="99" y="456"/>
                    <a:pt x="228" y="456"/>
                  </a:cubicBezTo>
                  <a:cubicBezTo>
                    <a:pt x="351" y="456"/>
                    <a:pt x="451" y="351"/>
                    <a:pt x="451" y="228"/>
                  </a:cubicBezTo>
                  <a:cubicBezTo>
                    <a:pt x="451"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1"/>
            <p:cNvSpPr/>
            <p:nvPr/>
          </p:nvSpPr>
          <p:spPr>
            <a:xfrm>
              <a:off x="3308061" y="5334035"/>
              <a:ext cx="13780" cy="13780"/>
            </a:xfrm>
            <a:custGeom>
              <a:rect b="b" l="l" r="r" t="t"/>
              <a:pathLst>
                <a:path extrusionOk="0" h="452" w="452">
                  <a:moveTo>
                    <a:pt x="228" y="0"/>
                  </a:moveTo>
                  <a:cubicBezTo>
                    <a:pt x="99" y="0"/>
                    <a:pt x="0" y="99"/>
                    <a:pt x="0" y="223"/>
                  </a:cubicBezTo>
                  <a:cubicBezTo>
                    <a:pt x="0" y="351"/>
                    <a:pt x="99"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1"/>
            <p:cNvSpPr/>
            <p:nvPr/>
          </p:nvSpPr>
          <p:spPr>
            <a:xfrm>
              <a:off x="3372024" y="5223031"/>
              <a:ext cx="13750" cy="13933"/>
            </a:xfrm>
            <a:custGeom>
              <a:rect b="b" l="l" r="r" t="t"/>
              <a:pathLst>
                <a:path extrusionOk="0" h="457" w="451">
                  <a:moveTo>
                    <a:pt x="228" y="1"/>
                  </a:moveTo>
                  <a:cubicBezTo>
                    <a:pt x="99" y="1"/>
                    <a:pt x="0" y="105"/>
                    <a:pt x="0" y="228"/>
                  </a:cubicBezTo>
                  <a:cubicBezTo>
                    <a:pt x="0" y="351"/>
                    <a:pt x="99" y="456"/>
                    <a:pt x="228" y="456"/>
                  </a:cubicBezTo>
                  <a:cubicBezTo>
                    <a:pt x="351" y="456"/>
                    <a:pt x="450" y="351"/>
                    <a:pt x="450" y="228"/>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1"/>
            <p:cNvSpPr/>
            <p:nvPr/>
          </p:nvSpPr>
          <p:spPr>
            <a:xfrm>
              <a:off x="3377359" y="5172970"/>
              <a:ext cx="131005" cy="113048"/>
            </a:xfrm>
            <a:custGeom>
              <a:rect b="b" l="l" r="r" t="t"/>
              <a:pathLst>
                <a:path extrusionOk="0" h="3708" w="4297">
                  <a:moveTo>
                    <a:pt x="1078" y="0"/>
                  </a:moveTo>
                  <a:lnTo>
                    <a:pt x="1" y="1861"/>
                  </a:lnTo>
                  <a:lnTo>
                    <a:pt x="1068" y="3708"/>
                  </a:lnTo>
                  <a:lnTo>
                    <a:pt x="1135" y="3665"/>
                  </a:lnTo>
                  <a:lnTo>
                    <a:pt x="95" y="1861"/>
                  </a:lnTo>
                  <a:lnTo>
                    <a:pt x="1125" y="81"/>
                  </a:lnTo>
                  <a:lnTo>
                    <a:pt x="3186" y="81"/>
                  </a:lnTo>
                  <a:lnTo>
                    <a:pt x="4224" y="1885"/>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1"/>
            <p:cNvSpPr/>
            <p:nvPr/>
          </p:nvSpPr>
          <p:spPr>
            <a:xfrm>
              <a:off x="3404158" y="5167482"/>
              <a:ext cx="13902" cy="13780"/>
            </a:xfrm>
            <a:custGeom>
              <a:rect b="b" l="l" r="r" t="t"/>
              <a:pathLst>
                <a:path extrusionOk="0" h="452" w="456">
                  <a:moveTo>
                    <a:pt x="228" y="0"/>
                  </a:moveTo>
                  <a:cubicBezTo>
                    <a:pt x="104" y="0"/>
                    <a:pt x="0" y="100"/>
                    <a:pt x="0" y="223"/>
                  </a:cubicBezTo>
                  <a:cubicBezTo>
                    <a:pt x="0" y="351"/>
                    <a:pt x="104"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1"/>
            <p:cNvSpPr/>
            <p:nvPr/>
          </p:nvSpPr>
          <p:spPr>
            <a:xfrm>
              <a:off x="3281720" y="5117269"/>
              <a:ext cx="97286" cy="57469"/>
            </a:xfrm>
            <a:custGeom>
              <a:rect b="b" l="l" r="r" t="t"/>
              <a:pathLst>
                <a:path extrusionOk="0" h="1885" w="3191">
                  <a:moveTo>
                    <a:pt x="1064" y="0"/>
                  </a:moveTo>
                  <a:lnTo>
                    <a:pt x="1" y="1842"/>
                  </a:lnTo>
                  <a:lnTo>
                    <a:pt x="67" y="1884"/>
                  </a:lnTo>
                  <a:lnTo>
                    <a:pt x="1111" y="81"/>
                  </a:lnTo>
                  <a:lnTo>
                    <a:pt x="3190" y="81"/>
                  </a:lnTo>
                  <a:lnTo>
                    <a:pt x="3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1"/>
            <p:cNvSpPr/>
            <p:nvPr/>
          </p:nvSpPr>
          <p:spPr>
            <a:xfrm>
              <a:off x="3308061" y="5111782"/>
              <a:ext cx="13780" cy="13780"/>
            </a:xfrm>
            <a:custGeom>
              <a:rect b="b" l="l" r="r" t="t"/>
              <a:pathLst>
                <a:path extrusionOk="0" h="452" w="452">
                  <a:moveTo>
                    <a:pt x="228" y="0"/>
                  </a:moveTo>
                  <a:cubicBezTo>
                    <a:pt x="99" y="0"/>
                    <a:pt x="0" y="99"/>
                    <a:pt x="0" y="228"/>
                  </a:cubicBezTo>
                  <a:cubicBezTo>
                    <a:pt x="0" y="351"/>
                    <a:pt x="99" y="451"/>
                    <a:pt x="228" y="451"/>
                  </a:cubicBezTo>
                  <a:cubicBezTo>
                    <a:pt x="351" y="451"/>
                    <a:pt x="451" y="351"/>
                    <a:pt x="451" y="228"/>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1"/>
            <p:cNvSpPr/>
            <p:nvPr/>
          </p:nvSpPr>
          <p:spPr>
            <a:xfrm>
              <a:off x="3569644" y="5283823"/>
              <a:ext cx="130852" cy="113596"/>
            </a:xfrm>
            <a:custGeom>
              <a:rect b="b" l="l" r="r" t="t"/>
              <a:pathLst>
                <a:path extrusionOk="0" h="3726" w="4292">
                  <a:moveTo>
                    <a:pt x="1078" y="0"/>
                  </a:moveTo>
                  <a:lnTo>
                    <a:pt x="1" y="1860"/>
                  </a:lnTo>
                  <a:lnTo>
                    <a:pt x="1078" y="3726"/>
                  </a:lnTo>
                  <a:lnTo>
                    <a:pt x="3205" y="3726"/>
                  </a:lnTo>
                  <a:lnTo>
                    <a:pt x="3205" y="3645"/>
                  </a:lnTo>
                  <a:lnTo>
                    <a:pt x="1122" y="3645"/>
                  </a:lnTo>
                  <a:lnTo>
                    <a:pt x="96" y="1860"/>
                  </a:lnTo>
                  <a:lnTo>
                    <a:pt x="1122" y="81"/>
                  </a:lnTo>
                  <a:lnTo>
                    <a:pt x="3181" y="81"/>
                  </a:lnTo>
                  <a:lnTo>
                    <a:pt x="4220" y="1884"/>
                  </a:lnTo>
                  <a:lnTo>
                    <a:pt x="4292" y="1842"/>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1"/>
            <p:cNvSpPr/>
            <p:nvPr/>
          </p:nvSpPr>
          <p:spPr>
            <a:xfrm>
              <a:off x="3564156" y="5333883"/>
              <a:ext cx="13933" cy="13933"/>
            </a:xfrm>
            <a:custGeom>
              <a:rect b="b" l="l" r="r" t="t"/>
              <a:pathLst>
                <a:path extrusionOk="0" h="457" w="457">
                  <a:moveTo>
                    <a:pt x="229" y="1"/>
                  </a:moveTo>
                  <a:cubicBezTo>
                    <a:pt x="100" y="1"/>
                    <a:pt x="1" y="104"/>
                    <a:pt x="1" y="228"/>
                  </a:cubicBezTo>
                  <a:cubicBezTo>
                    <a:pt x="1" y="351"/>
                    <a:pt x="100" y="456"/>
                    <a:pt x="229" y="456"/>
                  </a:cubicBezTo>
                  <a:cubicBezTo>
                    <a:pt x="352" y="456"/>
                    <a:pt x="456" y="351"/>
                    <a:pt x="456" y="228"/>
                  </a:cubicBezTo>
                  <a:cubicBezTo>
                    <a:pt x="456"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1"/>
            <p:cNvSpPr/>
            <p:nvPr/>
          </p:nvSpPr>
          <p:spPr>
            <a:xfrm>
              <a:off x="3692509" y="5333883"/>
              <a:ext cx="13780" cy="13933"/>
            </a:xfrm>
            <a:custGeom>
              <a:rect b="b" l="l" r="r" t="t"/>
              <a:pathLst>
                <a:path extrusionOk="0" h="457" w="452">
                  <a:moveTo>
                    <a:pt x="229" y="1"/>
                  </a:moveTo>
                  <a:cubicBezTo>
                    <a:pt x="100" y="1"/>
                    <a:pt x="1" y="104"/>
                    <a:pt x="1" y="228"/>
                  </a:cubicBezTo>
                  <a:cubicBezTo>
                    <a:pt x="1" y="351"/>
                    <a:pt x="100" y="456"/>
                    <a:pt x="229" y="456"/>
                  </a:cubicBezTo>
                  <a:cubicBezTo>
                    <a:pt x="352" y="456"/>
                    <a:pt x="452" y="351"/>
                    <a:pt x="452" y="228"/>
                  </a:cubicBezTo>
                  <a:cubicBezTo>
                    <a:pt x="452"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1"/>
            <p:cNvSpPr/>
            <p:nvPr/>
          </p:nvSpPr>
          <p:spPr>
            <a:xfrm>
              <a:off x="3596443" y="5278335"/>
              <a:ext cx="13780" cy="13780"/>
            </a:xfrm>
            <a:custGeom>
              <a:rect b="b" l="l" r="r" t="t"/>
              <a:pathLst>
                <a:path extrusionOk="0" h="452" w="452">
                  <a:moveTo>
                    <a:pt x="223" y="0"/>
                  </a:moveTo>
                  <a:cubicBezTo>
                    <a:pt x="100" y="0"/>
                    <a:pt x="0" y="99"/>
                    <a:pt x="0" y="223"/>
                  </a:cubicBezTo>
                  <a:cubicBezTo>
                    <a:pt x="0" y="351"/>
                    <a:pt x="100"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1"/>
            <p:cNvSpPr/>
            <p:nvPr/>
          </p:nvSpPr>
          <p:spPr>
            <a:xfrm>
              <a:off x="3596443" y="5389126"/>
              <a:ext cx="13780" cy="13780"/>
            </a:xfrm>
            <a:custGeom>
              <a:rect b="b" l="l" r="r" t="t"/>
              <a:pathLst>
                <a:path extrusionOk="0" h="452" w="452">
                  <a:moveTo>
                    <a:pt x="223" y="1"/>
                  </a:moveTo>
                  <a:cubicBezTo>
                    <a:pt x="100" y="1"/>
                    <a:pt x="0" y="101"/>
                    <a:pt x="0" y="229"/>
                  </a:cubicBezTo>
                  <a:cubicBezTo>
                    <a:pt x="0" y="353"/>
                    <a:pt x="100"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1"/>
            <p:cNvSpPr/>
            <p:nvPr/>
          </p:nvSpPr>
          <p:spPr>
            <a:xfrm>
              <a:off x="3660405" y="5389126"/>
              <a:ext cx="13780" cy="13780"/>
            </a:xfrm>
            <a:custGeom>
              <a:rect b="b" l="l" r="r" t="t"/>
              <a:pathLst>
                <a:path extrusionOk="0" h="452" w="452">
                  <a:moveTo>
                    <a:pt x="223" y="1"/>
                  </a:moveTo>
                  <a:cubicBezTo>
                    <a:pt x="99" y="1"/>
                    <a:pt x="0" y="101"/>
                    <a:pt x="0" y="229"/>
                  </a:cubicBezTo>
                  <a:cubicBezTo>
                    <a:pt x="0" y="353"/>
                    <a:pt x="99"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1"/>
            <p:cNvSpPr/>
            <p:nvPr/>
          </p:nvSpPr>
          <p:spPr>
            <a:xfrm>
              <a:off x="3185502" y="5173397"/>
              <a:ext cx="130547" cy="57469"/>
            </a:xfrm>
            <a:custGeom>
              <a:rect b="b" l="l" r="r" t="t"/>
              <a:pathLst>
                <a:path extrusionOk="0" h="1885" w="4282">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1"/>
            <p:cNvSpPr/>
            <p:nvPr/>
          </p:nvSpPr>
          <p:spPr>
            <a:xfrm>
              <a:off x="3218642" y="5284524"/>
              <a:ext cx="64268" cy="2500"/>
            </a:xfrm>
            <a:custGeom>
              <a:rect b="b" l="l" r="r" t="t"/>
              <a:pathLst>
                <a:path extrusionOk="0" h="82" w="2108">
                  <a:moveTo>
                    <a:pt x="0" y="1"/>
                  </a:moveTo>
                  <a:lnTo>
                    <a:pt x="0" y="82"/>
                  </a:lnTo>
                  <a:lnTo>
                    <a:pt x="2107" y="82"/>
                  </a:lnTo>
                  <a:lnTo>
                    <a:pt x="2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1"/>
            <p:cNvSpPr/>
            <p:nvPr/>
          </p:nvSpPr>
          <p:spPr>
            <a:xfrm>
              <a:off x="3179709" y="5223640"/>
              <a:ext cx="13780" cy="13780"/>
            </a:xfrm>
            <a:custGeom>
              <a:rect b="b" l="l" r="r" t="t"/>
              <a:pathLst>
                <a:path extrusionOk="0" h="452" w="452">
                  <a:moveTo>
                    <a:pt x="228" y="0"/>
                  </a:moveTo>
                  <a:cubicBezTo>
                    <a:pt x="100" y="0"/>
                    <a:pt x="0" y="99"/>
                    <a:pt x="0" y="223"/>
                  </a:cubicBezTo>
                  <a:cubicBezTo>
                    <a:pt x="0" y="351"/>
                    <a:pt x="100"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1"/>
            <p:cNvSpPr/>
            <p:nvPr/>
          </p:nvSpPr>
          <p:spPr>
            <a:xfrm>
              <a:off x="3275806" y="5167909"/>
              <a:ext cx="13902" cy="13750"/>
            </a:xfrm>
            <a:custGeom>
              <a:rect b="b" l="l" r="r" t="t"/>
              <a:pathLst>
                <a:path extrusionOk="0" h="451" w="456">
                  <a:moveTo>
                    <a:pt x="228" y="1"/>
                  </a:moveTo>
                  <a:cubicBezTo>
                    <a:pt x="104" y="1"/>
                    <a:pt x="0" y="100"/>
                    <a:pt x="0" y="229"/>
                  </a:cubicBezTo>
                  <a:cubicBezTo>
                    <a:pt x="0" y="352"/>
                    <a:pt x="104" y="451"/>
                    <a:pt x="228" y="451"/>
                  </a:cubicBezTo>
                  <a:cubicBezTo>
                    <a:pt x="351" y="451"/>
                    <a:pt x="456" y="352"/>
                    <a:pt x="456" y="229"/>
                  </a:cubicBezTo>
                  <a:cubicBezTo>
                    <a:pt x="456" y="100"/>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1"/>
            <p:cNvSpPr/>
            <p:nvPr/>
          </p:nvSpPr>
          <p:spPr>
            <a:xfrm>
              <a:off x="3473883" y="5228091"/>
              <a:ext cx="130517" cy="57469"/>
            </a:xfrm>
            <a:custGeom>
              <a:rect b="b" l="l" r="r" t="t"/>
              <a:pathLst>
                <a:path extrusionOk="0" h="1885" w="4281">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1"/>
            <p:cNvSpPr/>
            <p:nvPr/>
          </p:nvSpPr>
          <p:spPr>
            <a:xfrm>
              <a:off x="3473426" y="5450223"/>
              <a:ext cx="130974" cy="113017"/>
            </a:xfrm>
            <a:custGeom>
              <a:rect b="b" l="l" r="r" t="t"/>
              <a:pathLst>
                <a:path extrusionOk="0" h="3707" w="4296">
                  <a:moveTo>
                    <a:pt x="1078" y="0"/>
                  </a:moveTo>
                  <a:lnTo>
                    <a:pt x="0" y="1865"/>
                  </a:lnTo>
                  <a:lnTo>
                    <a:pt x="1069" y="3707"/>
                  </a:lnTo>
                  <a:lnTo>
                    <a:pt x="1135" y="3669"/>
                  </a:lnTo>
                  <a:lnTo>
                    <a:pt x="96" y="1865"/>
                  </a:lnTo>
                  <a:lnTo>
                    <a:pt x="1126" y="86"/>
                  </a:lnTo>
                  <a:lnTo>
                    <a:pt x="3185" y="86"/>
                  </a:lnTo>
                  <a:lnTo>
                    <a:pt x="4225" y="1884"/>
                  </a:lnTo>
                  <a:lnTo>
                    <a:pt x="4296" y="1847"/>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1"/>
            <p:cNvSpPr/>
            <p:nvPr/>
          </p:nvSpPr>
          <p:spPr>
            <a:xfrm>
              <a:off x="3468090" y="5500436"/>
              <a:ext cx="13780" cy="13750"/>
            </a:xfrm>
            <a:custGeom>
              <a:rect b="b" l="l" r="r" t="t"/>
              <a:pathLst>
                <a:path extrusionOk="0" h="451" w="452">
                  <a:moveTo>
                    <a:pt x="223" y="1"/>
                  </a:moveTo>
                  <a:cubicBezTo>
                    <a:pt x="100" y="1"/>
                    <a:pt x="0" y="100"/>
                    <a:pt x="0" y="228"/>
                  </a:cubicBezTo>
                  <a:cubicBezTo>
                    <a:pt x="0" y="351"/>
                    <a:pt x="100" y="450"/>
                    <a:pt x="223" y="450"/>
                  </a:cubicBezTo>
                  <a:cubicBezTo>
                    <a:pt x="352" y="450"/>
                    <a:pt x="451" y="351"/>
                    <a:pt x="451" y="228"/>
                  </a:cubicBezTo>
                  <a:cubicBezTo>
                    <a:pt x="451" y="100"/>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1"/>
            <p:cNvSpPr/>
            <p:nvPr/>
          </p:nvSpPr>
          <p:spPr>
            <a:xfrm>
              <a:off x="3596443" y="5500436"/>
              <a:ext cx="13780" cy="13750"/>
            </a:xfrm>
            <a:custGeom>
              <a:rect b="b" l="l" r="r" t="t"/>
              <a:pathLst>
                <a:path extrusionOk="0" h="451" w="452">
                  <a:moveTo>
                    <a:pt x="223" y="1"/>
                  </a:moveTo>
                  <a:cubicBezTo>
                    <a:pt x="100" y="1"/>
                    <a:pt x="0" y="100"/>
                    <a:pt x="0" y="228"/>
                  </a:cubicBezTo>
                  <a:cubicBezTo>
                    <a:pt x="0" y="351"/>
                    <a:pt x="100" y="450"/>
                    <a:pt x="223" y="450"/>
                  </a:cubicBezTo>
                  <a:cubicBezTo>
                    <a:pt x="351" y="450"/>
                    <a:pt x="451" y="351"/>
                    <a:pt x="451" y="228"/>
                  </a:cubicBezTo>
                  <a:cubicBezTo>
                    <a:pt x="451" y="100"/>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1"/>
            <p:cNvSpPr/>
            <p:nvPr/>
          </p:nvSpPr>
          <p:spPr>
            <a:xfrm>
              <a:off x="3500194" y="5444705"/>
              <a:ext cx="13780" cy="13902"/>
            </a:xfrm>
            <a:custGeom>
              <a:rect b="b" l="l" r="r" t="t"/>
              <a:pathLst>
                <a:path extrusionOk="0" h="456" w="452">
                  <a:moveTo>
                    <a:pt x="228" y="0"/>
                  </a:moveTo>
                  <a:cubicBezTo>
                    <a:pt x="101" y="0"/>
                    <a:pt x="1" y="105"/>
                    <a:pt x="1" y="228"/>
                  </a:cubicBezTo>
                  <a:cubicBezTo>
                    <a:pt x="1" y="352"/>
                    <a:pt x="101" y="456"/>
                    <a:pt x="228" y="456"/>
                  </a:cubicBezTo>
                  <a:cubicBezTo>
                    <a:pt x="353" y="456"/>
                    <a:pt x="452" y="352"/>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1"/>
            <p:cNvSpPr/>
            <p:nvPr/>
          </p:nvSpPr>
          <p:spPr>
            <a:xfrm>
              <a:off x="3500194" y="5555558"/>
              <a:ext cx="13780" cy="13902"/>
            </a:xfrm>
            <a:custGeom>
              <a:rect b="b" l="l" r="r" t="t"/>
              <a:pathLst>
                <a:path extrusionOk="0" h="456" w="452">
                  <a:moveTo>
                    <a:pt x="228" y="0"/>
                  </a:moveTo>
                  <a:cubicBezTo>
                    <a:pt x="101" y="0"/>
                    <a:pt x="1" y="105"/>
                    <a:pt x="1" y="228"/>
                  </a:cubicBezTo>
                  <a:cubicBezTo>
                    <a:pt x="1" y="357"/>
                    <a:pt x="101" y="456"/>
                    <a:pt x="228" y="456"/>
                  </a:cubicBezTo>
                  <a:cubicBezTo>
                    <a:pt x="353" y="456"/>
                    <a:pt x="452" y="357"/>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1"/>
            <p:cNvSpPr/>
            <p:nvPr/>
          </p:nvSpPr>
          <p:spPr>
            <a:xfrm>
              <a:off x="3564156" y="5444705"/>
              <a:ext cx="13780" cy="13902"/>
            </a:xfrm>
            <a:custGeom>
              <a:rect b="b" l="l" r="r" t="t"/>
              <a:pathLst>
                <a:path extrusionOk="0" h="456" w="452">
                  <a:moveTo>
                    <a:pt x="229" y="0"/>
                  </a:moveTo>
                  <a:cubicBezTo>
                    <a:pt x="100" y="0"/>
                    <a:pt x="1" y="105"/>
                    <a:pt x="1" y="228"/>
                  </a:cubicBezTo>
                  <a:cubicBezTo>
                    <a:pt x="1" y="352"/>
                    <a:pt x="100" y="456"/>
                    <a:pt x="229" y="456"/>
                  </a:cubicBezTo>
                  <a:cubicBezTo>
                    <a:pt x="352" y="456"/>
                    <a:pt x="452" y="352"/>
                    <a:pt x="452" y="228"/>
                  </a:cubicBezTo>
                  <a:cubicBezTo>
                    <a:pt x="452" y="105"/>
                    <a:pt x="352"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1"/>
            <p:cNvSpPr/>
            <p:nvPr/>
          </p:nvSpPr>
          <p:spPr>
            <a:xfrm>
              <a:off x="3570101" y="5395651"/>
              <a:ext cx="34298" cy="56768"/>
            </a:xfrm>
            <a:custGeom>
              <a:rect b="b" l="l" r="r" t="t"/>
              <a:pathLst>
                <a:path extrusionOk="0" h="1862" w="1125">
                  <a:moveTo>
                    <a:pt x="1054" y="1"/>
                  </a:moveTo>
                  <a:lnTo>
                    <a:pt x="1" y="1823"/>
                  </a:lnTo>
                  <a:lnTo>
                    <a:pt x="71" y="1861"/>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1"/>
            <p:cNvSpPr/>
            <p:nvPr/>
          </p:nvSpPr>
          <p:spPr>
            <a:xfrm>
              <a:off x="3473608" y="5339371"/>
              <a:ext cx="97682" cy="113048"/>
            </a:xfrm>
            <a:custGeom>
              <a:rect b="b" l="l" r="r" t="t"/>
              <a:pathLst>
                <a:path extrusionOk="0" h="3708" w="3204">
                  <a:moveTo>
                    <a:pt x="1072" y="1"/>
                  </a:moveTo>
                  <a:lnTo>
                    <a:pt x="0" y="1866"/>
                  </a:lnTo>
                  <a:lnTo>
                    <a:pt x="1063" y="3707"/>
                  </a:lnTo>
                  <a:lnTo>
                    <a:pt x="1134" y="3669"/>
                  </a:lnTo>
                  <a:lnTo>
                    <a:pt x="90" y="1866"/>
                  </a:lnTo>
                  <a:lnTo>
                    <a:pt x="1120" y="86"/>
                  </a:lnTo>
                  <a:lnTo>
                    <a:pt x="3203" y="86"/>
                  </a:lnTo>
                  <a:lnTo>
                    <a:pt x="32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842" name="Shape 842"/>
        <p:cNvGrpSpPr/>
        <p:nvPr/>
      </p:nvGrpSpPr>
      <p:grpSpPr>
        <a:xfrm>
          <a:off x="0" y="0"/>
          <a:ext cx="0" cy="0"/>
          <a:chOff x="0" y="0"/>
          <a:chExt cx="0" cy="0"/>
        </a:xfrm>
      </p:grpSpPr>
      <p:sp>
        <p:nvSpPr>
          <p:cNvPr id="843" name="Google Shape;843;p12"/>
          <p:cNvSpPr txBox="1"/>
          <p:nvPr>
            <p:ph idx="12" type="sldNum"/>
          </p:nvPr>
        </p:nvSpPr>
        <p:spPr>
          <a:xfrm>
            <a:off x="9906772" y="6854072"/>
            <a:ext cx="641400" cy="578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
    <p:spTree>
      <p:nvGrpSpPr>
        <p:cNvPr id="844" name="Shape 844"/>
        <p:cNvGrpSpPr/>
        <p:nvPr/>
      </p:nvGrpSpPr>
      <p:grpSpPr>
        <a:xfrm>
          <a:off x="0" y="0"/>
          <a:ext cx="0" cy="0"/>
          <a:chOff x="0" y="0"/>
          <a:chExt cx="0" cy="0"/>
        </a:xfrm>
      </p:grpSpPr>
      <p:sp>
        <p:nvSpPr>
          <p:cNvPr id="845" name="Google Shape;845;p13"/>
          <p:cNvSpPr/>
          <p:nvPr/>
        </p:nvSpPr>
        <p:spPr>
          <a:xfrm>
            <a:off x="-3227000" y="-496300"/>
            <a:ext cx="13919009" cy="4828247"/>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3"/>
          <p:cNvSpPr txBox="1"/>
          <p:nvPr>
            <p:ph type="title"/>
          </p:nvPr>
        </p:nvSpPr>
        <p:spPr>
          <a:xfrm>
            <a:off x="361950" y="753775"/>
            <a:ext cx="2841900" cy="10113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3500"/>
              <a:buNone/>
              <a:defRPr sz="27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47" name="Google Shape;847;p13"/>
          <p:cNvSpPr txBox="1"/>
          <p:nvPr>
            <p:ph idx="2" type="title"/>
          </p:nvPr>
        </p:nvSpPr>
        <p:spPr>
          <a:xfrm>
            <a:off x="3924988" y="753775"/>
            <a:ext cx="2841900" cy="10113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3500"/>
              <a:buNone/>
              <a:defRPr sz="27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48" name="Google Shape;848;p13"/>
          <p:cNvSpPr txBox="1"/>
          <p:nvPr>
            <p:ph idx="3" type="title"/>
          </p:nvPr>
        </p:nvSpPr>
        <p:spPr>
          <a:xfrm>
            <a:off x="7488025" y="753775"/>
            <a:ext cx="2841900" cy="10113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3500"/>
              <a:buNone/>
              <a:defRPr sz="27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49" name="Google Shape;849;p13"/>
          <p:cNvSpPr/>
          <p:nvPr/>
        </p:nvSpPr>
        <p:spPr>
          <a:xfrm flipH="1" rot="10285708">
            <a:off x="7450007" y="4100705"/>
            <a:ext cx="3895390" cy="4620383"/>
          </a:xfrm>
          <a:custGeom>
            <a:rect b="b" l="l" r="r" t="t"/>
            <a:pathLst>
              <a:path extrusionOk="0" h="113637" w="95806">
                <a:moveTo>
                  <a:pt x="77054" y="0"/>
                </a:moveTo>
                <a:cubicBezTo>
                  <a:pt x="74424" y="2853"/>
                  <a:pt x="72430" y="6393"/>
                  <a:pt x="71206" y="10072"/>
                </a:cubicBezTo>
                <a:cubicBezTo>
                  <a:pt x="68724" y="17547"/>
                  <a:pt x="68877" y="25606"/>
                  <a:pt x="69085" y="33474"/>
                </a:cubicBezTo>
                <a:cubicBezTo>
                  <a:pt x="69289" y="41349"/>
                  <a:pt x="69497" y="49398"/>
                  <a:pt x="67120" y="56906"/>
                </a:cubicBezTo>
                <a:cubicBezTo>
                  <a:pt x="64676" y="64634"/>
                  <a:pt x="59455" y="71458"/>
                  <a:pt x="52635" y="75839"/>
                </a:cubicBezTo>
                <a:cubicBezTo>
                  <a:pt x="40760" y="83479"/>
                  <a:pt x="24908" y="83622"/>
                  <a:pt x="13930" y="92502"/>
                </a:cubicBezTo>
                <a:cubicBezTo>
                  <a:pt x="7295" y="97870"/>
                  <a:pt x="3361" y="105702"/>
                  <a:pt x="0" y="113636"/>
                </a:cubicBezTo>
                <a:lnTo>
                  <a:pt x="3517" y="112308"/>
                </a:lnTo>
                <a:cubicBezTo>
                  <a:pt x="6749" y="106727"/>
                  <a:pt x="11985" y="102223"/>
                  <a:pt x="17708" y="99071"/>
                </a:cubicBezTo>
                <a:cubicBezTo>
                  <a:pt x="25544" y="94752"/>
                  <a:pt x="34334" y="92563"/>
                  <a:pt x="42910" y="90001"/>
                </a:cubicBezTo>
                <a:cubicBezTo>
                  <a:pt x="51482" y="87438"/>
                  <a:pt x="60139" y="84353"/>
                  <a:pt x="67015" y="78629"/>
                </a:cubicBezTo>
                <a:cubicBezTo>
                  <a:pt x="73893" y="72901"/>
                  <a:pt x="78496" y="64941"/>
                  <a:pt x="84519" y="58321"/>
                </a:cubicBezTo>
                <a:cubicBezTo>
                  <a:pt x="87689" y="54838"/>
                  <a:pt x="91562" y="51657"/>
                  <a:pt x="95805" y="49649"/>
                </a:cubicBezTo>
                <a:lnTo>
                  <a:pt x="770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3"/>
          <p:cNvSpPr/>
          <p:nvPr/>
        </p:nvSpPr>
        <p:spPr>
          <a:xfrm flipH="1" rot="10800000">
            <a:off x="-3672402" y="5782538"/>
            <a:ext cx="10799859" cy="1999112"/>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1" name="Google Shape;851;p13"/>
          <p:cNvGrpSpPr/>
          <p:nvPr/>
        </p:nvGrpSpPr>
        <p:grpSpPr>
          <a:xfrm flipH="1">
            <a:off x="9765527" y="-1408428"/>
            <a:ext cx="2730792" cy="2950324"/>
            <a:chOff x="3179709" y="5000350"/>
            <a:chExt cx="526733" cy="569110"/>
          </a:xfrm>
        </p:grpSpPr>
        <p:sp>
          <p:nvSpPr>
            <p:cNvPr id="852" name="Google Shape;852;p13"/>
            <p:cNvSpPr/>
            <p:nvPr/>
          </p:nvSpPr>
          <p:spPr>
            <a:xfrm>
              <a:off x="3377359" y="5283823"/>
              <a:ext cx="131005" cy="113596"/>
            </a:xfrm>
            <a:custGeom>
              <a:rect b="b" l="l" r="r" t="t"/>
              <a:pathLst>
                <a:path extrusionOk="0" h="3726" w="4297">
                  <a:moveTo>
                    <a:pt x="1078" y="0"/>
                  </a:moveTo>
                  <a:lnTo>
                    <a:pt x="1" y="1860"/>
                  </a:lnTo>
                  <a:lnTo>
                    <a:pt x="1078" y="3726"/>
                  </a:lnTo>
                  <a:lnTo>
                    <a:pt x="3204" y="3726"/>
                  </a:lnTo>
                  <a:lnTo>
                    <a:pt x="3204" y="3645"/>
                  </a:lnTo>
                  <a:lnTo>
                    <a:pt x="1125" y="3645"/>
                  </a:lnTo>
                  <a:lnTo>
                    <a:pt x="95" y="1860"/>
                  </a:lnTo>
                  <a:lnTo>
                    <a:pt x="1125" y="81"/>
                  </a:lnTo>
                  <a:lnTo>
                    <a:pt x="3180" y="81"/>
                  </a:lnTo>
                  <a:lnTo>
                    <a:pt x="4224" y="1884"/>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3"/>
            <p:cNvSpPr/>
            <p:nvPr/>
          </p:nvSpPr>
          <p:spPr>
            <a:xfrm>
              <a:off x="3371841" y="5333883"/>
              <a:ext cx="13933" cy="13933"/>
            </a:xfrm>
            <a:custGeom>
              <a:rect b="b" l="l" r="r" t="t"/>
              <a:pathLst>
                <a:path extrusionOk="0" h="457" w="457">
                  <a:moveTo>
                    <a:pt x="228" y="1"/>
                  </a:moveTo>
                  <a:cubicBezTo>
                    <a:pt x="105" y="1"/>
                    <a:pt x="1" y="104"/>
                    <a:pt x="1" y="228"/>
                  </a:cubicBezTo>
                  <a:cubicBezTo>
                    <a:pt x="1" y="351"/>
                    <a:pt x="105" y="456"/>
                    <a:pt x="228" y="456"/>
                  </a:cubicBezTo>
                  <a:cubicBezTo>
                    <a:pt x="357" y="456"/>
                    <a:pt x="456" y="351"/>
                    <a:pt x="456" y="228"/>
                  </a:cubicBezTo>
                  <a:cubicBezTo>
                    <a:pt x="456" y="104"/>
                    <a:pt x="357"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3"/>
            <p:cNvSpPr/>
            <p:nvPr/>
          </p:nvSpPr>
          <p:spPr>
            <a:xfrm>
              <a:off x="3500194" y="5333883"/>
              <a:ext cx="13933" cy="13933"/>
            </a:xfrm>
            <a:custGeom>
              <a:rect b="b" l="l" r="r" t="t"/>
              <a:pathLst>
                <a:path extrusionOk="0" h="457" w="457">
                  <a:moveTo>
                    <a:pt x="228" y="1"/>
                  </a:moveTo>
                  <a:cubicBezTo>
                    <a:pt x="105" y="1"/>
                    <a:pt x="1" y="104"/>
                    <a:pt x="1" y="228"/>
                  </a:cubicBezTo>
                  <a:cubicBezTo>
                    <a:pt x="1" y="351"/>
                    <a:pt x="105" y="456"/>
                    <a:pt x="228" y="456"/>
                  </a:cubicBezTo>
                  <a:cubicBezTo>
                    <a:pt x="353" y="456"/>
                    <a:pt x="456" y="351"/>
                    <a:pt x="456" y="228"/>
                  </a:cubicBezTo>
                  <a:cubicBezTo>
                    <a:pt x="456" y="104"/>
                    <a:pt x="353"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3"/>
            <p:cNvSpPr/>
            <p:nvPr/>
          </p:nvSpPr>
          <p:spPr>
            <a:xfrm>
              <a:off x="3404158" y="5278335"/>
              <a:ext cx="13719" cy="13780"/>
            </a:xfrm>
            <a:custGeom>
              <a:rect b="b" l="l" r="r" t="t"/>
              <a:pathLst>
                <a:path extrusionOk="0" h="452" w="450">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3"/>
            <p:cNvSpPr/>
            <p:nvPr/>
          </p:nvSpPr>
          <p:spPr>
            <a:xfrm>
              <a:off x="3404158" y="5389126"/>
              <a:ext cx="13719" cy="13780"/>
            </a:xfrm>
            <a:custGeom>
              <a:rect b="b" l="l" r="r" t="t"/>
              <a:pathLst>
                <a:path extrusionOk="0" h="452" w="450">
                  <a:moveTo>
                    <a:pt x="228" y="1"/>
                  </a:moveTo>
                  <a:cubicBezTo>
                    <a:pt x="99" y="1"/>
                    <a:pt x="0" y="101"/>
                    <a:pt x="0" y="229"/>
                  </a:cubicBezTo>
                  <a:cubicBezTo>
                    <a:pt x="0" y="353"/>
                    <a:pt x="99" y="452"/>
                    <a:pt x="228" y="452"/>
                  </a:cubicBezTo>
                  <a:cubicBezTo>
                    <a:pt x="351" y="452"/>
                    <a:pt x="450" y="353"/>
                    <a:pt x="450" y="229"/>
                  </a:cubicBezTo>
                  <a:cubicBezTo>
                    <a:pt x="450"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3"/>
            <p:cNvSpPr/>
            <p:nvPr/>
          </p:nvSpPr>
          <p:spPr>
            <a:xfrm>
              <a:off x="3468090" y="5278335"/>
              <a:ext cx="13780" cy="13780"/>
            </a:xfrm>
            <a:custGeom>
              <a:rect b="b" l="l" r="r" t="t"/>
              <a:pathLst>
                <a:path extrusionOk="0" h="452" w="452">
                  <a:moveTo>
                    <a:pt x="228" y="0"/>
                  </a:moveTo>
                  <a:cubicBezTo>
                    <a:pt x="100" y="0"/>
                    <a:pt x="0" y="99"/>
                    <a:pt x="0" y="223"/>
                  </a:cubicBezTo>
                  <a:cubicBezTo>
                    <a:pt x="0" y="351"/>
                    <a:pt x="100" y="451"/>
                    <a:pt x="228" y="451"/>
                  </a:cubicBezTo>
                  <a:cubicBezTo>
                    <a:pt x="352" y="451"/>
                    <a:pt x="451" y="351"/>
                    <a:pt x="451" y="223"/>
                  </a:cubicBezTo>
                  <a:cubicBezTo>
                    <a:pt x="451" y="99"/>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3"/>
            <p:cNvSpPr/>
            <p:nvPr/>
          </p:nvSpPr>
          <p:spPr>
            <a:xfrm>
              <a:off x="3468090" y="5389126"/>
              <a:ext cx="13780" cy="13780"/>
            </a:xfrm>
            <a:custGeom>
              <a:rect b="b" l="l" r="r" t="t"/>
              <a:pathLst>
                <a:path extrusionOk="0" h="452" w="452">
                  <a:moveTo>
                    <a:pt x="228" y="1"/>
                  </a:moveTo>
                  <a:cubicBezTo>
                    <a:pt x="100" y="1"/>
                    <a:pt x="0" y="101"/>
                    <a:pt x="0" y="229"/>
                  </a:cubicBezTo>
                  <a:cubicBezTo>
                    <a:pt x="0" y="353"/>
                    <a:pt x="100" y="452"/>
                    <a:pt x="228" y="452"/>
                  </a:cubicBezTo>
                  <a:cubicBezTo>
                    <a:pt x="352" y="452"/>
                    <a:pt x="451" y="353"/>
                    <a:pt x="451" y="229"/>
                  </a:cubicBezTo>
                  <a:cubicBezTo>
                    <a:pt x="451" y="101"/>
                    <a:pt x="35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3"/>
            <p:cNvSpPr/>
            <p:nvPr/>
          </p:nvSpPr>
          <p:spPr>
            <a:xfrm>
              <a:off x="3473883" y="5117269"/>
              <a:ext cx="130517" cy="57469"/>
            </a:xfrm>
            <a:custGeom>
              <a:rect b="b" l="l" r="r" t="t"/>
              <a:pathLst>
                <a:path extrusionOk="0" h="1885" w="4281">
                  <a:moveTo>
                    <a:pt x="1068" y="0"/>
                  </a:moveTo>
                  <a:lnTo>
                    <a:pt x="0" y="1846"/>
                  </a:lnTo>
                  <a:lnTo>
                    <a:pt x="71" y="1884"/>
                  </a:lnTo>
                  <a:lnTo>
                    <a:pt x="1115" y="81"/>
                  </a:lnTo>
                  <a:lnTo>
                    <a:pt x="3170" y="81"/>
                  </a:lnTo>
                  <a:lnTo>
                    <a:pt x="4215" y="1884"/>
                  </a:lnTo>
                  <a:lnTo>
                    <a:pt x="4281" y="184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3"/>
            <p:cNvSpPr/>
            <p:nvPr/>
          </p:nvSpPr>
          <p:spPr>
            <a:xfrm>
              <a:off x="3468090" y="5167482"/>
              <a:ext cx="13902" cy="13780"/>
            </a:xfrm>
            <a:custGeom>
              <a:rect b="b" l="l" r="r" t="t"/>
              <a:pathLst>
                <a:path extrusionOk="0" h="452" w="456">
                  <a:moveTo>
                    <a:pt x="228" y="0"/>
                  </a:moveTo>
                  <a:cubicBezTo>
                    <a:pt x="105" y="0"/>
                    <a:pt x="0" y="100"/>
                    <a:pt x="0" y="223"/>
                  </a:cubicBezTo>
                  <a:cubicBezTo>
                    <a:pt x="0" y="351"/>
                    <a:pt x="105" y="451"/>
                    <a:pt x="228" y="451"/>
                  </a:cubicBezTo>
                  <a:cubicBezTo>
                    <a:pt x="352" y="451"/>
                    <a:pt x="456" y="351"/>
                    <a:pt x="456" y="223"/>
                  </a:cubicBezTo>
                  <a:cubicBezTo>
                    <a:pt x="456" y="100"/>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3"/>
            <p:cNvSpPr/>
            <p:nvPr/>
          </p:nvSpPr>
          <p:spPr>
            <a:xfrm>
              <a:off x="3596443" y="5167482"/>
              <a:ext cx="13902" cy="13780"/>
            </a:xfrm>
            <a:custGeom>
              <a:rect b="b" l="l" r="r" t="t"/>
              <a:pathLst>
                <a:path extrusionOk="0" h="452" w="456">
                  <a:moveTo>
                    <a:pt x="228" y="0"/>
                  </a:moveTo>
                  <a:cubicBezTo>
                    <a:pt x="105" y="0"/>
                    <a:pt x="0" y="100"/>
                    <a:pt x="0" y="223"/>
                  </a:cubicBezTo>
                  <a:cubicBezTo>
                    <a:pt x="0" y="351"/>
                    <a:pt x="105"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3"/>
            <p:cNvSpPr/>
            <p:nvPr/>
          </p:nvSpPr>
          <p:spPr>
            <a:xfrm>
              <a:off x="3500346" y="5111782"/>
              <a:ext cx="13780" cy="13780"/>
            </a:xfrm>
            <a:custGeom>
              <a:rect b="b" l="l" r="r" t="t"/>
              <a:pathLst>
                <a:path extrusionOk="0" h="452" w="452">
                  <a:moveTo>
                    <a:pt x="223" y="0"/>
                  </a:moveTo>
                  <a:cubicBezTo>
                    <a:pt x="100" y="0"/>
                    <a:pt x="0" y="99"/>
                    <a:pt x="0" y="228"/>
                  </a:cubicBezTo>
                  <a:cubicBezTo>
                    <a:pt x="0" y="351"/>
                    <a:pt x="100" y="451"/>
                    <a:pt x="223" y="451"/>
                  </a:cubicBezTo>
                  <a:cubicBezTo>
                    <a:pt x="352" y="451"/>
                    <a:pt x="451" y="351"/>
                    <a:pt x="451" y="228"/>
                  </a:cubicBezTo>
                  <a:cubicBezTo>
                    <a:pt x="451" y="99"/>
                    <a:pt x="352"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3"/>
            <p:cNvSpPr/>
            <p:nvPr/>
          </p:nvSpPr>
          <p:spPr>
            <a:xfrm>
              <a:off x="3500346" y="5222604"/>
              <a:ext cx="13780" cy="13933"/>
            </a:xfrm>
            <a:custGeom>
              <a:rect b="b" l="l" r="r" t="t"/>
              <a:pathLst>
                <a:path extrusionOk="0" h="457" w="452">
                  <a:moveTo>
                    <a:pt x="223" y="1"/>
                  </a:moveTo>
                  <a:cubicBezTo>
                    <a:pt x="100" y="1"/>
                    <a:pt x="0" y="105"/>
                    <a:pt x="0" y="229"/>
                  </a:cubicBezTo>
                  <a:cubicBezTo>
                    <a:pt x="0" y="352"/>
                    <a:pt x="100" y="457"/>
                    <a:pt x="223" y="457"/>
                  </a:cubicBezTo>
                  <a:cubicBezTo>
                    <a:pt x="352" y="457"/>
                    <a:pt x="451" y="352"/>
                    <a:pt x="451" y="229"/>
                  </a:cubicBezTo>
                  <a:cubicBezTo>
                    <a:pt x="451" y="105"/>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3"/>
            <p:cNvSpPr/>
            <p:nvPr/>
          </p:nvSpPr>
          <p:spPr>
            <a:xfrm>
              <a:off x="3564309" y="5111782"/>
              <a:ext cx="13780" cy="13780"/>
            </a:xfrm>
            <a:custGeom>
              <a:rect b="b" l="l" r="r" t="t"/>
              <a:pathLst>
                <a:path extrusionOk="0" h="452" w="452">
                  <a:moveTo>
                    <a:pt x="224" y="0"/>
                  </a:moveTo>
                  <a:cubicBezTo>
                    <a:pt x="101" y="0"/>
                    <a:pt x="0" y="99"/>
                    <a:pt x="0" y="228"/>
                  </a:cubicBezTo>
                  <a:cubicBezTo>
                    <a:pt x="0" y="351"/>
                    <a:pt x="101" y="451"/>
                    <a:pt x="224" y="451"/>
                  </a:cubicBezTo>
                  <a:cubicBezTo>
                    <a:pt x="351" y="451"/>
                    <a:pt x="451" y="351"/>
                    <a:pt x="451" y="228"/>
                  </a:cubicBezTo>
                  <a:cubicBezTo>
                    <a:pt x="451"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3"/>
            <p:cNvSpPr/>
            <p:nvPr/>
          </p:nvSpPr>
          <p:spPr>
            <a:xfrm>
              <a:off x="3564309" y="5222604"/>
              <a:ext cx="13780" cy="13933"/>
            </a:xfrm>
            <a:custGeom>
              <a:rect b="b" l="l" r="r" t="t"/>
              <a:pathLst>
                <a:path extrusionOk="0" h="457" w="452">
                  <a:moveTo>
                    <a:pt x="224" y="1"/>
                  </a:moveTo>
                  <a:cubicBezTo>
                    <a:pt x="101" y="1"/>
                    <a:pt x="0" y="105"/>
                    <a:pt x="0" y="229"/>
                  </a:cubicBezTo>
                  <a:cubicBezTo>
                    <a:pt x="0" y="352"/>
                    <a:pt x="101" y="457"/>
                    <a:pt x="224" y="457"/>
                  </a:cubicBezTo>
                  <a:cubicBezTo>
                    <a:pt x="351" y="457"/>
                    <a:pt x="451" y="352"/>
                    <a:pt x="451" y="229"/>
                  </a:cubicBezTo>
                  <a:cubicBezTo>
                    <a:pt x="451" y="105"/>
                    <a:pt x="351" y="1"/>
                    <a:pt x="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3"/>
            <p:cNvSpPr/>
            <p:nvPr/>
          </p:nvSpPr>
          <p:spPr>
            <a:xfrm>
              <a:off x="3570101" y="5062270"/>
              <a:ext cx="34176" cy="56737"/>
            </a:xfrm>
            <a:custGeom>
              <a:rect b="b" l="l" r="r" t="t"/>
              <a:pathLst>
                <a:path extrusionOk="0" h="1861" w="1121">
                  <a:moveTo>
                    <a:pt x="1054" y="1"/>
                  </a:moveTo>
                  <a:lnTo>
                    <a:pt x="1" y="1823"/>
                  </a:lnTo>
                  <a:lnTo>
                    <a:pt x="71" y="1861"/>
                  </a:lnTo>
                  <a:lnTo>
                    <a:pt x="1120"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3"/>
            <p:cNvSpPr/>
            <p:nvPr/>
          </p:nvSpPr>
          <p:spPr>
            <a:xfrm>
              <a:off x="3596443" y="5056081"/>
              <a:ext cx="13902" cy="13902"/>
            </a:xfrm>
            <a:custGeom>
              <a:rect b="b" l="l" r="r" t="t"/>
              <a:pathLst>
                <a:path extrusionOk="0" h="456" w="456">
                  <a:moveTo>
                    <a:pt x="228" y="0"/>
                  </a:moveTo>
                  <a:cubicBezTo>
                    <a:pt x="105" y="0"/>
                    <a:pt x="0" y="104"/>
                    <a:pt x="0" y="228"/>
                  </a:cubicBezTo>
                  <a:cubicBezTo>
                    <a:pt x="0" y="351"/>
                    <a:pt x="105" y="456"/>
                    <a:pt x="228" y="456"/>
                  </a:cubicBezTo>
                  <a:cubicBezTo>
                    <a:pt x="351" y="456"/>
                    <a:pt x="456" y="351"/>
                    <a:pt x="456" y="228"/>
                  </a:cubicBezTo>
                  <a:cubicBezTo>
                    <a:pt x="456" y="104"/>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3"/>
            <p:cNvSpPr/>
            <p:nvPr/>
          </p:nvSpPr>
          <p:spPr>
            <a:xfrm>
              <a:off x="3185502" y="5284951"/>
              <a:ext cx="34298" cy="56768"/>
            </a:xfrm>
            <a:custGeom>
              <a:rect b="b" l="l" r="r" t="t"/>
              <a:pathLst>
                <a:path extrusionOk="0" h="1862" w="1125">
                  <a:moveTo>
                    <a:pt x="1054" y="1"/>
                  </a:moveTo>
                  <a:lnTo>
                    <a:pt x="0" y="1823"/>
                  </a:lnTo>
                  <a:lnTo>
                    <a:pt x="71" y="1862"/>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3"/>
            <p:cNvSpPr/>
            <p:nvPr/>
          </p:nvSpPr>
          <p:spPr>
            <a:xfrm>
              <a:off x="3179709" y="5334432"/>
              <a:ext cx="13780" cy="13780"/>
            </a:xfrm>
            <a:custGeom>
              <a:rect b="b" l="l" r="r" t="t"/>
              <a:pathLst>
                <a:path extrusionOk="0" h="452" w="452">
                  <a:moveTo>
                    <a:pt x="223" y="1"/>
                  </a:moveTo>
                  <a:cubicBezTo>
                    <a:pt x="100" y="1"/>
                    <a:pt x="0" y="101"/>
                    <a:pt x="0" y="224"/>
                  </a:cubicBezTo>
                  <a:cubicBezTo>
                    <a:pt x="0" y="353"/>
                    <a:pt x="100" y="452"/>
                    <a:pt x="223" y="452"/>
                  </a:cubicBezTo>
                  <a:cubicBezTo>
                    <a:pt x="351" y="452"/>
                    <a:pt x="451" y="353"/>
                    <a:pt x="451" y="224"/>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3"/>
            <p:cNvSpPr/>
            <p:nvPr/>
          </p:nvSpPr>
          <p:spPr>
            <a:xfrm>
              <a:off x="3211812" y="5278731"/>
              <a:ext cx="13933" cy="13780"/>
            </a:xfrm>
            <a:custGeom>
              <a:rect b="b" l="l" r="r" t="t"/>
              <a:pathLst>
                <a:path extrusionOk="0" h="452" w="457">
                  <a:moveTo>
                    <a:pt x="229" y="1"/>
                  </a:moveTo>
                  <a:cubicBezTo>
                    <a:pt x="106" y="1"/>
                    <a:pt x="1" y="101"/>
                    <a:pt x="1" y="229"/>
                  </a:cubicBezTo>
                  <a:cubicBezTo>
                    <a:pt x="1" y="353"/>
                    <a:pt x="106" y="452"/>
                    <a:pt x="229" y="452"/>
                  </a:cubicBezTo>
                  <a:cubicBezTo>
                    <a:pt x="352" y="452"/>
                    <a:pt x="456" y="353"/>
                    <a:pt x="456" y="229"/>
                  </a:cubicBezTo>
                  <a:cubicBezTo>
                    <a:pt x="456" y="101"/>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3"/>
            <p:cNvSpPr/>
            <p:nvPr/>
          </p:nvSpPr>
          <p:spPr>
            <a:xfrm>
              <a:off x="3666168" y="5228701"/>
              <a:ext cx="34207" cy="56859"/>
            </a:xfrm>
            <a:custGeom>
              <a:rect b="b" l="l" r="r" t="t"/>
              <a:pathLst>
                <a:path extrusionOk="0" h="1865" w="1122">
                  <a:moveTo>
                    <a:pt x="1054" y="0"/>
                  </a:moveTo>
                  <a:lnTo>
                    <a:pt x="0" y="1823"/>
                  </a:lnTo>
                  <a:lnTo>
                    <a:pt x="72" y="1865"/>
                  </a:lnTo>
                  <a:lnTo>
                    <a:pt x="1121" y="42"/>
                  </a:lnTo>
                  <a:lnTo>
                    <a:pt x="1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3"/>
            <p:cNvSpPr/>
            <p:nvPr/>
          </p:nvSpPr>
          <p:spPr>
            <a:xfrm>
              <a:off x="3660405" y="5278335"/>
              <a:ext cx="13780" cy="13780"/>
            </a:xfrm>
            <a:custGeom>
              <a:rect b="b" l="l" r="r" t="t"/>
              <a:pathLst>
                <a:path extrusionOk="0" h="452" w="452">
                  <a:moveTo>
                    <a:pt x="223" y="0"/>
                  </a:moveTo>
                  <a:cubicBezTo>
                    <a:pt x="99" y="0"/>
                    <a:pt x="0" y="99"/>
                    <a:pt x="0" y="223"/>
                  </a:cubicBezTo>
                  <a:cubicBezTo>
                    <a:pt x="0" y="351"/>
                    <a:pt x="99"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3"/>
            <p:cNvSpPr/>
            <p:nvPr/>
          </p:nvSpPr>
          <p:spPr>
            <a:xfrm>
              <a:off x="3692509" y="5222604"/>
              <a:ext cx="13933" cy="13750"/>
            </a:xfrm>
            <a:custGeom>
              <a:rect b="b" l="l" r="r" t="t"/>
              <a:pathLst>
                <a:path extrusionOk="0" h="451" w="457">
                  <a:moveTo>
                    <a:pt x="229" y="1"/>
                  </a:moveTo>
                  <a:cubicBezTo>
                    <a:pt x="104" y="1"/>
                    <a:pt x="1" y="100"/>
                    <a:pt x="1" y="229"/>
                  </a:cubicBezTo>
                  <a:cubicBezTo>
                    <a:pt x="1" y="352"/>
                    <a:pt x="104"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3"/>
            <p:cNvSpPr/>
            <p:nvPr/>
          </p:nvSpPr>
          <p:spPr>
            <a:xfrm>
              <a:off x="3377786" y="5062270"/>
              <a:ext cx="34329" cy="56737"/>
            </a:xfrm>
            <a:custGeom>
              <a:rect b="b" l="l" r="r" t="t"/>
              <a:pathLst>
                <a:path extrusionOk="0" h="1861" w="1126">
                  <a:moveTo>
                    <a:pt x="1054" y="1"/>
                  </a:moveTo>
                  <a:lnTo>
                    <a:pt x="0" y="1823"/>
                  </a:lnTo>
                  <a:lnTo>
                    <a:pt x="72" y="1861"/>
                  </a:lnTo>
                  <a:lnTo>
                    <a:pt x="1126"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3"/>
            <p:cNvSpPr/>
            <p:nvPr/>
          </p:nvSpPr>
          <p:spPr>
            <a:xfrm>
              <a:off x="3372024" y="5111782"/>
              <a:ext cx="13750" cy="13780"/>
            </a:xfrm>
            <a:custGeom>
              <a:rect b="b" l="l" r="r" t="t"/>
              <a:pathLst>
                <a:path extrusionOk="0" h="452" w="451">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3"/>
            <p:cNvSpPr/>
            <p:nvPr/>
          </p:nvSpPr>
          <p:spPr>
            <a:xfrm>
              <a:off x="3404280" y="5056081"/>
              <a:ext cx="13780" cy="13780"/>
            </a:xfrm>
            <a:custGeom>
              <a:rect b="b" l="l" r="r" t="t"/>
              <a:pathLst>
                <a:path extrusionOk="0" h="452" w="452">
                  <a:moveTo>
                    <a:pt x="224" y="0"/>
                  </a:moveTo>
                  <a:cubicBezTo>
                    <a:pt x="100" y="0"/>
                    <a:pt x="1" y="99"/>
                    <a:pt x="1" y="228"/>
                  </a:cubicBezTo>
                  <a:cubicBezTo>
                    <a:pt x="1" y="351"/>
                    <a:pt x="100" y="451"/>
                    <a:pt x="224" y="451"/>
                  </a:cubicBezTo>
                  <a:cubicBezTo>
                    <a:pt x="351" y="451"/>
                    <a:pt x="452" y="351"/>
                    <a:pt x="452" y="228"/>
                  </a:cubicBezTo>
                  <a:cubicBezTo>
                    <a:pt x="452"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3"/>
            <p:cNvSpPr/>
            <p:nvPr/>
          </p:nvSpPr>
          <p:spPr>
            <a:xfrm>
              <a:off x="3377939" y="5006569"/>
              <a:ext cx="34329" cy="56737"/>
            </a:xfrm>
            <a:custGeom>
              <a:rect b="b" l="l" r="r" t="t"/>
              <a:pathLst>
                <a:path extrusionOk="0" h="1861" w="1126">
                  <a:moveTo>
                    <a:pt x="72" y="1"/>
                  </a:moveTo>
                  <a:lnTo>
                    <a:pt x="0" y="38"/>
                  </a:lnTo>
                  <a:lnTo>
                    <a:pt x="1054" y="1861"/>
                  </a:lnTo>
                  <a:lnTo>
                    <a:pt x="1125"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3"/>
            <p:cNvSpPr/>
            <p:nvPr/>
          </p:nvSpPr>
          <p:spPr>
            <a:xfrm>
              <a:off x="3372024" y="5000350"/>
              <a:ext cx="13750" cy="13933"/>
            </a:xfrm>
            <a:custGeom>
              <a:rect b="b" l="l" r="r" t="t"/>
              <a:pathLst>
                <a:path extrusionOk="0" h="457" w="451">
                  <a:moveTo>
                    <a:pt x="228" y="1"/>
                  </a:moveTo>
                  <a:cubicBezTo>
                    <a:pt x="99" y="1"/>
                    <a:pt x="0" y="105"/>
                    <a:pt x="0" y="229"/>
                  </a:cubicBezTo>
                  <a:cubicBezTo>
                    <a:pt x="0" y="356"/>
                    <a:pt x="99" y="457"/>
                    <a:pt x="228" y="457"/>
                  </a:cubicBezTo>
                  <a:cubicBezTo>
                    <a:pt x="351" y="457"/>
                    <a:pt x="450" y="356"/>
                    <a:pt x="450" y="229"/>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3"/>
            <p:cNvSpPr/>
            <p:nvPr/>
          </p:nvSpPr>
          <p:spPr>
            <a:xfrm>
              <a:off x="3185624" y="5118428"/>
              <a:ext cx="34176" cy="56737"/>
            </a:xfrm>
            <a:custGeom>
              <a:rect b="b" l="l" r="r" t="t"/>
              <a:pathLst>
                <a:path extrusionOk="0" h="1861" w="1121">
                  <a:moveTo>
                    <a:pt x="72" y="1"/>
                  </a:moveTo>
                  <a:lnTo>
                    <a:pt x="1" y="38"/>
                  </a:lnTo>
                  <a:lnTo>
                    <a:pt x="1055" y="1861"/>
                  </a:lnTo>
                  <a:lnTo>
                    <a:pt x="1121"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3"/>
            <p:cNvSpPr/>
            <p:nvPr/>
          </p:nvSpPr>
          <p:spPr>
            <a:xfrm>
              <a:off x="3211812" y="5167909"/>
              <a:ext cx="13933" cy="13750"/>
            </a:xfrm>
            <a:custGeom>
              <a:rect b="b" l="l" r="r" t="t"/>
              <a:pathLst>
                <a:path extrusionOk="0" h="451" w="457">
                  <a:moveTo>
                    <a:pt x="229" y="1"/>
                  </a:moveTo>
                  <a:cubicBezTo>
                    <a:pt x="106" y="1"/>
                    <a:pt x="1" y="100"/>
                    <a:pt x="1" y="229"/>
                  </a:cubicBezTo>
                  <a:cubicBezTo>
                    <a:pt x="1" y="352"/>
                    <a:pt x="106"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3"/>
            <p:cNvSpPr/>
            <p:nvPr/>
          </p:nvSpPr>
          <p:spPr>
            <a:xfrm>
              <a:off x="3179709" y="5112178"/>
              <a:ext cx="13780" cy="13933"/>
            </a:xfrm>
            <a:custGeom>
              <a:rect b="b" l="l" r="r" t="t"/>
              <a:pathLst>
                <a:path extrusionOk="0" h="457" w="452">
                  <a:moveTo>
                    <a:pt x="223" y="1"/>
                  </a:moveTo>
                  <a:cubicBezTo>
                    <a:pt x="100" y="1"/>
                    <a:pt x="0" y="106"/>
                    <a:pt x="0" y="229"/>
                  </a:cubicBezTo>
                  <a:cubicBezTo>
                    <a:pt x="0" y="353"/>
                    <a:pt x="100" y="456"/>
                    <a:pt x="223" y="456"/>
                  </a:cubicBezTo>
                  <a:cubicBezTo>
                    <a:pt x="351" y="456"/>
                    <a:pt x="451" y="353"/>
                    <a:pt x="451" y="229"/>
                  </a:cubicBezTo>
                  <a:cubicBezTo>
                    <a:pt x="451" y="106"/>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3"/>
            <p:cNvSpPr/>
            <p:nvPr/>
          </p:nvSpPr>
          <p:spPr>
            <a:xfrm>
              <a:off x="3281263" y="5228701"/>
              <a:ext cx="97743" cy="113596"/>
            </a:xfrm>
            <a:custGeom>
              <a:rect b="b" l="l" r="r" t="t"/>
              <a:pathLst>
                <a:path extrusionOk="0" h="3726" w="3206">
                  <a:moveTo>
                    <a:pt x="1079" y="0"/>
                  </a:moveTo>
                  <a:lnTo>
                    <a:pt x="1" y="1860"/>
                  </a:lnTo>
                  <a:lnTo>
                    <a:pt x="1079" y="3725"/>
                  </a:lnTo>
                  <a:lnTo>
                    <a:pt x="3205" y="3725"/>
                  </a:lnTo>
                  <a:lnTo>
                    <a:pt x="3205" y="3645"/>
                  </a:lnTo>
                  <a:lnTo>
                    <a:pt x="1126" y="3645"/>
                  </a:lnTo>
                  <a:lnTo>
                    <a:pt x="96" y="1860"/>
                  </a:lnTo>
                  <a:lnTo>
                    <a:pt x="1126" y="80"/>
                  </a:lnTo>
                  <a:lnTo>
                    <a:pt x="3205" y="80"/>
                  </a:lnTo>
                  <a:lnTo>
                    <a:pt x="32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3"/>
            <p:cNvSpPr/>
            <p:nvPr/>
          </p:nvSpPr>
          <p:spPr>
            <a:xfrm>
              <a:off x="3275806" y="5278731"/>
              <a:ext cx="13902" cy="13780"/>
            </a:xfrm>
            <a:custGeom>
              <a:rect b="b" l="l" r="r" t="t"/>
              <a:pathLst>
                <a:path extrusionOk="0" h="452" w="456">
                  <a:moveTo>
                    <a:pt x="228" y="1"/>
                  </a:moveTo>
                  <a:cubicBezTo>
                    <a:pt x="104" y="1"/>
                    <a:pt x="0" y="101"/>
                    <a:pt x="0" y="229"/>
                  </a:cubicBezTo>
                  <a:cubicBezTo>
                    <a:pt x="0" y="353"/>
                    <a:pt x="104" y="452"/>
                    <a:pt x="228" y="452"/>
                  </a:cubicBezTo>
                  <a:cubicBezTo>
                    <a:pt x="351" y="452"/>
                    <a:pt x="456" y="353"/>
                    <a:pt x="456" y="229"/>
                  </a:cubicBezTo>
                  <a:cubicBezTo>
                    <a:pt x="456"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3"/>
            <p:cNvSpPr/>
            <p:nvPr/>
          </p:nvSpPr>
          <p:spPr>
            <a:xfrm>
              <a:off x="3308061" y="5223031"/>
              <a:ext cx="13780" cy="13933"/>
            </a:xfrm>
            <a:custGeom>
              <a:rect b="b" l="l" r="r" t="t"/>
              <a:pathLst>
                <a:path extrusionOk="0" h="457" w="452">
                  <a:moveTo>
                    <a:pt x="228" y="1"/>
                  </a:moveTo>
                  <a:cubicBezTo>
                    <a:pt x="99" y="1"/>
                    <a:pt x="0" y="105"/>
                    <a:pt x="0" y="228"/>
                  </a:cubicBezTo>
                  <a:cubicBezTo>
                    <a:pt x="0" y="351"/>
                    <a:pt x="99" y="456"/>
                    <a:pt x="228" y="456"/>
                  </a:cubicBezTo>
                  <a:cubicBezTo>
                    <a:pt x="351" y="456"/>
                    <a:pt x="451" y="351"/>
                    <a:pt x="451" y="228"/>
                  </a:cubicBezTo>
                  <a:cubicBezTo>
                    <a:pt x="451"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3"/>
            <p:cNvSpPr/>
            <p:nvPr/>
          </p:nvSpPr>
          <p:spPr>
            <a:xfrm>
              <a:off x="3308061" y="5334035"/>
              <a:ext cx="13780" cy="13780"/>
            </a:xfrm>
            <a:custGeom>
              <a:rect b="b" l="l" r="r" t="t"/>
              <a:pathLst>
                <a:path extrusionOk="0" h="452" w="452">
                  <a:moveTo>
                    <a:pt x="228" y="0"/>
                  </a:moveTo>
                  <a:cubicBezTo>
                    <a:pt x="99" y="0"/>
                    <a:pt x="0" y="99"/>
                    <a:pt x="0" y="223"/>
                  </a:cubicBezTo>
                  <a:cubicBezTo>
                    <a:pt x="0" y="351"/>
                    <a:pt x="99"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3"/>
            <p:cNvSpPr/>
            <p:nvPr/>
          </p:nvSpPr>
          <p:spPr>
            <a:xfrm>
              <a:off x="3372024" y="5223031"/>
              <a:ext cx="13750" cy="13933"/>
            </a:xfrm>
            <a:custGeom>
              <a:rect b="b" l="l" r="r" t="t"/>
              <a:pathLst>
                <a:path extrusionOk="0" h="457" w="451">
                  <a:moveTo>
                    <a:pt x="228" y="1"/>
                  </a:moveTo>
                  <a:cubicBezTo>
                    <a:pt x="99" y="1"/>
                    <a:pt x="0" y="105"/>
                    <a:pt x="0" y="228"/>
                  </a:cubicBezTo>
                  <a:cubicBezTo>
                    <a:pt x="0" y="351"/>
                    <a:pt x="99" y="456"/>
                    <a:pt x="228" y="456"/>
                  </a:cubicBezTo>
                  <a:cubicBezTo>
                    <a:pt x="351" y="456"/>
                    <a:pt x="450" y="351"/>
                    <a:pt x="450" y="228"/>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3"/>
            <p:cNvSpPr/>
            <p:nvPr/>
          </p:nvSpPr>
          <p:spPr>
            <a:xfrm>
              <a:off x="3377359" y="5172970"/>
              <a:ext cx="131005" cy="113048"/>
            </a:xfrm>
            <a:custGeom>
              <a:rect b="b" l="l" r="r" t="t"/>
              <a:pathLst>
                <a:path extrusionOk="0" h="3708" w="4297">
                  <a:moveTo>
                    <a:pt x="1078" y="0"/>
                  </a:moveTo>
                  <a:lnTo>
                    <a:pt x="1" y="1861"/>
                  </a:lnTo>
                  <a:lnTo>
                    <a:pt x="1068" y="3708"/>
                  </a:lnTo>
                  <a:lnTo>
                    <a:pt x="1135" y="3665"/>
                  </a:lnTo>
                  <a:lnTo>
                    <a:pt x="95" y="1861"/>
                  </a:lnTo>
                  <a:lnTo>
                    <a:pt x="1125" y="81"/>
                  </a:lnTo>
                  <a:lnTo>
                    <a:pt x="3186" y="81"/>
                  </a:lnTo>
                  <a:lnTo>
                    <a:pt x="4224" y="1885"/>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3"/>
            <p:cNvSpPr/>
            <p:nvPr/>
          </p:nvSpPr>
          <p:spPr>
            <a:xfrm>
              <a:off x="3404158" y="5167482"/>
              <a:ext cx="13902" cy="13780"/>
            </a:xfrm>
            <a:custGeom>
              <a:rect b="b" l="l" r="r" t="t"/>
              <a:pathLst>
                <a:path extrusionOk="0" h="452" w="456">
                  <a:moveTo>
                    <a:pt x="228" y="0"/>
                  </a:moveTo>
                  <a:cubicBezTo>
                    <a:pt x="104" y="0"/>
                    <a:pt x="0" y="100"/>
                    <a:pt x="0" y="223"/>
                  </a:cubicBezTo>
                  <a:cubicBezTo>
                    <a:pt x="0" y="351"/>
                    <a:pt x="104"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3"/>
            <p:cNvSpPr/>
            <p:nvPr/>
          </p:nvSpPr>
          <p:spPr>
            <a:xfrm>
              <a:off x="3281720" y="5117269"/>
              <a:ext cx="97286" cy="57469"/>
            </a:xfrm>
            <a:custGeom>
              <a:rect b="b" l="l" r="r" t="t"/>
              <a:pathLst>
                <a:path extrusionOk="0" h="1885" w="3191">
                  <a:moveTo>
                    <a:pt x="1064" y="0"/>
                  </a:moveTo>
                  <a:lnTo>
                    <a:pt x="1" y="1842"/>
                  </a:lnTo>
                  <a:lnTo>
                    <a:pt x="67" y="1884"/>
                  </a:lnTo>
                  <a:lnTo>
                    <a:pt x="1111" y="81"/>
                  </a:lnTo>
                  <a:lnTo>
                    <a:pt x="3190" y="81"/>
                  </a:lnTo>
                  <a:lnTo>
                    <a:pt x="3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3"/>
            <p:cNvSpPr/>
            <p:nvPr/>
          </p:nvSpPr>
          <p:spPr>
            <a:xfrm>
              <a:off x="3308061" y="5111782"/>
              <a:ext cx="13780" cy="13780"/>
            </a:xfrm>
            <a:custGeom>
              <a:rect b="b" l="l" r="r" t="t"/>
              <a:pathLst>
                <a:path extrusionOk="0" h="452" w="452">
                  <a:moveTo>
                    <a:pt x="228" y="0"/>
                  </a:moveTo>
                  <a:cubicBezTo>
                    <a:pt x="99" y="0"/>
                    <a:pt x="0" y="99"/>
                    <a:pt x="0" y="228"/>
                  </a:cubicBezTo>
                  <a:cubicBezTo>
                    <a:pt x="0" y="351"/>
                    <a:pt x="99" y="451"/>
                    <a:pt x="228" y="451"/>
                  </a:cubicBezTo>
                  <a:cubicBezTo>
                    <a:pt x="351" y="451"/>
                    <a:pt x="451" y="351"/>
                    <a:pt x="451" y="228"/>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3"/>
            <p:cNvSpPr/>
            <p:nvPr/>
          </p:nvSpPr>
          <p:spPr>
            <a:xfrm>
              <a:off x="3569644" y="5283823"/>
              <a:ext cx="130852" cy="113596"/>
            </a:xfrm>
            <a:custGeom>
              <a:rect b="b" l="l" r="r" t="t"/>
              <a:pathLst>
                <a:path extrusionOk="0" h="3726" w="4292">
                  <a:moveTo>
                    <a:pt x="1078" y="0"/>
                  </a:moveTo>
                  <a:lnTo>
                    <a:pt x="1" y="1860"/>
                  </a:lnTo>
                  <a:lnTo>
                    <a:pt x="1078" y="3726"/>
                  </a:lnTo>
                  <a:lnTo>
                    <a:pt x="3205" y="3726"/>
                  </a:lnTo>
                  <a:lnTo>
                    <a:pt x="3205" y="3645"/>
                  </a:lnTo>
                  <a:lnTo>
                    <a:pt x="1122" y="3645"/>
                  </a:lnTo>
                  <a:lnTo>
                    <a:pt x="96" y="1860"/>
                  </a:lnTo>
                  <a:lnTo>
                    <a:pt x="1122" y="81"/>
                  </a:lnTo>
                  <a:lnTo>
                    <a:pt x="3181" y="81"/>
                  </a:lnTo>
                  <a:lnTo>
                    <a:pt x="4220" y="1884"/>
                  </a:lnTo>
                  <a:lnTo>
                    <a:pt x="4292" y="1842"/>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3"/>
            <p:cNvSpPr/>
            <p:nvPr/>
          </p:nvSpPr>
          <p:spPr>
            <a:xfrm>
              <a:off x="3564156" y="5333883"/>
              <a:ext cx="13933" cy="13933"/>
            </a:xfrm>
            <a:custGeom>
              <a:rect b="b" l="l" r="r" t="t"/>
              <a:pathLst>
                <a:path extrusionOk="0" h="457" w="457">
                  <a:moveTo>
                    <a:pt x="229" y="1"/>
                  </a:moveTo>
                  <a:cubicBezTo>
                    <a:pt x="100" y="1"/>
                    <a:pt x="1" y="104"/>
                    <a:pt x="1" y="228"/>
                  </a:cubicBezTo>
                  <a:cubicBezTo>
                    <a:pt x="1" y="351"/>
                    <a:pt x="100" y="456"/>
                    <a:pt x="229" y="456"/>
                  </a:cubicBezTo>
                  <a:cubicBezTo>
                    <a:pt x="352" y="456"/>
                    <a:pt x="456" y="351"/>
                    <a:pt x="456" y="228"/>
                  </a:cubicBezTo>
                  <a:cubicBezTo>
                    <a:pt x="456"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3"/>
            <p:cNvSpPr/>
            <p:nvPr/>
          </p:nvSpPr>
          <p:spPr>
            <a:xfrm>
              <a:off x="3692509" y="5333883"/>
              <a:ext cx="13780" cy="13933"/>
            </a:xfrm>
            <a:custGeom>
              <a:rect b="b" l="l" r="r" t="t"/>
              <a:pathLst>
                <a:path extrusionOk="0" h="457" w="452">
                  <a:moveTo>
                    <a:pt x="229" y="1"/>
                  </a:moveTo>
                  <a:cubicBezTo>
                    <a:pt x="100" y="1"/>
                    <a:pt x="1" y="104"/>
                    <a:pt x="1" y="228"/>
                  </a:cubicBezTo>
                  <a:cubicBezTo>
                    <a:pt x="1" y="351"/>
                    <a:pt x="100" y="456"/>
                    <a:pt x="229" y="456"/>
                  </a:cubicBezTo>
                  <a:cubicBezTo>
                    <a:pt x="352" y="456"/>
                    <a:pt x="452" y="351"/>
                    <a:pt x="452" y="228"/>
                  </a:cubicBezTo>
                  <a:cubicBezTo>
                    <a:pt x="452"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3"/>
            <p:cNvSpPr/>
            <p:nvPr/>
          </p:nvSpPr>
          <p:spPr>
            <a:xfrm>
              <a:off x="3596443" y="5278335"/>
              <a:ext cx="13780" cy="13780"/>
            </a:xfrm>
            <a:custGeom>
              <a:rect b="b" l="l" r="r" t="t"/>
              <a:pathLst>
                <a:path extrusionOk="0" h="452" w="452">
                  <a:moveTo>
                    <a:pt x="223" y="0"/>
                  </a:moveTo>
                  <a:cubicBezTo>
                    <a:pt x="100" y="0"/>
                    <a:pt x="0" y="99"/>
                    <a:pt x="0" y="223"/>
                  </a:cubicBezTo>
                  <a:cubicBezTo>
                    <a:pt x="0" y="351"/>
                    <a:pt x="100"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3"/>
            <p:cNvSpPr/>
            <p:nvPr/>
          </p:nvSpPr>
          <p:spPr>
            <a:xfrm>
              <a:off x="3596443" y="5389126"/>
              <a:ext cx="13780" cy="13780"/>
            </a:xfrm>
            <a:custGeom>
              <a:rect b="b" l="l" r="r" t="t"/>
              <a:pathLst>
                <a:path extrusionOk="0" h="452" w="452">
                  <a:moveTo>
                    <a:pt x="223" y="1"/>
                  </a:moveTo>
                  <a:cubicBezTo>
                    <a:pt x="100" y="1"/>
                    <a:pt x="0" y="101"/>
                    <a:pt x="0" y="229"/>
                  </a:cubicBezTo>
                  <a:cubicBezTo>
                    <a:pt x="0" y="353"/>
                    <a:pt x="100"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3"/>
            <p:cNvSpPr/>
            <p:nvPr/>
          </p:nvSpPr>
          <p:spPr>
            <a:xfrm>
              <a:off x="3660405" y="5389126"/>
              <a:ext cx="13780" cy="13780"/>
            </a:xfrm>
            <a:custGeom>
              <a:rect b="b" l="l" r="r" t="t"/>
              <a:pathLst>
                <a:path extrusionOk="0" h="452" w="452">
                  <a:moveTo>
                    <a:pt x="223" y="1"/>
                  </a:moveTo>
                  <a:cubicBezTo>
                    <a:pt x="99" y="1"/>
                    <a:pt x="0" y="101"/>
                    <a:pt x="0" y="229"/>
                  </a:cubicBezTo>
                  <a:cubicBezTo>
                    <a:pt x="0" y="353"/>
                    <a:pt x="99"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3"/>
            <p:cNvSpPr/>
            <p:nvPr/>
          </p:nvSpPr>
          <p:spPr>
            <a:xfrm>
              <a:off x="3185502" y="5173397"/>
              <a:ext cx="130547" cy="57469"/>
            </a:xfrm>
            <a:custGeom>
              <a:rect b="b" l="l" r="r" t="t"/>
              <a:pathLst>
                <a:path extrusionOk="0" h="1885" w="4282">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3"/>
            <p:cNvSpPr/>
            <p:nvPr/>
          </p:nvSpPr>
          <p:spPr>
            <a:xfrm>
              <a:off x="3218642" y="5284524"/>
              <a:ext cx="64268" cy="2500"/>
            </a:xfrm>
            <a:custGeom>
              <a:rect b="b" l="l" r="r" t="t"/>
              <a:pathLst>
                <a:path extrusionOk="0" h="82" w="2108">
                  <a:moveTo>
                    <a:pt x="0" y="1"/>
                  </a:moveTo>
                  <a:lnTo>
                    <a:pt x="0" y="82"/>
                  </a:lnTo>
                  <a:lnTo>
                    <a:pt x="2107" y="82"/>
                  </a:lnTo>
                  <a:lnTo>
                    <a:pt x="2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3"/>
            <p:cNvSpPr/>
            <p:nvPr/>
          </p:nvSpPr>
          <p:spPr>
            <a:xfrm>
              <a:off x="3179709" y="5223640"/>
              <a:ext cx="13780" cy="13780"/>
            </a:xfrm>
            <a:custGeom>
              <a:rect b="b" l="l" r="r" t="t"/>
              <a:pathLst>
                <a:path extrusionOk="0" h="452" w="452">
                  <a:moveTo>
                    <a:pt x="228" y="0"/>
                  </a:moveTo>
                  <a:cubicBezTo>
                    <a:pt x="100" y="0"/>
                    <a:pt x="0" y="99"/>
                    <a:pt x="0" y="223"/>
                  </a:cubicBezTo>
                  <a:cubicBezTo>
                    <a:pt x="0" y="351"/>
                    <a:pt x="100"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3"/>
            <p:cNvSpPr/>
            <p:nvPr/>
          </p:nvSpPr>
          <p:spPr>
            <a:xfrm>
              <a:off x="3275806" y="5167909"/>
              <a:ext cx="13902" cy="13750"/>
            </a:xfrm>
            <a:custGeom>
              <a:rect b="b" l="l" r="r" t="t"/>
              <a:pathLst>
                <a:path extrusionOk="0" h="451" w="456">
                  <a:moveTo>
                    <a:pt x="228" y="1"/>
                  </a:moveTo>
                  <a:cubicBezTo>
                    <a:pt x="104" y="1"/>
                    <a:pt x="0" y="100"/>
                    <a:pt x="0" y="229"/>
                  </a:cubicBezTo>
                  <a:cubicBezTo>
                    <a:pt x="0" y="352"/>
                    <a:pt x="104" y="451"/>
                    <a:pt x="228" y="451"/>
                  </a:cubicBezTo>
                  <a:cubicBezTo>
                    <a:pt x="351" y="451"/>
                    <a:pt x="456" y="352"/>
                    <a:pt x="456" y="229"/>
                  </a:cubicBezTo>
                  <a:cubicBezTo>
                    <a:pt x="456" y="100"/>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3"/>
            <p:cNvSpPr/>
            <p:nvPr/>
          </p:nvSpPr>
          <p:spPr>
            <a:xfrm>
              <a:off x="3473883" y="5228091"/>
              <a:ext cx="130517" cy="57469"/>
            </a:xfrm>
            <a:custGeom>
              <a:rect b="b" l="l" r="r" t="t"/>
              <a:pathLst>
                <a:path extrusionOk="0" h="1885" w="4281">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3"/>
            <p:cNvSpPr/>
            <p:nvPr/>
          </p:nvSpPr>
          <p:spPr>
            <a:xfrm>
              <a:off x="3473426" y="5450223"/>
              <a:ext cx="130974" cy="113017"/>
            </a:xfrm>
            <a:custGeom>
              <a:rect b="b" l="l" r="r" t="t"/>
              <a:pathLst>
                <a:path extrusionOk="0" h="3707" w="4296">
                  <a:moveTo>
                    <a:pt x="1078" y="0"/>
                  </a:moveTo>
                  <a:lnTo>
                    <a:pt x="0" y="1865"/>
                  </a:lnTo>
                  <a:lnTo>
                    <a:pt x="1069" y="3707"/>
                  </a:lnTo>
                  <a:lnTo>
                    <a:pt x="1135" y="3669"/>
                  </a:lnTo>
                  <a:lnTo>
                    <a:pt x="96" y="1865"/>
                  </a:lnTo>
                  <a:lnTo>
                    <a:pt x="1126" y="86"/>
                  </a:lnTo>
                  <a:lnTo>
                    <a:pt x="3185" y="86"/>
                  </a:lnTo>
                  <a:lnTo>
                    <a:pt x="4225" y="1884"/>
                  </a:lnTo>
                  <a:lnTo>
                    <a:pt x="4296" y="1847"/>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3"/>
            <p:cNvSpPr/>
            <p:nvPr/>
          </p:nvSpPr>
          <p:spPr>
            <a:xfrm>
              <a:off x="3468090" y="5500436"/>
              <a:ext cx="13780" cy="13750"/>
            </a:xfrm>
            <a:custGeom>
              <a:rect b="b" l="l" r="r" t="t"/>
              <a:pathLst>
                <a:path extrusionOk="0" h="451" w="452">
                  <a:moveTo>
                    <a:pt x="223" y="1"/>
                  </a:moveTo>
                  <a:cubicBezTo>
                    <a:pt x="100" y="1"/>
                    <a:pt x="0" y="100"/>
                    <a:pt x="0" y="228"/>
                  </a:cubicBezTo>
                  <a:cubicBezTo>
                    <a:pt x="0" y="351"/>
                    <a:pt x="100" y="450"/>
                    <a:pt x="223" y="450"/>
                  </a:cubicBezTo>
                  <a:cubicBezTo>
                    <a:pt x="352" y="450"/>
                    <a:pt x="451" y="351"/>
                    <a:pt x="451" y="228"/>
                  </a:cubicBezTo>
                  <a:cubicBezTo>
                    <a:pt x="451" y="100"/>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3"/>
            <p:cNvSpPr/>
            <p:nvPr/>
          </p:nvSpPr>
          <p:spPr>
            <a:xfrm>
              <a:off x="3596443" y="5500436"/>
              <a:ext cx="13780" cy="13750"/>
            </a:xfrm>
            <a:custGeom>
              <a:rect b="b" l="l" r="r" t="t"/>
              <a:pathLst>
                <a:path extrusionOk="0" h="451" w="452">
                  <a:moveTo>
                    <a:pt x="223" y="1"/>
                  </a:moveTo>
                  <a:cubicBezTo>
                    <a:pt x="100" y="1"/>
                    <a:pt x="0" y="100"/>
                    <a:pt x="0" y="228"/>
                  </a:cubicBezTo>
                  <a:cubicBezTo>
                    <a:pt x="0" y="351"/>
                    <a:pt x="100" y="450"/>
                    <a:pt x="223" y="450"/>
                  </a:cubicBezTo>
                  <a:cubicBezTo>
                    <a:pt x="351" y="450"/>
                    <a:pt x="451" y="351"/>
                    <a:pt x="451" y="228"/>
                  </a:cubicBezTo>
                  <a:cubicBezTo>
                    <a:pt x="451" y="100"/>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3"/>
            <p:cNvSpPr/>
            <p:nvPr/>
          </p:nvSpPr>
          <p:spPr>
            <a:xfrm>
              <a:off x="3500194" y="5444705"/>
              <a:ext cx="13780" cy="13902"/>
            </a:xfrm>
            <a:custGeom>
              <a:rect b="b" l="l" r="r" t="t"/>
              <a:pathLst>
                <a:path extrusionOk="0" h="456" w="452">
                  <a:moveTo>
                    <a:pt x="228" y="0"/>
                  </a:moveTo>
                  <a:cubicBezTo>
                    <a:pt x="101" y="0"/>
                    <a:pt x="1" y="105"/>
                    <a:pt x="1" y="228"/>
                  </a:cubicBezTo>
                  <a:cubicBezTo>
                    <a:pt x="1" y="352"/>
                    <a:pt x="101" y="456"/>
                    <a:pt x="228" y="456"/>
                  </a:cubicBezTo>
                  <a:cubicBezTo>
                    <a:pt x="353" y="456"/>
                    <a:pt x="452" y="352"/>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3"/>
            <p:cNvSpPr/>
            <p:nvPr/>
          </p:nvSpPr>
          <p:spPr>
            <a:xfrm>
              <a:off x="3500194" y="5555558"/>
              <a:ext cx="13780" cy="13902"/>
            </a:xfrm>
            <a:custGeom>
              <a:rect b="b" l="l" r="r" t="t"/>
              <a:pathLst>
                <a:path extrusionOk="0" h="456" w="452">
                  <a:moveTo>
                    <a:pt x="228" y="0"/>
                  </a:moveTo>
                  <a:cubicBezTo>
                    <a:pt x="101" y="0"/>
                    <a:pt x="1" y="105"/>
                    <a:pt x="1" y="228"/>
                  </a:cubicBezTo>
                  <a:cubicBezTo>
                    <a:pt x="1" y="357"/>
                    <a:pt x="101" y="456"/>
                    <a:pt x="228" y="456"/>
                  </a:cubicBezTo>
                  <a:cubicBezTo>
                    <a:pt x="353" y="456"/>
                    <a:pt x="452" y="357"/>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3"/>
            <p:cNvSpPr/>
            <p:nvPr/>
          </p:nvSpPr>
          <p:spPr>
            <a:xfrm>
              <a:off x="3564156" y="5444705"/>
              <a:ext cx="13780" cy="13902"/>
            </a:xfrm>
            <a:custGeom>
              <a:rect b="b" l="l" r="r" t="t"/>
              <a:pathLst>
                <a:path extrusionOk="0" h="456" w="452">
                  <a:moveTo>
                    <a:pt x="229" y="0"/>
                  </a:moveTo>
                  <a:cubicBezTo>
                    <a:pt x="100" y="0"/>
                    <a:pt x="1" y="105"/>
                    <a:pt x="1" y="228"/>
                  </a:cubicBezTo>
                  <a:cubicBezTo>
                    <a:pt x="1" y="352"/>
                    <a:pt x="100" y="456"/>
                    <a:pt x="229" y="456"/>
                  </a:cubicBezTo>
                  <a:cubicBezTo>
                    <a:pt x="352" y="456"/>
                    <a:pt x="452" y="352"/>
                    <a:pt x="452" y="228"/>
                  </a:cubicBezTo>
                  <a:cubicBezTo>
                    <a:pt x="452" y="105"/>
                    <a:pt x="352"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3"/>
            <p:cNvSpPr/>
            <p:nvPr/>
          </p:nvSpPr>
          <p:spPr>
            <a:xfrm>
              <a:off x="3570101" y="5395651"/>
              <a:ext cx="34298" cy="56768"/>
            </a:xfrm>
            <a:custGeom>
              <a:rect b="b" l="l" r="r" t="t"/>
              <a:pathLst>
                <a:path extrusionOk="0" h="1862" w="1125">
                  <a:moveTo>
                    <a:pt x="1054" y="1"/>
                  </a:moveTo>
                  <a:lnTo>
                    <a:pt x="1" y="1823"/>
                  </a:lnTo>
                  <a:lnTo>
                    <a:pt x="71" y="1861"/>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3"/>
            <p:cNvSpPr/>
            <p:nvPr/>
          </p:nvSpPr>
          <p:spPr>
            <a:xfrm>
              <a:off x="3473608" y="5339371"/>
              <a:ext cx="97682" cy="113048"/>
            </a:xfrm>
            <a:custGeom>
              <a:rect b="b" l="l" r="r" t="t"/>
              <a:pathLst>
                <a:path extrusionOk="0" h="3708" w="3204">
                  <a:moveTo>
                    <a:pt x="1072" y="1"/>
                  </a:moveTo>
                  <a:lnTo>
                    <a:pt x="0" y="1866"/>
                  </a:lnTo>
                  <a:lnTo>
                    <a:pt x="1063" y="3707"/>
                  </a:lnTo>
                  <a:lnTo>
                    <a:pt x="1134" y="3669"/>
                  </a:lnTo>
                  <a:lnTo>
                    <a:pt x="90" y="1866"/>
                  </a:lnTo>
                  <a:lnTo>
                    <a:pt x="1120" y="86"/>
                  </a:lnTo>
                  <a:lnTo>
                    <a:pt x="3203" y="86"/>
                  </a:lnTo>
                  <a:lnTo>
                    <a:pt x="32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0" name="Google Shape;910;p13"/>
          <p:cNvGrpSpPr/>
          <p:nvPr/>
        </p:nvGrpSpPr>
        <p:grpSpPr>
          <a:xfrm flipH="1">
            <a:off x="9396627" y="5976272"/>
            <a:ext cx="2730792" cy="2950324"/>
            <a:chOff x="3179709" y="5000350"/>
            <a:chExt cx="526733" cy="569110"/>
          </a:xfrm>
        </p:grpSpPr>
        <p:sp>
          <p:nvSpPr>
            <p:cNvPr id="911" name="Google Shape;911;p13"/>
            <p:cNvSpPr/>
            <p:nvPr/>
          </p:nvSpPr>
          <p:spPr>
            <a:xfrm>
              <a:off x="3377359" y="5283823"/>
              <a:ext cx="131005" cy="113596"/>
            </a:xfrm>
            <a:custGeom>
              <a:rect b="b" l="l" r="r" t="t"/>
              <a:pathLst>
                <a:path extrusionOk="0" h="3726" w="4297">
                  <a:moveTo>
                    <a:pt x="1078" y="0"/>
                  </a:moveTo>
                  <a:lnTo>
                    <a:pt x="1" y="1860"/>
                  </a:lnTo>
                  <a:lnTo>
                    <a:pt x="1078" y="3726"/>
                  </a:lnTo>
                  <a:lnTo>
                    <a:pt x="3204" y="3726"/>
                  </a:lnTo>
                  <a:lnTo>
                    <a:pt x="3204" y="3645"/>
                  </a:lnTo>
                  <a:lnTo>
                    <a:pt x="1125" y="3645"/>
                  </a:lnTo>
                  <a:lnTo>
                    <a:pt x="95" y="1860"/>
                  </a:lnTo>
                  <a:lnTo>
                    <a:pt x="1125" y="81"/>
                  </a:lnTo>
                  <a:lnTo>
                    <a:pt x="3180" y="81"/>
                  </a:lnTo>
                  <a:lnTo>
                    <a:pt x="4224" y="1884"/>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3"/>
            <p:cNvSpPr/>
            <p:nvPr/>
          </p:nvSpPr>
          <p:spPr>
            <a:xfrm>
              <a:off x="3371841" y="5333883"/>
              <a:ext cx="13933" cy="13933"/>
            </a:xfrm>
            <a:custGeom>
              <a:rect b="b" l="l" r="r" t="t"/>
              <a:pathLst>
                <a:path extrusionOk="0" h="457" w="457">
                  <a:moveTo>
                    <a:pt x="228" y="1"/>
                  </a:moveTo>
                  <a:cubicBezTo>
                    <a:pt x="105" y="1"/>
                    <a:pt x="1" y="104"/>
                    <a:pt x="1" y="228"/>
                  </a:cubicBezTo>
                  <a:cubicBezTo>
                    <a:pt x="1" y="351"/>
                    <a:pt x="105" y="456"/>
                    <a:pt x="228" y="456"/>
                  </a:cubicBezTo>
                  <a:cubicBezTo>
                    <a:pt x="357" y="456"/>
                    <a:pt x="456" y="351"/>
                    <a:pt x="456" y="228"/>
                  </a:cubicBezTo>
                  <a:cubicBezTo>
                    <a:pt x="456" y="104"/>
                    <a:pt x="357"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3"/>
            <p:cNvSpPr/>
            <p:nvPr/>
          </p:nvSpPr>
          <p:spPr>
            <a:xfrm>
              <a:off x="3500194" y="5333883"/>
              <a:ext cx="13933" cy="13933"/>
            </a:xfrm>
            <a:custGeom>
              <a:rect b="b" l="l" r="r" t="t"/>
              <a:pathLst>
                <a:path extrusionOk="0" h="457" w="457">
                  <a:moveTo>
                    <a:pt x="228" y="1"/>
                  </a:moveTo>
                  <a:cubicBezTo>
                    <a:pt x="105" y="1"/>
                    <a:pt x="1" y="104"/>
                    <a:pt x="1" y="228"/>
                  </a:cubicBezTo>
                  <a:cubicBezTo>
                    <a:pt x="1" y="351"/>
                    <a:pt x="105" y="456"/>
                    <a:pt x="228" y="456"/>
                  </a:cubicBezTo>
                  <a:cubicBezTo>
                    <a:pt x="353" y="456"/>
                    <a:pt x="456" y="351"/>
                    <a:pt x="456" y="228"/>
                  </a:cubicBezTo>
                  <a:cubicBezTo>
                    <a:pt x="456" y="104"/>
                    <a:pt x="353"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3"/>
            <p:cNvSpPr/>
            <p:nvPr/>
          </p:nvSpPr>
          <p:spPr>
            <a:xfrm>
              <a:off x="3404158" y="5278335"/>
              <a:ext cx="13719" cy="13780"/>
            </a:xfrm>
            <a:custGeom>
              <a:rect b="b" l="l" r="r" t="t"/>
              <a:pathLst>
                <a:path extrusionOk="0" h="452" w="450">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3"/>
            <p:cNvSpPr/>
            <p:nvPr/>
          </p:nvSpPr>
          <p:spPr>
            <a:xfrm>
              <a:off x="3404158" y="5389126"/>
              <a:ext cx="13719" cy="13780"/>
            </a:xfrm>
            <a:custGeom>
              <a:rect b="b" l="l" r="r" t="t"/>
              <a:pathLst>
                <a:path extrusionOk="0" h="452" w="450">
                  <a:moveTo>
                    <a:pt x="228" y="1"/>
                  </a:moveTo>
                  <a:cubicBezTo>
                    <a:pt x="99" y="1"/>
                    <a:pt x="0" y="101"/>
                    <a:pt x="0" y="229"/>
                  </a:cubicBezTo>
                  <a:cubicBezTo>
                    <a:pt x="0" y="353"/>
                    <a:pt x="99" y="452"/>
                    <a:pt x="228" y="452"/>
                  </a:cubicBezTo>
                  <a:cubicBezTo>
                    <a:pt x="351" y="452"/>
                    <a:pt x="450" y="353"/>
                    <a:pt x="450" y="229"/>
                  </a:cubicBezTo>
                  <a:cubicBezTo>
                    <a:pt x="450"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3"/>
            <p:cNvSpPr/>
            <p:nvPr/>
          </p:nvSpPr>
          <p:spPr>
            <a:xfrm>
              <a:off x="3468090" y="5278335"/>
              <a:ext cx="13780" cy="13780"/>
            </a:xfrm>
            <a:custGeom>
              <a:rect b="b" l="l" r="r" t="t"/>
              <a:pathLst>
                <a:path extrusionOk="0" h="452" w="452">
                  <a:moveTo>
                    <a:pt x="228" y="0"/>
                  </a:moveTo>
                  <a:cubicBezTo>
                    <a:pt x="100" y="0"/>
                    <a:pt x="0" y="99"/>
                    <a:pt x="0" y="223"/>
                  </a:cubicBezTo>
                  <a:cubicBezTo>
                    <a:pt x="0" y="351"/>
                    <a:pt x="100" y="451"/>
                    <a:pt x="228" y="451"/>
                  </a:cubicBezTo>
                  <a:cubicBezTo>
                    <a:pt x="352" y="451"/>
                    <a:pt x="451" y="351"/>
                    <a:pt x="451" y="223"/>
                  </a:cubicBezTo>
                  <a:cubicBezTo>
                    <a:pt x="451" y="99"/>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3"/>
            <p:cNvSpPr/>
            <p:nvPr/>
          </p:nvSpPr>
          <p:spPr>
            <a:xfrm>
              <a:off x="3468090" y="5389126"/>
              <a:ext cx="13780" cy="13780"/>
            </a:xfrm>
            <a:custGeom>
              <a:rect b="b" l="l" r="r" t="t"/>
              <a:pathLst>
                <a:path extrusionOk="0" h="452" w="452">
                  <a:moveTo>
                    <a:pt x="228" y="1"/>
                  </a:moveTo>
                  <a:cubicBezTo>
                    <a:pt x="100" y="1"/>
                    <a:pt x="0" y="101"/>
                    <a:pt x="0" y="229"/>
                  </a:cubicBezTo>
                  <a:cubicBezTo>
                    <a:pt x="0" y="353"/>
                    <a:pt x="100" y="452"/>
                    <a:pt x="228" y="452"/>
                  </a:cubicBezTo>
                  <a:cubicBezTo>
                    <a:pt x="352" y="452"/>
                    <a:pt x="451" y="353"/>
                    <a:pt x="451" y="229"/>
                  </a:cubicBezTo>
                  <a:cubicBezTo>
                    <a:pt x="451" y="101"/>
                    <a:pt x="35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3"/>
            <p:cNvSpPr/>
            <p:nvPr/>
          </p:nvSpPr>
          <p:spPr>
            <a:xfrm>
              <a:off x="3473883" y="5117269"/>
              <a:ext cx="130517" cy="57469"/>
            </a:xfrm>
            <a:custGeom>
              <a:rect b="b" l="l" r="r" t="t"/>
              <a:pathLst>
                <a:path extrusionOk="0" h="1885" w="4281">
                  <a:moveTo>
                    <a:pt x="1068" y="0"/>
                  </a:moveTo>
                  <a:lnTo>
                    <a:pt x="0" y="1846"/>
                  </a:lnTo>
                  <a:lnTo>
                    <a:pt x="71" y="1884"/>
                  </a:lnTo>
                  <a:lnTo>
                    <a:pt x="1115" y="81"/>
                  </a:lnTo>
                  <a:lnTo>
                    <a:pt x="3170" y="81"/>
                  </a:lnTo>
                  <a:lnTo>
                    <a:pt x="4215" y="1884"/>
                  </a:lnTo>
                  <a:lnTo>
                    <a:pt x="4281" y="184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3"/>
            <p:cNvSpPr/>
            <p:nvPr/>
          </p:nvSpPr>
          <p:spPr>
            <a:xfrm>
              <a:off x="3468090" y="5167482"/>
              <a:ext cx="13902" cy="13780"/>
            </a:xfrm>
            <a:custGeom>
              <a:rect b="b" l="l" r="r" t="t"/>
              <a:pathLst>
                <a:path extrusionOk="0" h="452" w="456">
                  <a:moveTo>
                    <a:pt x="228" y="0"/>
                  </a:moveTo>
                  <a:cubicBezTo>
                    <a:pt x="105" y="0"/>
                    <a:pt x="0" y="100"/>
                    <a:pt x="0" y="223"/>
                  </a:cubicBezTo>
                  <a:cubicBezTo>
                    <a:pt x="0" y="351"/>
                    <a:pt x="105" y="451"/>
                    <a:pt x="228" y="451"/>
                  </a:cubicBezTo>
                  <a:cubicBezTo>
                    <a:pt x="352" y="451"/>
                    <a:pt x="456" y="351"/>
                    <a:pt x="456" y="223"/>
                  </a:cubicBezTo>
                  <a:cubicBezTo>
                    <a:pt x="456" y="100"/>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3"/>
            <p:cNvSpPr/>
            <p:nvPr/>
          </p:nvSpPr>
          <p:spPr>
            <a:xfrm>
              <a:off x="3596443" y="5167482"/>
              <a:ext cx="13902" cy="13780"/>
            </a:xfrm>
            <a:custGeom>
              <a:rect b="b" l="l" r="r" t="t"/>
              <a:pathLst>
                <a:path extrusionOk="0" h="452" w="456">
                  <a:moveTo>
                    <a:pt x="228" y="0"/>
                  </a:moveTo>
                  <a:cubicBezTo>
                    <a:pt x="105" y="0"/>
                    <a:pt x="0" y="100"/>
                    <a:pt x="0" y="223"/>
                  </a:cubicBezTo>
                  <a:cubicBezTo>
                    <a:pt x="0" y="351"/>
                    <a:pt x="105"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3"/>
            <p:cNvSpPr/>
            <p:nvPr/>
          </p:nvSpPr>
          <p:spPr>
            <a:xfrm>
              <a:off x="3500346" y="5111782"/>
              <a:ext cx="13780" cy="13780"/>
            </a:xfrm>
            <a:custGeom>
              <a:rect b="b" l="l" r="r" t="t"/>
              <a:pathLst>
                <a:path extrusionOk="0" h="452" w="452">
                  <a:moveTo>
                    <a:pt x="223" y="0"/>
                  </a:moveTo>
                  <a:cubicBezTo>
                    <a:pt x="100" y="0"/>
                    <a:pt x="0" y="99"/>
                    <a:pt x="0" y="228"/>
                  </a:cubicBezTo>
                  <a:cubicBezTo>
                    <a:pt x="0" y="351"/>
                    <a:pt x="100" y="451"/>
                    <a:pt x="223" y="451"/>
                  </a:cubicBezTo>
                  <a:cubicBezTo>
                    <a:pt x="352" y="451"/>
                    <a:pt x="451" y="351"/>
                    <a:pt x="451" y="228"/>
                  </a:cubicBezTo>
                  <a:cubicBezTo>
                    <a:pt x="451" y="99"/>
                    <a:pt x="352"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3"/>
            <p:cNvSpPr/>
            <p:nvPr/>
          </p:nvSpPr>
          <p:spPr>
            <a:xfrm>
              <a:off x="3500346" y="5222604"/>
              <a:ext cx="13780" cy="13933"/>
            </a:xfrm>
            <a:custGeom>
              <a:rect b="b" l="l" r="r" t="t"/>
              <a:pathLst>
                <a:path extrusionOk="0" h="457" w="452">
                  <a:moveTo>
                    <a:pt x="223" y="1"/>
                  </a:moveTo>
                  <a:cubicBezTo>
                    <a:pt x="100" y="1"/>
                    <a:pt x="0" y="105"/>
                    <a:pt x="0" y="229"/>
                  </a:cubicBezTo>
                  <a:cubicBezTo>
                    <a:pt x="0" y="352"/>
                    <a:pt x="100" y="457"/>
                    <a:pt x="223" y="457"/>
                  </a:cubicBezTo>
                  <a:cubicBezTo>
                    <a:pt x="352" y="457"/>
                    <a:pt x="451" y="352"/>
                    <a:pt x="451" y="229"/>
                  </a:cubicBezTo>
                  <a:cubicBezTo>
                    <a:pt x="451" y="105"/>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3"/>
            <p:cNvSpPr/>
            <p:nvPr/>
          </p:nvSpPr>
          <p:spPr>
            <a:xfrm>
              <a:off x="3564309" y="5111782"/>
              <a:ext cx="13780" cy="13780"/>
            </a:xfrm>
            <a:custGeom>
              <a:rect b="b" l="l" r="r" t="t"/>
              <a:pathLst>
                <a:path extrusionOk="0" h="452" w="452">
                  <a:moveTo>
                    <a:pt x="224" y="0"/>
                  </a:moveTo>
                  <a:cubicBezTo>
                    <a:pt x="101" y="0"/>
                    <a:pt x="0" y="99"/>
                    <a:pt x="0" y="228"/>
                  </a:cubicBezTo>
                  <a:cubicBezTo>
                    <a:pt x="0" y="351"/>
                    <a:pt x="101" y="451"/>
                    <a:pt x="224" y="451"/>
                  </a:cubicBezTo>
                  <a:cubicBezTo>
                    <a:pt x="351" y="451"/>
                    <a:pt x="451" y="351"/>
                    <a:pt x="451" y="228"/>
                  </a:cubicBezTo>
                  <a:cubicBezTo>
                    <a:pt x="451"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3"/>
            <p:cNvSpPr/>
            <p:nvPr/>
          </p:nvSpPr>
          <p:spPr>
            <a:xfrm>
              <a:off x="3564309" y="5222604"/>
              <a:ext cx="13780" cy="13933"/>
            </a:xfrm>
            <a:custGeom>
              <a:rect b="b" l="l" r="r" t="t"/>
              <a:pathLst>
                <a:path extrusionOk="0" h="457" w="452">
                  <a:moveTo>
                    <a:pt x="224" y="1"/>
                  </a:moveTo>
                  <a:cubicBezTo>
                    <a:pt x="101" y="1"/>
                    <a:pt x="0" y="105"/>
                    <a:pt x="0" y="229"/>
                  </a:cubicBezTo>
                  <a:cubicBezTo>
                    <a:pt x="0" y="352"/>
                    <a:pt x="101" y="457"/>
                    <a:pt x="224" y="457"/>
                  </a:cubicBezTo>
                  <a:cubicBezTo>
                    <a:pt x="351" y="457"/>
                    <a:pt x="451" y="352"/>
                    <a:pt x="451" y="229"/>
                  </a:cubicBezTo>
                  <a:cubicBezTo>
                    <a:pt x="451" y="105"/>
                    <a:pt x="351" y="1"/>
                    <a:pt x="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3"/>
            <p:cNvSpPr/>
            <p:nvPr/>
          </p:nvSpPr>
          <p:spPr>
            <a:xfrm>
              <a:off x="3570101" y="5062270"/>
              <a:ext cx="34176" cy="56737"/>
            </a:xfrm>
            <a:custGeom>
              <a:rect b="b" l="l" r="r" t="t"/>
              <a:pathLst>
                <a:path extrusionOk="0" h="1861" w="1121">
                  <a:moveTo>
                    <a:pt x="1054" y="1"/>
                  </a:moveTo>
                  <a:lnTo>
                    <a:pt x="1" y="1823"/>
                  </a:lnTo>
                  <a:lnTo>
                    <a:pt x="71" y="1861"/>
                  </a:lnTo>
                  <a:lnTo>
                    <a:pt x="1120"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3"/>
            <p:cNvSpPr/>
            <p:nvPr/>
          </p:nvSpPr>
          <p:spPr>
            <a:xfrm>
              <a:off x="3596443" y="5056081"/>
              <a:ext cx="13902" cy="13902"/>
            </a:xfrm>
            <a:custGeom>
              <a:rect b="b" l="l" r="r" t="t"/>
              <a:pathLst>
                <a:path extrusionOk="0" h="456" w="456">
                  <a:moveTo>
                    <a:pt x="228" y="0"/>
                  </a:moveTo>
                  <a:cubicBezTo>
                    <a:pt x="105" y="0"/>
                    <a:pt x="0" y="104"/>
                    <a:pt x="0" y="228"/>
                  </a:cubicBezTo>
                  <a:cubicBezTo>
                    <a:pt x="0" y="351"/>
                    <a:pt x="105" y="456"/>
                    <a:pt x="228" y="456"/>
                  </a:cubicBezTo>
                  <a:cubicBezTo>
                    <a:pt x="351" y="456"/>
                    <a:pt x="456" y="351"/>
                    <a:pt x="456" y="228"/>
                  </a:cubicBezTo>
                  <a:cubicBezTo>
                    <a:pt x="456" y="104"/>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3"/>
            <p:cNvSpPr/>
            <p:nvPr/>
          </p:nvSpPr>
          <p:spPr>
            <a:xfrm>
              <a:off x="3185502" y="5284951"/>
              <a:ext cx="34298" cy="56768"/>
            </a:xfrm>
            <a:custGeom>
              <a:rect b="b" l="l" r="r" t="t"/>
              <a:pathLst>
                <a:path extrusionOk="0" h="1862" w="1125">
                  <a:moveTo>
                    <a:pt x="1054" y="1"/>
                  </a:moveTo>
                  <a:lnTo>
                    <a:pt x="0" y="1823"/>
                  </a:lnTo>
                  <a:lnTo>
                    <a:pt x="71" y="1862"/>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3"/>
            <p:cNvSpPr/>
            <p:nvPr/>
          </p:nvSpPr>
          <p:spPr>
            <a:xfrm>
              <a:off x="3179709" y="5334432"/>
              <a:ext cx="13780" cy="13780"/>
            </a:xfrm>
            <a:custGeom>
              <a:rect b="b" l="l" r="r" t="t"/>
              <a:pathLst>
                <a:path extrusionOk="0" h="452" w="452">
                  <a:moveTo>
                    <a:pt x="223" y="1"/>
                  </a:moveTo>
                  <a:cubicBezTo>
                    <a:pt x="100" y="1"/>
                    <a:pt x="0" y="101"/>
                    <a:pt x="0" y="224"/>
                  </a:cubicBezTo>
                  <a:cubicBezTo>
                    <a:pt x="0" y="353"/>
                    <a:pt x="100" y="452"/>
                    <a:pt x="223" y="452"/>
                  </a:cubicBezTo>
                  <a:cubicBezTo>
                    <a:pt x="351" y="452"/>
                    <a:pt x="451" y="353"/>
                    <a:pt x="451" y="224"/>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3"/>
            <p:cNvSpPr/>
            <p:nvPr/>
          </p:nvSpPr>
          <p:spPr>
            <a:xfrm>
              <a:off x="3211812" y="5278731"/>
              <a:ext cx="13933" cy="13780"/>
            </a:xfrm>
            <a:custGeom>
              <a:rect b="b" l="l" r="r" t="t"/>
              <a:pathLst>
                <a:path extrusionOk="0" h="452" w="457">
                  <a:moveTo>
                    <a:pt x="229" y="1"/>
                  </a:moveTo>
                  <a:cubicBezTo>
                    <a:pt x="106" y="1"/>
                    <a:pt x="1" y="101"/>
                    <a:pt x="1" y="229"/>
                  </a:cubicBezTo>
                  <a:cubicBezTo>
                    <a:pt x="1" y="353"/>
                    <a:pt x="106" y="452"/>
                    <a:pt x="229" y="452"/>
                  </a:cubicBezTo>
                  <a:cubicBezTo>
                    <a:pt x="352" y="452"/>
                    <a:pt x="456" y="353"/>
                    <a:pt x="456" y="229"/>
                  </a:cubicBezTo>
                  <a:cubicBezTo>
                    <a:pt x="456" y="101"/>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3"/>
            <p:cNvSpPr/>
            <p:nvPr/>
          </p:nvSpPr>
          <p:spPr>
            <a:xfrm>
              <a:off x="3666168" y="5228701"/>
              <a:ext cx="34207" cy="56859"/>
            </a:xfrm>
            <a:custGeom>
              <a:rect b="b" l="l" r="r" t="t"/>
              <a:pathLst>
                <a:path extrusionOk="0" h="1865" w="1122">
                  <a:moveTo>
                    <a:pt x="1054" y="0"/>
                  </a:moveTo>
                  <a:lnTo>
                    <a:pt x="0" y="1823"/>
                  </a:lnTo>
                  <a:lnTo>
                    <a:pt x="72" y="1865"/>
                  </a:lnTo>
                  <a:lnTo>
                    <a:pt x="1121" y="42"/>
                  </a:lnTo>
                  <a:lnTo>
                    <a:pt x="1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3"/>
            <p:cNvSpPr/>
            <p:nvPr/>
          </p:nvSpPr>
          <p:spPr>
            <a:xfrm>
              <a:off x="3660405" y="5278335"/>
              <a:ext cx="13780" cy="13780"/>
            </a:xfrm>
            <a:custGeom>
              <a:rect b="b" l="l" r="r" t="t"/>
              <a:pathLst>
                <a:path extrusionOk="0" h="452" w="452">
                  <a:moveTo>
                    <a:pt x="223" y="0"/>
                  </a:moveTo>
                  <a:cubicBezTo>
                    <a:pt x="99" y="0"/>
                    <a:pt x="0" y="99"/>
                    <a:pt x="0" y="223"/>
                  </a:cubicBezTo>
                  <a:cubicBezTo>
                    <a:pt x="0" y="351"/>
                    <a:pt x="99"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3"/>
            <p:cNvSpPr/>
            <p:nvPr/>
          </p:nvSpPr>
          <p:spPr>
            <a:xfrm>
              <a:off x="3692509" y="5222604"/>
              <a:ext cx="13933" cy="13750"/>
            </a:xfrm>
            <a:custGeom>
              <a:rect b="b" l="l" r="r" t="t"/>
              <a:pathLst>
                <a:path extrusionOk="0" h="451" w="457">
                  <a:moveTo>
                    <a:pt x="229" y="1"/>
                  </a:moveTo>
                  <a:cubicBezTo>
                    <a:pt x="104" y="1"/>
                    <a:pt x="1" y="100"/>
                    <a:pt x="1" y="229"/>
                  </a:cubicBezTo>
                  <a:cubicBezTo>
                    <a:pt x="1" y="352"/>
                    <a:pt x="104"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3"/>
            <p:cNvSpPr/>
            <p:nvPr/>
          </p:nvSpPr>
          <p:spPr>
            <a:xfrm>
              <a:off x="3377786" y="5062270"/>
              <a:ext cx="34329" cy="56737"/>
            </a:xfrm>
            <a:custGeom>
              <a:rect b="b" l="l" r="r" t="t"/>
              <a:pathLst>
                <a:path extrusionOk="0" h="1861" w="1126">
                  <a:moveTo>
                    <a:pt x="1054" y="1"/>
                  </a:moveTo>
                  <a:lnTo>
                    <a:pt x="0" y="1823"/>
                  </a:lnTo>
                  <a:lnTo>
                    <a:pt x="72" y="1861"/>
                  </a:lnTo>
                  <a:lnTo>
                    <a:pt x="1126"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3"/>
            <p:cNvSpPr/>
            <p:nvPr/>
          </p:nvSpPr>
          <p:spPr>
            <a:xfrm>
              <a:off x="3372024" y="5111782"/>
              <a:ext cx="13750" cy="13780"/>
            </a:xfrm>
            <a:custGeom>
              <a:rect b="b" l="l" r="r" t="t"/>
              <a:pathLst>
                <a:path extrusionOk="0" h="452" w="451">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3"/>
            <p:cNvSpPr/>
            <p:nvPr/>
          </p:nvSpPr>
          <p:spPr>
            <a:xfrm>
              <a:off x="3404280" y="5056081"/>
              <a:ext cx="13780" cy="13780"/>
            </a:xfrm>
            <a:custGeom>
              <a:rect b="b" l="l" r="r" t="t"/>
              <a:pathLst>
                <a:path extrusionOk="0" h="452" w="452">
                  <a:moveTo>
                    <a:pt x="224" y="0"/>
                  </a:moveTo>
                  <a:cubicBezTo>
                    <a:pt x="100" y="0"/>
                    <a:pt x="1" y="99"/>
                    <a:pt x="1" y="228"/>
                  </a:cubicBezTo>
                  <a:cubicBezTo>
                    <a:pt x="1" y="351"/>
                    <a:pt x="100" y="451"/>
                    <a:pt x="224" y="451"/>
                  </a:cubicBezTo>
                  <a:cubicBezTo>
                    <a:pt x="351" y="451"/>
                    <a:pt x="452" y="351"/>
                    <a:pt x="452" y="228"/>
                  </a:cubicBezTo>
                  <a:cubicBezTo>
                    <a:pt x="452"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3"/>
            <p:cNvSpPr/>
            <p:nvPr/>
          </p:nvSpPr>
          <p:spPr>
            <a:xfrm>
              <a:off x="3377939" y="5006569"/>
              <a:ext cx="34329" cy="56737"/>
            </a:xfrm>
            <a:custGeom>
              <a:rect b="b" l="l" r="r" t="t"/>
              <a:pathLst>
                <a:path extrusionOk="0" h="1861" w="1126">
                  <a:moveTo>
                    <a:pt x="72" y="1"/>
                  </a:moveTo>
                  <a:lnTo>
                    <a:pt x="0" y="38"/>
                  </a:lnTo>
                  <a:lnTo>
                    <a:pt x="1054" y="1861"/>
                  </a:lnTo>
                  <a:lnTo>
                    <a:pt x="1125"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3"/>
            <p:cNvSpPr/>
            <p:nvPr/>
          </p:nvSpPr>
          <p:spPr>
            <a:xfrm>
              <a:off x="3372024" y="5000350"/>
              <a:ext cx="13750" cy="13933"/>
            </a:xfrm>
            <a:custGeom>
              <a:rect b="b" l="l" r="r" t="t"/>
              <a:pathLst>
                <a:path extrusionOk="0" h="457" w="451">
                  <a:moveTo>
                    <a:pt x="228" y="1"/>
                  </a:moveTo>
                  <a:cubicBezTo>
                    <a:pt x="99" y="1"/>
                    <a:pt x="0" y="105"/>
                    <a:pt x="0" y="229"/>
                  </a:cubicBezTo>
                  <a:cubicBezTo>
                    <a:pt x="0" y="356"/>
                    <a:pt x="99" y="457"/>
                    <a:pt x="228" y="457"/>
                  </a:cubicBezTo>
                  <a:cubicBezTo>
                    <a:pt x="351" y="457"/>
                    <a:pt x="450" y="356"/>
                    <a:pt x="450" y="229"/>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3"/>
            <p:cNvSpPr/>
            <p:nvPr/>
          </p:nvSpPr>
          <p:spPr>
            <a:xfrm>
              <a:off x="3185624" y="5118428"/>
              <a:ext cx="34176" cy="56737"/>
            </a:xfrm>
            <a:custGeom>
              <a:rect b="b" l="l" r="r" t="t"/>
              <a:pathLst>
                <a:path extrusionOk="0" h="1861" w="1121">
                  <a:moveTo>
                    <a:pt x="72" y="1"/>
                  </a:moveTo>
                  <a:lnTo>
                    <a:pt x="1" y="38"/>
                  </a:lnTo>
                  <a:lnTo>
                    <a:pt x="1055" y="1861"/>
                  </a:lnTo>
                  <a:lnTo>
                    <a:pt x="1121"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3"/>
            <p:cNvSpPr/>
            <p:nvPr/>
          </p:nvSpPr>
          <p:spPr>
            <a:xfrm>
              <a:off x="3211812" y="5167909"/>
              <a:ext cx="13933" cy="13750"/>
            </a:xfrm>
            <a:custGeom>
              <a:rect b="b" l="l" r="r" t="t"/>
              <a:pathLst>
                <a:path extrusionOk="0" h="451" w="457">
                  <a:moveTo>
                    <a:pt x="229" y="1"/>
                  </a:moveTo>
                  <a:cubicBezTo>
                    <a:pt x="106" y="1"/>
                    <a:pt x="1" y="100"/>
                    <a:pt x="1" y="229"/>
                  </a:cubicBezTo>
                  <a:cubicBezTo>
                    <a:pt x="1" y="352"/>
                    <a:pt x="106"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3"/>
            <p:cNvSpPr/>
            <p:nvPr/>
          </p:nvSpPr>
          <p:spPr>
            <a:xfrm>
              <a:off x="3179709" y="5112178"/>
              <a:ext cx="13780" cy="13933"/>
            </a:xfrm>
            <a:custGeom>
              <a:rect b="b" l="l" r="r" t="t"/>
              <a:pathLst>
                <a:path extrusionOk="0" h="457" w="452">
                  <a:moveTo>
                    <a:pt x="223" y="1"/>
                  </a:moveTo>
                  <a:cubicBezTo>
                    <a:pt x="100" y="1"/>
                    <a:pt x="0" y="106"/>
                    <a:pt x="0" y="229"/>
                  </a:cubicBezTo>
                  <a:cubicBezTo>
                    <a:pt x="0" y="353"/>
                    <a:pt x="100" y="456"/>
                    <a:pt x="223" y="456"/>
                  </a:cubicBezTo>
                  <a:cubicBezTo>
                    <a:pt x="351" y="456"/>
                    <a:pt x="451" y="353"/>
                    <a:pt x="451" y="229"/>
                  </a:cubicBezTo>
                  <a:cubicBezTo>
                    <a:pt x="451" y="106"/>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3"/>
            <p:cNvSpPr/>
            <p:nvPr/>
          </p:nvSpPr>
          <p:spPr>
            <a:xfrm>
              <a:off x="3281263" y="5228701"/>
              <a:ext cx="97743" cy="113596"/>
            </a:xfrm>
            <a:custGeom>
              <a:rect b="b" l="l" r="r" t="t"/>
              <a:pathLst>
                <a:path extrusionOk="0" h="3726" w="3206">
                  <a:moveTo>
                    <a:pt x="1079" y="0"/>
                  </a:moveTo>
                  <a:lnTo>
                    <a:pt x="1" y="1860"/>
                  </a:lnTo>
                  <a:lnTo>
                    <a:pt x="1079" y="3725"/>
                  </a:lnTo>
                  <a:lnTo>
                    <a:pt x="3205" y="3725"/>
                  </a:lnTo>
                  <a:lnTo>
                    <a:pt x="3205" y="3645"/>
                  </a:lnTo>
                  <a:lnTo>
                    <a:pt x="1126" y="3645"/>
                  </a:lnTo>
                  <a:lnTo>
                    <a:pt x="96" y="1860"/>
                  </a:lnTo>
                  <a:lnTo>
                    <a:pt x="1126" y="80"/>
                  </a:lnTo>
                  <a:lnTo>
                    <a:pt x="3205" y="80"/>
                  </a:lnTo>
                  <a:lnTo>
                    <a:pt x="32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3"/>
            <p:cNvSpPr/>
            <p:nvPr/>
          </p:nvSpPr>
          <p:spPr>
            <a:xfrm>
              <a:off x="3275806" y="5278731"/>
              <a:ext cx="13902" cy="13780"/>
            </a:xfrm>
            <a:custGeom>
              <a:rect b="b" l="l" r="r" t="t"/>
              <a:pathLst>
                <a:path extrusionOk="0" h="452" w="456">
                  <a:moveTo>
                    <a:pt x="228" y="1"/>
                  </a:moveTo>
                  <a:cubicBezTo>
                    <a:pt x="104" y="1"/>
                    <a:pt x="0" y="101"/>
                    <a:pt x="0" y="229"/>
                  </a:cubicBezTo>
                  <a:cubicBezTo>
                    <a:pt x="0" y="353"/>
                    <a:pt x="104" y="452"/>
                    <a:pt x="228" y="452"/>
                  </a:cubicBezTo>
                  <a:cubicBezTo>
                    <a:pt x="351" y="452"/>
                    <a:pt x="456" y="353"/>
                    <a:pt x="456" y="229"/>
                  </a:cubicBezTo>
                  <a:cubicBezTo>
                    <a:pt x="456"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3"/>
            <p:cNvSpPr/>
            <p:nvPr/>
          </p:nvSpPr>
          <p:spPr>
            <a:xfrm>
              <a:off x="3308061" y="5223031"/>
              <a:ext cx="13780" cy="13933"/>
            </a:xfrm>
            <a:custGeom>
              <a:rect b="b" l="l" r="r" t="t"/>
              <a:pathLst>
                <a:path extrusionOk="0" h="457" w="452">
                  <a:moveTo>
                    <a:pt x="228" y="1"/>
                  </a:moveTo>
                  <a:cubicBezTo>
                    <a:pt x="99" y="1"/>
                    <a:pt x="0" y="105"/>
                    <a:pt x="0" y="228"/>
                  </a:cubicBezTo>
                  <a:cubicBezTo>
                    <a:pt x="0" y="351"/>
                    <a:pt x="99" y="456"/>
                    <a:pt x="228" y="456"/>
                  </a:cubicBezTo>
                  <a:cubicBezTo>
                    <a:pt x="351" y="456"/>
                    <a:pt x="451" y="351"/>
                    <a:pt x="451" y="228"/>
                  </a:cubicBezTo>
                  <a:cubicBezTo>
                    <a:pt x="451"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3"/>
            <p:cNvSpPr/>
            <p:nvPr/>
          </p:nvSpPr>
          <p:spPr>
            <a:xfrm>
              <a:off x="3308061" y="5334035"/>
              <a:ext cx="13780" cy="13780"/>
            </a:xfrm>
            <a:custGeom>
              <a:rect b="b" l="l" r="r" t="t"/>
              <a:pathLst>
                <a:path extrusionOk="0" h="452" w="452">
                  <a:moveTo>
                    <a:pt x="228" y="0"/>
                  </a:moveTo>
                  <a:cubicBezTo>
                    <a:pt x="99" y="0"/>
                    <a:pt x="0" y="99"/>
                    <a:pt x="0" y="223"/>
                  </a:cubicBezTo>
                  <a:cubicBezTo>
                    <a:pt x="0" y="351"/>
                    <a:pt x="99"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3"/>
            <p:cNvSpPr/>
            <p:nvPr/>
          </p:nvSpPr>
          <p:spPr>
            <a:xfrm>
              <a:off x="3372024" y="5223031"/>
              <a:ext cx="13750" cy="13933"/>
            </a:xfrm>
            <a:custGeom>
              <a:rect b="b" l="l" r="r" t="t"/>
              <a:pathLst>
                <a:path extrusionOk="0" h="457" w="451">
                  <a:moveTo>
                    <a:pt x="228" y="1"/>
                  </a:moveTo>
                  <a:cubicBezTo>
                    <a:pt x="99" y="1"/>
                    <a:pt x="0" y="105"/>
                    <a:pt x="0" y="228"/>
                  </a:cubicBezTo>
                  <a:cubicBezTo>
                    <a:pt x="0" y="351"/>
                    <a:pt x="99" y="456"/>
                    <a:pt x="228" y="456"/>
                  </a:cubicBezTo>
                  <a:cubicBezTo>
                    <a:pt x="351" y="456"/>
                    <a:pt x="450" y="351"/>
                    <a:pt x="450" y="228"/>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3"/>
            <p:cNvSpPr/>
            <p:nvPr/>
          </p:nvSpPr>
          <p:spPr>
            <a:xfrm>
              <a:off x="3377359" y="5172970"/>
              <a:ext cx="131005" cy="113048"/>
            </a:xfrm>
            <a:custGeom>
              <a:rect b="b" l="l" r="r" t="t"/>
              <a:pathLst>
                <a:path extrusionOk="0" h="3708" w="4297">
                  <a:moveTo>
                    <a:pt x="1078" y="0"/>
                  </a:moveTo>
                  <a:lnTo>
                    <a:pt x="1" y="1861"/>
                  </a:lnTo>
                  <a:lnTo>
                    <a:pt x="1068" y="3708"/>
                  </a:lnTo>
                  <a:lnTo>
                    <a:pt x="1135" y="3665"/>
                  </a:lnTo>
                  <a:lnTo>
                    <a:pt x="95" y="1861"/>
                  </a:lnTo>
                  <a:lnTo>
                    <a:pt x="1125" y="81"/>
                  </a:lnTo>
                  <a:lnTo>
                    <a:pt x="3186" y="81"/>
                  </a:lnTo>
                  <a:lnTo>
                    <a:pt x="4224" y="1885"/>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3"/>
            <p:cNvSpPr/>
            <p:nvPr/>
          </p:nvSpPr>
          <p:spPr>
            <a:xfrm>
              <a:off x="3404158" y="5167482"/>
              <a:ext cx="13902" cy="13780"/>
            </a:xfrm>
            <a:custGeom>
              <a:rect b="b" l="l" r="r" t="t"/>
              <a:pathLst>
                <a:path extrusionOk="0" h="452" w="456">
                  <a:moveTo>
                    <a:pt x="228" y="0"/>
                  </a:moveTo>
                  <a:cubicBezTo>
                    <a:pt x="104" y="0"/>
                    <a:pt x="0" y="100"/>
                    <a:pt x="0" y="223"/>
                  </a:cubicBezTo>
                  <a:cubicBezTo>
                    <a:pt x="0" y="351"/>
                    <a:pt x="104"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3"/>
            <p:cNvSpPr/>
            <p:nvPr/>
          </p:nvSpPr>
          <p:spPr>
            <a:xfrm>
              <a:off x="3281720" y="5117269"/>
              <a:ext cx="97286" cy="57469"/>
            </a:xfrm>
            <a:custGeom>
              <a:rect b="b" l="l" r="r" t="t"/>
              <a:pathLst>
                <a:path extrusionOk="0" h="1885" w="3191">
                  <a:moveTo>
                    <a:pt x="1064" y="0"/>
                  </a:moveTo>
                  <a:lnTo>
                    <a:pt x="1" y="1842"/>
                  </a:lnTo>
                  <a:lnTo>
                    <a:pt x="67" y="1884"/>
                  </a:lnTo>
                  <a:lnTo>
                    <a:pt x="1111" y="81"/>
                  </a:lnTo>
                  <a:lnTo>
                    <a:pt x="3190" y="81"/>
                  </a:lnTo>
                  <a:lnTo>
                    <a:pt x="3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3"/>
            <p:cNvSpPr/>
            <p:nvPr/>
          </p:nvSpPr>
          <p:spPr>
            <a:xfrm>
              <a:off x="3308061" y="5111782"/>
              <a:ext cx="13780" cy="13780"/>
            </a:xfrm>
            <a:custGeom>
              <a:rect b="b" l="l" r="r" t="t"/>
              <a:pathLst>
                <a:path extrusionOk="0" h="452" w="452">
                  <a:moveTo>
                    <a:pt x="228" y="0"/>
                  </a:moveTo>
                  <a:cubicBezTo>
                    <a:pt x="99" y="0"/>
                    <a:pt x="0" y="99"/>
                    <a:pt x="0" y="228"/>
                  </a:cubicBezTo>
                  <a:cubicBezTo>
                    <a:pt x="0" y="351"/>
                    <a:pt x="99" y="451"/>
                    <a:pt x="228" y="451"/>
                  </a:cubicBezTo>
                  <a:cubicBezTo>
                    <a:pt x="351" y="451"/>
                    <a:pt x="451" y="351"/>
                    <a:pt x="451" y="228"/>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3"/>
            <p:cNvSpPr/>
            <p:nvPr/>
          </p:nvSpPr>
          <p:spPr>
            <a:xfrm>
              <a:off x="3569644" y="5283823"/>
              <a:ext cx="130852" cy="113596"/>
            </a:xfrm>
            <a:custGeom>
              <a:rect b="b" l="l" r="r" t="t"/>
              <a:pathLst>
                <a:path extrusionOk="0" h="3726" w="4292">
                  <a:moveTo>
                    <a:pt x="1078" y="0"/>
                  </a:moveTo>
                  <a:lnTo>
                    <a:pt x="1" y="1860"/>
                  </a:lnTo>
                  <a:lnTo>
                    <a:pt x="1078" y="3726"/>
                  </a:lnTo>
                  <a:lnTo>
                    <a:pt x="3205" y="3726"/>
                  </a:lnTo>
                  <a:lnTo>
                    <a:pt x="3205" y="3645"/>
                  </a:lnTo>
                  <a:lnTo>
                    <a:pt x="1122" y="3645"/>
                  </a:lnTo>
                  <a:lnTo>
                    <a:pt x="96" y="1860"/>
                  </a:lnTo>
                  <a:lnTo>
                    <a:pt x="1122" y="81"/>
                  </a:lnTo>
                  <a:lnTo>
                    <a:pt x="3181" y="81"/>
                  </a:lnTo>
                  <a:lnTo>
                    <a:pt x="4220" y="1884"/>
                  </a:lnTo>
                  <a:lnTo>
                    <a:pt x="4292" y="1842"/>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3"/>
            <p:cNvSpPr/>
            <p:nvPr/>
          </p:nvSpPr>
          <p:spPr>
            <a:xfrm>
              <a:off x="3564156" y="5333883"/>
              <a:ext cx="13933" cy="13933"/>
            </a:xfrm>
            <a:custGeom>
              <a:rect b="b" l="l" r="r" t="t"/>
              <a:pathLst>
                <a:path extrusionOk="0" h="457" w="457">
                  <a:moveTo>
                    <a:pt x="229" y="1"/>
                  </a:moveTo>
                  <a:cubicBezTo>
                    <a:pt x="100" y="1"/>
                    <a:pt x="1" y="104"/>
                    <a:pt x="1" y="228"/>
                  </a:cubicBezTo>
                  <a:cubicBezTo>
                    <a:pt x="1" y="351"/>
                    <a:pt x="100" y="456"/>
                    <a:pt x="229" y="456"/>
                  </a:cubicBezTo>
                  <a:cubicBezTo>
                    <a:pt x="352" y="456"/>
                    <a:pt x="456" y="351"/>
                    <a:pt x="456" y="228"/>
                  </a:cubicBezTo>
                  <a:cubicBezTo>
                    <a:pt x="456"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3"/>
            <p:cNvSpPr/>
            <p:nvPr/>
          </p:nvSpPr>
          <p:spPr>
            <a:xfrm>
              <a:off x="3692509" y="5333883"/>
              <a:ext cx="13780" cy="13933"/>
            </a:xfrm>
            <a:custGeom>
              <a:rect b="b" l="l" r="r" t="t"/>
              <a:pathLst>
                <a:path extrusionOk="0" h="457" w="452">
                  <a:moveTo>
                    <a:pt x="229" y="1"/>
                  </a:moveTo>
                  <a:cubicBezTo>
                    <a:pt x="100" y="1"/>
                    <a:pt x="1" y="104"/>
                    <a:pt x="1" y="228"/>
                  </a:cubicBezTo>
                  <a:cubicBezTo>
                    <a:pt x="1" y="351"/>
                    <a:pt x="100" y="456"/>
                    <a:pt x="229" y="456"/>
                  </a:cubicBezTo>
                  <a:cubicBezTo>
                    <a:pt x="352" y="456"/>
                    <a:pt x="452" y="351"/>
                    <a:pt x="452" y="228"/>
                  </a:cubicBezTo>
                  <a:cubicBezTo>
                    <a:pt x="452"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3"/>
            <p:cNvSpPr/>
            <p:nvPr/>
          </p:nvSpPr>
          <p:spPr>
            <a:xfrm>
              <a:off x="3596443" y="5278335"/>
              <a:ext cx="13780" cy="13780"/>
            </a:xfrm>
            <a:custGeom>
              <a:rect b="b" l="l" r="r" t="t"/>
              <a:pathLst>
                <a:path extrusionOk="0" h="452" w="452">
                  <a:moveTo>
                    <a:pt x="223" y="0"/>
                  </a:moveTo>
                  <a:cubicBezTo>
                    <a:pt x="100" y="0"/>
                    <a:pt x="0" y="99"/>
                    <a:pt x="0" y="223"/>
                  </a:cubicBezTo>
                  <a:cubicBezTo>
                    <a:pt x="0" y="351"/>
                    <a:pt x="100"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3"/>
            <p:cNvSpPr/>
            <p:nvPr/>
          </p:nvSpPr>
          <p:spPr>
            <a:xfrm>
              <a:off x="3596443" y="5389126"/>
              <a:ext cx="13780" cy="13780"/>
            </a:xfrm>
            <a:custGeom>
              <a:rect b="b" l="l" r="r" t="t"/>
              <a:pathLst>
                <a:path extrusionOk="0" h="452" w="452">
                  <a:moveTo>
                    <a:pt x="223" y="1"/>
                  </a:moveTo>
                  <a:cubicBezTo>
                    <a:pt x="100" y="1"/>
                    <a:pt x="0" y="101"/>
                    <a:pt x="0" y="229"/>
                  </a:cubicBezTo>
                  <a:cubicBezTo>
                    <a:pt x="0" y="353"/>
                    <a:pt x="100"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3"/>
            <p:cNvSpPr/>
            <p:nvPr/>
          </p:nvSpPr>
          <p:spPr>
            <a:xfrm>
              <a:off x="3660405" y="5389126"/>
              <a:ext cx="13780" cy="13780"/>
            </a:xfrm>
            <a:custGeom>
              <a:rect b="b" l="l" r="r" t="t"/>
              <a:pathLst>
                <a:path extrusionOk="0" h="452" w="452">
                  <a:moveTo>
                    <a:pt x="223" y="1"/>
                  </a:moveTo>
                  <a:cubicBezTo>
                    <a:pt x="99" y="1"/>
                    <a:pt x="0" y="101"/>
                    <a:pt x="0" y="229"/>
                  </a:cubicBezTo>
                  <a:cubicBezTo>
                    <a:pt x="0" y="353"/>
                    <a:pt x="99"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3"/>
            <p:cNvSpPr/>
            <p:nvPr/>
          </p:nvSpPr>
          <p:spPr>
            <a:xfrm>
              <a:off x="3185502" y="5173397"/>
              <a:ext cx="130547" cy="57469"/>
            </a:xfrm>
            <a:custGeom>
              <a:rect b="b" l="l" r="r" t="t"/>
              <a:pathLst>
                <a:path extrusionOk="0" h="1885" w="4282">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3"/>
            <p:cNvSpPr/>
            <p:nvPr/>
          </p:nvSpPr>
          <p:spPr>
            <a:xfrm>
              <a:off x="3218642" y="5284524"/>
              <a:ext cx="64268" cy="2500"/>
            </a:xfrm>
            <a:custGeom>
              <a:rect b="b" l="l" r="r" t="t"/>
              <a:pathLst>
                <a:path extrusionOk="0" h="82" w="2108">
                  <a:moveTo>
                    <a:pt x="0" y="1"/>
                  </a:moveTo>
                  <a:lnTo>
                    <a:pt x="0" y="82"/>
                  </a:lnTo>
                  <a:lnTo>
                    <a:pt x="2107" y="82"/>
                  </a:lnTo>
                  <a:lnTo>
                    <a:pt x="2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3"/>
            <p:cNvSpPr/>
            <p:nvPr/>
          </p:nvSpPr>
          <p:spPr>
            <a:xfrm>
              <a:off x="3179709" y="5223640"/>
              <a:ext cx="13780" cy="13780"/>
            </a:xfrm>
            <a:custGeom>
              <a:rect b="b" l="l" r="r" t="t"/>
              <a:pathLst>
                <a:path extrusionOk="0" h="452" w="452">
                  <a:moveTo>
                    <a:pt x="228" y="0"/>
                  </a:moveTo>
                  <a:cubicBezTo>
                    <a:pt x="100" y="0"/>
                    <a:pt x="0" y="99"/>
                    <a:pt x="0" y="223"/>
                  </a:cubicBezTo>
                  <a:cubicBezTo>
                    <a:pt x="0" y="351"/>
                    <a:pt x="100"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3"/>
            <p:cNvSpPr/>
            <p:nvPr/>
          </p:nvSpPr>
          <p:spPr>
            <a:xfrm>
              <a:off x="3275806" y="5167909"/>
              <a:ext cx="13902" cy="13750"/>
            </a:xfrm>
            <a:custGeom>
              <a:rect b="b" l="l" r="r" t="t"/>
              <a:pathLst>
                <a:path extrusionOk="0" h="451" w="456">
                  <a:moveTo>
                    <a:pt x="228" y="1"/>
                  </a:moveTo>
                  <a:cubicBezTo>
                    <a:pt x="104" y="1"/>
                    <a:pt x="0" y="100"/>
                    <a:pt x="0" y="229"/>
                  </a:cubicBezTo>
                  <a:cubicBezTo>
                    <a:pt x="0" y="352"/>
                    <a:pt x="104" y="451"/>
                    <a:pt x="228" y="451"/>
                  </a:cubicBezTo>
                  <a:cubicBezTo>
                    <a:pt x="351" y="451"/>
                    <a:pt x="456" y="352"/>
                    <a:pt x="456" y="229"/>
                  </a:cubicBezTo>
                  <a:cubicBezTo>
                    <a:pt x="456" y="100"/>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3"/>
            <p:cNvSpPr/>
            <p:nvPr/>
          </p:nvSpPr>
          <p:spPr>
            <a:xfrm>
              <a:off x="3473883" y="5228091"/>
              <a:ext cx="130517" cy="57469"/>
            </a:xfrm>
            <a:custGeom>
              <a:rect b="b" l="l" r="r" t="t"/>
              <a:pathLst>
                <a:path extrusionOk="0" h="1885" w="4281">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3"/>
            <p:cNvSpPr/>
            <p:nvPr/>
          </p:nvSpPr>
          <p:spPr>
            <a:xfrm>
              <a:off x="3473426" y="5450223"/>
              <a:ext cx="130974" cy="113017"/>
            </a:xfrm>
            <a:custGeom>
              <a:rect b="b" l="l" r="r" t="t"/>
              <a:pathLst>
                <a:path extrusionOk="0" h="3707" w="4296">
                  <a:moveTo>
                    <a:pt x="1078" y="0"/>
                  </a:moveTo>
                  <a:lnTo>
                    <a:pt x="0" y="1865"/>
                  </a:lnTo>
                  <a:lnTo>
                    <a:pt x="1069" y="3707"/>
                  </a:lnTo>
                  <a:lnTo>
                    <a:pt x="1135" y="3669"/>
                  </a:lnTo>
                  <a:lnTo>
                    <a:pt x="96" y="1865"/>
                  </a:lnTo>
                  <a:lnTo>
                    <a:pt x="1126" y="86"/>
                  </a:lnTo>
                  <a:lnTo>
                    <a:pt x="3185" y="86"/>
                  </a:lnTo>
                  <a:lnTo>
                    <a:pt x="4225" y="1884"/>
                  </a:lnTo>
                  <a:lnTo>
                    <a:pt x="4296" y="1847"/>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3"/>
            <p:cNvSpPr/>
            <p:nvPr/>
          </p:nvSpPr>
          <p:spPr>
            <a:xfrm>
              <a:off x="3468090" y="5500436"/>
              <a:ext cx="13780" cy="13750"/>
            </a:xfrm>
            <a:custGeom>
              <a:rect b="b" l="l" r="r" t="t"/>
              <a:pathLst>
                <a:path extrusionOk="0" h="451" w="452">
                  <a:moveTo>
                    <a:pt x="223" y="1"/>
                  </a:moveTo>
                  <a:cubicBezTo>
                    <a:pt x="100" y="1"/>
                    <a:pt x="0" y="100"/>
                    <a:pt x="0" y="228"/>
                  </a:cubicBezTo>
                  <a:cubicBezTo>
                    <a:pt x="0" y="351"/>
                    <a:pt x="100" y="450"/>
                    <a:pt x="223" y="450"/>
                  </a:cubicBezTo>
                  <a:cubicBezTo>
                    <a:pt x="352" y="450"/>
                    <a:pt x="451" y="351"/>
                    <a:pt x="451" y="228"/>
                  </a:cubicBezTo>
                  <a:cubicBezTo>
                    <a:pt x="451" y="100"/>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3"/>
            <p:cNvSpPr/>
            <p:nvPr/>
          </p:nvSpPr>
          <p:spPr>
            <a:xfrm>
              <a:off x="3596443" y="5500436"/>
              <a:ext cx="13780" cy="13750"/>
            </a:xfrm>
            <a:custGeom>
              <a:rect b="b" l="l" r="r" t="t"/>
              <a:pathLst>
                <a:path extrusionOk="0" h="451" w="452">
                  <a:moveTo>
                    <a:pt x="223" y="1"/>
                  </a:moveTo>
                  <a:cubicBezTo>
                    <a:pt x="100" y="1"/>
                    <a:pt x="0" y="100"/>
                    <a:pt x="0" y="228"/>
                  </a:cubicBezTo>
                  <a:cubicBezTo>
                    <a:pt x="0" y="351"/>
                    <a:pt x="100" y="450"/>
                    <a:pt x="223" y="450"/>
                  </a:cubicBezTo>
                  <a:cubicBezTo>
                    <a:pt x="351" y="450"/>
                    <a:pt x="451" y="351"/>
                    <a:pt x="451" y="228"/>
                  </a:cubicBezTo>
                  <a:cubicBezTo>
                    <a:pt x="451" y="100"/>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3"/>
            <p:cNvSpPr/>
            <p:nvPr/>
          </p:nvSpPr>
          <p:spPr>
            <a:xfrm>
              <a:off x="3500194" y="5444705"/>
              <a:ext cx="13780" cy="13902"/>
            </a:xfrm>
            <a:custGeom>
              <a:rect b="b" l="l" r="r" t="t"/>
              <a:pathLst>
                <a:path extrusionOk="0" h="456" w="452">
                  <a:moveTo>
                    <a:pt x="228" y="0"/>
                  </a:moveTo>
                  <a:cubicBezTo>
                    <a:pt x="101" y="0"/>
                    <a:pt x="1" y="105"/>
                    <a:pt x="1" y="228"/>
                  </a:cubicBezTo>
                  <a:cubicBezTo>
                    <a:pt x="1" y="352"/>
                    <a:pt x="101" y="456"/>
                    <a:pt x="228" y="456"/>
                  </a:cubicBezTo>
                  <a:cubicBezTo>
                    <a:pt x="353" y="456"/>
                    <a:pt x="452" y="352"/>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3"/>
            <p:cNvSpPr/>
            <p:nvPr/>
          </p:nvSpPr>
          <p:spPr>
            <a:xfrm>
              <a:off x="3500194" y="5555558"/>
              <a:ext cx="13780" cy="13902"/>
            </a:xfrm>
            <a:custGeom>
              <a:rect b="b" l="l" r="r" t="t"/>
              <a:pathLst>
                <a:path extrusionOk="0" h="456" w="452">
                  <a:moveTo>
                    <a:pt x="228" y="0"/>
                  </a:moveTo>
                  <a:cubicBezTo>
                    <a:pt x="101" y="0"/>
                    <a:pt x="1" y="105"/>
                    <a:pt x="1" y="228"/>
                  </a:cubicBezTo>
                  <a:cubicBezTo>
                    <a:pt x="1" y="357"/>
                    <a:pt x="101" y="456"/>
                    <a:pt x="228" y="456"/>
                  </a:cubicBezTo>
                  <a:cubicBezTo>
                    <a:pt x="353" y="456"/>
                    <a:pt x="452" y="357"/>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3"/>
            <p:cNvSpPr/>
            <p:nvPr/>
          </p:nvSpPr>
          <p:spPr>
            <a:xfrm>
              <a:off x="3564156" y="5444705"/>
              <a:ext cx="13780" cy="13902"/>
            </a:xfrm>
            <a:custGeom>
              <a:rect b="b" l="l" r="r" t="t"/>
              <a:pathLst>
                <a:path extrusionOk="0" h="456" w="452">
                  <a:moveTo>
                    <a:pt x="229" y="0"/>
                  </a:moveTo>
                  <a:cubicBezTo>
                    <a:pt x="100" y="0"/>
                    <a:pt x="1" y="105"/>
                    <a:pt x="1" y="228"/>
                  </a:cubicBezTo>
                  <a:cubicBezTo>
                    <a:pt x="1" y="352"/>
                    <a:pt x="100" y="456"/>
                    <a:pt x="229" y="456"/>
                  </a:cubicBezTo>
                  <a:cubicBezTo>
                    <a:pt x="352" y="456"/>
                    <a:pt x="452" y="352"/>
                    <a:pt x="452" y="228"/>
                  </a:cubicBezTo>
                  <a:cubicBezTo>
                    <a:pt x="452" y="105"/>
                    <a:pt x="352"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3"/>
            <p:cNvSpPr/>
            <p:nvPr/>
          </p:nvSpPr>
          <p:spPr>
            <a:xfrm>
              <a:off x="3570101" y="5395651"/>
              <a:ext cx="34298" cy="56768"/>
            </a:xfrm>
            <a:custGeom>
              <a:rect b="b" l="l" r="r" t="t"/>
              <a:pathLst>
                <a:path extrusionOk="0" h="1862" w="1125">
                  <a:moveTo>
                    <a:pt x="1054" y="1"/>
                  </a:moveTo>
                  <a:lnTo>
                    <a:pt x="1" y="1823"/>
                  </a:lnTo>
                  <a:lnTo>
                    <a:pt x="71" y="1861"/>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3"/>
            <p:cNvSpPr/>
            <p:nvPr/>
          </p:nvSpPr>
          <p:spPr>
            <a:xfrm>
              <a:off x="3473608" y="5339371"/>
              <a:ext cx="97682" cy="113048"/>
            </a:xfrm>
            <a:custGeom>
              <a:rect b="b" l="l" r="r" t="t"/>
              <a:pathLst>
                <a:path extrusionOk="0" h="3708" w="3204">
                  <a:moveTo>
                    <a:pt x="1072" y="1"/>
                  </a:moveTo>
                  <a:lnTo>
                    <a:pt x="0" y="1866"/>
                  </a:lnTo>
                  <a:lnTo>
                    <a:pt x="1063" y="3707"/>
                  </a:lnTo>
                  <a:lnTo>
                    <a:pt x="1134" y="3669"/>
                  </a:lnTo>
                  <a:lnTo>
                    <a:pt x="90" y="1866"/>
                  </a:lnTo>
                  <a:lnTo>
                    <a:pt x="1120" y="86"/>
                  </a:lnTo>
                  <a:lnTo>
                    <a:pt x="3203" y="86"/>
                  </a:lnTo>
                  <a:lnTo>
                    <a:pt x="32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9" name="Google Shape;969;p13"/>
          <p:cNvGrpSpPr/>
          <p:nvPr/>
        </p:nvGrpSpPr>
        <p:grpSpPr>
          <a:xfrm flipH="1">
            <a:off x="-1556173" y="-891340"/>
            <a:ext cx="2730792" cy="2950324"/>
            <a:chOff x="3179709" y="5000350"/>
            <a:chExt cx="526733" cy="569110"/>
          </a:xfrm>
        </p:grpSpPr>
        <p:sp>
          <p:nvSpPr>
            <p:cNvPr id="970" name="Google Shape;970;p13"/>
            <p:cNvSpPr/>
            <p:nvPr/>
          </p:nvSpPr>
          <p:spPr>
            <a:xfrm>
              <a:off x="3377359" y="5283823"/>
              <a:ext cx="131005" cy="113596"/>
            </a:xfrm>
            <a:custGeom>
              <a:rect b="b" l="l" r="r" t="t"/>
              <a:pathLst>
                <a:path extrusionOk="0" h="3726" w="4297">
                  <a:moveTo>
                    <a:pt x="1078" y="0"/>
                  </a:moveTo>
                  <a:lnTo>
                    <a:pt x="1" y="1860"/>
                  </a:lnTo>
                  <a:lnTo>
                    <a:pt x="1078" y="3726"/>
                  </a:lnTo>
                  <a:lnTo>
                    <a:pt x="3204" y="3726"/>
                  </a:lnTo>
                  <a:lnTo>
                    <a:pt x="3204" y="3645"/>
                  </a:lnTo>
                  <a:lnTo>
                    <a:pt x="1125" y="3645"/>
                  </a:lnTo>
                  <a:lnTo>
                    <a:pt x="95" y="1860"/>
                  </a:lnTo>
                  <a:lnTo>
                    <a:pt x="1125" y="81"/>
                  </a:lnTo>
                  <a:lnTo>
                    <a:pt x="3180" y="81"/>
                  </a:lnTo>
                  <a:lnTo>
                    <a:pt x="4224" y="1884"/>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3"/>
            <p:cNvSpPr/>
            <p:nvPr/>
          </p:nvSpPr>
          <p:spPr>
            <a:xfrm>
              <a:off x="3371841" y="5333883"/>
              <a:ext cx="13933" cy="13933"/>
            </a:xfrm>
            <a:custGeom>
              <a:rect b="b" l="l" r="r" t="t"/>
              <a:pathLst>
                <a:path extrusionOk="0" h="457" w="457">
                  <a:moveTo>
                    <a:pt x="228" y="1"/>
                  </a:moveTo>
                  <a:cubicBezTo>
                    <a:pt x="105" y="1"/>
                    <a:pt x="1" y="104"/>
                    <a:pt x="1" y="228"/>
                  </a:cubicBezTo>
                  <a:cubicBezTo>
                    <a:pt x="1" y="351"/>
                    <a:pt x="105" y="456"/>
                    <a:pt x="228" y="456"/>
                  </a:cubicBezTo>
                  <a:cubicBezTo>
                    <a:pt x="357" y="456"/>
                    <a:pt x="456" y="351"/>
                    <a:pt x="456" y="228"/>
                  </a:cubicBezTo>
                  <a:cubicBezTo>
                    <a:pt x="456" y="104"/>
                    <a:pt x="357"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3"/>
            <p:cNvSpPr/>
            <p:nvPr/>
          </p:nvSpPr>
          <p:spPr>
            <a:xfrm>
              <a:off x="3500194" y="5333883"/>
              <a:ext cx="13933" cy="13933"/>
            </a:xfrm>
            <a:custGeom>
              <a:rect b="b" l="l" r="r" t="t"/>
              <a:pathLst>
                <a:path extrusionOk="0" h="457" w="457">
                  <a:moveTo>
                    <a:pt x="228" y="1"/>
                  </a:moveTo>
                  <a:cubicBezTo>
                    <a:pt x="105" y="1"/>
                    <a:pt x="1" y="104"/>
                    <a:pt x="1" y="228"/>
                  </a:cubicBezTo>
                  <a:cubicBezTo>
                    <a:pt x="1" y="351"/>
                    <a:pt x="105" y="456"/>
                    <a:pt x="228" y="456"/>
                  </a:cubicBezTo>
                  <a:cubicBezTo>
                    <a:pt x="353" y="456"/>
                    <a:pt x="456" y="351"/>
                    <a:pt x="456" y="228"/>
                  </a:cubicBezTo>
                  <a:cubicBezTo>
                    <a:pt x="456" y="104"/>
                    <a:pt x="353"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3"/>
            <p:cNvSpPr/>
            <p:nvPr/>
          </p:nvSpPr>
          <p:spPr>
            <a:xfrm>
              <a:off x="3404158" y="5278335"/>
              <a:ext cx="13719" cy="13780"/>
            </a:xfrm>
            <a:custGeom>
              <a:rect b="b" l="l" r="r" t="t"/>
              <a:pathLst>
                <a:path extrusionOk="0" h="452" w="450">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3"/>
            <p:cNvSpPr/>
            <p:nvPr/>
          </p:nvSpPr>
          <p:spPr>
            <a:xfrm>
              <a:off x="3404158" y="5389126"/>
              <a:ext cx="13719" cy="13780"/>
            </a:xfrm>
            <a:custGeom>
              <a:rect b="b" l="l" r="r" t="t"/>
              <a:pathLst>
                <a:path extrusionOk="0" h="452" w="450">
                  <a:moveTo>
                    <a:pt x="228" y="1"/>
                  </a:moveTo>
                  <a:cubicBezTo>
                    <a:pt x="99" y="1"/>
                    <a:pt x="0" y="101"/>
                    <a:pt x="0" y="229"/>
                  </a:cubicBezTo>
                  <a:cubicBezTo>
                    <a:pt x="0" y="353"/>
                    <a:pt x="99" y="452"/>
                    <a:pt x="228" y="452"/>
                  </a:cubicBezTo>
                  <a:cubicBezTo>
                    <a:pt x="351" y="452"/>
                    <a:pt x="450" y="353"/>
                    <a:pt x="450" y="229"/>
                  </a:cubicBezTo>
                  <a:cubicBezTo>
                    <a:pt x="450"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3"/>
            <p:cNvSpPr/>
            <p:nvPr/>
          </p:nvSpPr>
          <p:spPr>
            <a:xfrm>
              <a:off x="3468090" y="5278335"/>
              <a:ext cx="13780" cy="13780"/>
            </a:xfrm>
            <a:custGeom>
              <a:rect b="b" l="l" r="r" t="t"/>
              <a:pathLst>
                <a:path extrusionOk="0" h="452" w="452">
                  <a:moveTo>
                    <a:pt x="228" y="0"/>
                  </a:moveTo>
                  <a:cubicBezTo>
                    <a:pt x="100" y="0"/>
                    <a:pt x="0" y="99"/>
                    <a:pt x="0" y="223"/>
                  </a:cubicBezTo>
                  <a:cubicBezTo>
                    <a:pt x="0" y="351"/>
                    <a:pt x="100" y="451"/>
                    <a:pt x="228" y="451"/>
                  </a:cubicBezTo>
                  <a:cubicBezTo>
                    <a:pt x="352" y="451"/>
                    <a:pt x="451" y="351"/>
                    <a:pt x="451" y="223"/>
                  </a:cubicBezTo>
                  <a:cubicBezTo>
                    <a:pt x="451" y="99"/>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3"/>
            <p:cNvSpPr/>
            <p:nvPr/>
          </p:nvSpPr>
          <p:spPr>
            <a:xfrm>
              <a:off x="3468090" y="5389126"/>
              <a:ext cx="13780" cy="13780"/>
            </a:xfrm>
            <a:custGeom>
              <a:rect b="b" l="l" r="r" t="t"/>
              <a:pathLst>
                <a:path extrusionOk="0" h="452" w="452">
                  <a:moveTo>
                    <a:pt x="228" y="1"/>
                  </a:moveTo>
                  <a:cubicBezTo>
                    <a:pt x="100" y="1"/>
                    <a:pt x="0" y="101"/>
                    <a:pt x="0" y="229"/>
                  </a:cubicBezTo>
                  <a:cubicBezTo>
                    <a:pt x="0" y="353"/>
                    <a:pt x="100" y="452"/>
                    <a:pt x="228" y="452"/>
                  </a:cubicBezTo>
                  <a:cubicBezTo>
                    <a:pt x="352" y="452"/>
                    <a:pt x="451" y="353"/>
                    <a:pt x="451" y="229"/>
                  </a:cubicBezTo>
                  <a:cubicBezTo>
                    <a:pt x="451" y="101"/>
                    <a:pt x="35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3"/>
            <p:cNvSpPr/>
            <p:nvPr/>
          </p:nvSpPr>
          <p:spPr>
            <a:xfrm>
              <a:off x="3473883" y="5117269"/>
              <a:ext cx="130517" cy="57469"/>
            </a:xfrm>
            <a:custGeom>
              <a:rect b="b" l="l" r="r" t="t"/>
              <a:pathLst>
                <a:path extrusionOk="0" h="1885" w="4281">
                  <a:moveTo>
                    <a:pt x="1068" y="0"/>
                  </a:moveTo>
                  <a:lnTo>
                    <a:pt x="0" y="1846"/>
                  </a:lnTo>
                  <a:lnTo>
                    <a:pt x="71" y="1884"/>
                  </a:lnTo>
                  <a:lnTo>
                    <a:pt x="1115" y="81"/>
                  </a:lnTo>
                  <a:lnTo>
                    <a:pt x="3170" y="81"/>
                  </a:lnTo>
                  <a:lnTo>
                    <a:pt x="4215" y="1884"/>
                  </a:lnTo>
                  <a:lnTo>
                    <a:pt x="4281" y="184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3"/>
            <p:cNvSpPr/>
            <p:nvPr/>
          </p:nvSpPr>
          <p:spPr>
            <a:xfrm>
              <a:off x="3468090" y="5167482"/>
              <a:ext cx="13902" cy="13780"/>
            </a:xfrm>
            <a:custGeom>
              <a:rect b="b" l="l" r="r" t="t"/>
              <a:pathLst>
                <a:path extrusionOk="0" h="452" w="456">
                  <a:moveTo>
                    <a:pt x="228" y="0"/>
                  </a:moveTo>
                  <a:cubicBezTo>
                    <a:pt x="105" y="0"/>
                    <a:pt x="0" y="100"/>
                    <a:pt x="0" y="223"/>
                  </a:cubicBezTo>
                  <a:cubicBezTo>
                    <a:pt x="0" y="351"/>
                    <a:pt x="105" y="451"/>
                    <a:pt x="228" y="451"/>
                  </a:cubicBezTo>
                  <a:cubicBezTo>
                    <a:pt x="352" y="451"/>
                    <a:pt x="456" y="351"/>
                    <a:pt x="456" y="223"/>
                  </a:cubicBezTo>
                  <a:cubicBezTo>
                    <a:pt x="456" y="100"/>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3"/>
            <p:cNvSpPr/>
            <p:nvPr/>
          </p:nvSpPr>
          <p:spPr>
            <a:xfrm>
              <a:off x="3596443" y="5167482"/>
              <a:ext cx="13902" cy="13780"/>
            </a:xfrm>
            <a:custGeom>
              <a:rect b="b" l="l" r="r" t="t"/>
              <a:pathLst>
                <a:path extrusionOk="0" h="452" w="456">
                  <a:moveTo>
                    <a:pt x="228" y="0"/>
                  </a:moveTo>
                  <a:cubicBezTo>
                    <a:pt x="105" y="0"/>
                    <a:pt x="0" y="100"/>
                    <a:pt x="0" y="223"/>
                  </a:cubicBezTo>
                  <a:cubicBezTo>
                    <a:pt x="0" y="351"/>
                    <a:pt x="105"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3"/>
            <p:cNvSpPr/>
            <p:nvPr/>
          </p:nvSpPr>
          <p:spPr>
            <a:xfrm>
              <a:off x="3500346" y="5111782"/>
              <a:ext cx="13780" cy="13780"/>
            </a:xfrm>
            <a:custGeom>
              <a:rect b="b" l="l" r="r" t="t"/>
              <a:pathLst>
                <a:path extrusionOk="0" h="452" w="452">
                  <a:moveTo>
                    <a:pt x="223" y="0"/>
                  </a:moveTo>
                  <a:cubicBezTo>
                    <a:pt x="100" y="0"/>
                    <a:pt x="0" y="99"/>
                    <a:pt x="0" y="228"/>
                  </a:cubicBezTo>
                  <a:cubicBezTo>
                    <a:pt x="0" y="351"/>
                    <a:pt x="100" y="451"/>
                    <a:pt x="223" y="451"/>
                  </a:cubicBezTo>
                  <a:cubicBezTo>
                    <a:pt x="352" y="451"/>
                    <a:pt x="451" y="351"/>
                    <a:pt x="451" y="228"/>
                  </a:cubicBezTo>
                  <a:cubicBezTo>
                    <a:pt x="451" y="99"/>
                    <a:pt x="352"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3"/>
            <p:cNvSpPr/>
            <p:nvPr/>
          </p:nvSpPr>
          <p:spPr>
            <a:xfrm>
              <a:off x="3500346" y="5222604"/>
              <a:ext cx="13780" cy="13933"/>
            </a:xfrm>
            <a:custGeom>
              <a:rect b="b" l="l" r="r" t="t"/>
              <a:pathLst>
                <a:path extrusionOk="0" h="457" w="452">
                  <a:moveTo>
                    <a:pt x="223" y="1"/>
                  </a:moveTo>
                  <a:cubicBezTo>
                    <a:pt x="100" y="1"/>
                    <a:pt x="0" y="105"/>
                    <a:pt x="0" y="229"/>
                  </a:cubicBezTo>
                  <a:cubicBezTo>
                    <a:pt x="0" y="352"/>
                    <a:pt x="100" y="457"/>
                    <a:pt x="223" y="457"/>
                  </a:cubicBezTo>
                  <a:cubicBezTo>
                    <a:pt x="352" y="457"/>
                    <a:pt x="451" y="352"/>
                    <a:pt x="451" y="229"/>
                  </a:cubicBezTo>
                  <a:cubicBezTo>
                    <a:pt x="451" y="105"/>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3"/>
            <p:cNvSpPr/>
            <p:nvPr/>
          </p:nvSpPr>
          <p:spPr>
            <a:xfrm>
              <a:off x="3564309" y="5111782"/>
              <a:ext cx="13780" cy="13780"/>
            </a:xfrm>
            <a:custGeom>
              <a:rect b="b" l="l" r="r" t="t"/>
              <a:pathLst>
                <a:path extrusionOk="0" h="452" w="452">
                  <a:moveTo>
                    <a:pt x="224" y="0"/>
                  </a:moveTo>
                  <a:cubicBezTo>
                    <a:pt x="101" y="0"/>
                    <a:pt x="0" y="99"/>
                    <a:pt x="0" y="228"/>
                  </a:cubicBezTo>
                  <a:cubicBezTo>
                    <a:pt x="0" y="351"/>
                    <a:pt x="101" y="451"/>
                    <a:pt x="224" y="451"/>
                  </a:cubicBezTo>
                  <a:cubicBezTo>
                    <a:pt x="351" y="451"/>
                    <a:pt x="451" y="351"/>
                    <a:pt x="451" y="228"/>
                  </a:cubicBezTo>
                  <a:cubicBezTo>
                    <a:pt x="451"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3"/>
            <p:cNvSpPr/>
            <p:nvPr/>
          </p:nvSpPr>
          <p:spPr>
            <a:xfrm>
              <a:off x="3564309" y="5222604"/>
              <a:ext cx="13780" cy="13933"/>
            </a:xfrm>
            <a:custGeom>
              <a:rect b="b" l="l" r="r" t="t"/>
              <a:pathLst>
                <a:path extrusionOk="0" h="457" w="452">
                  <a:moveTo>
                    <a:pt x="224" y="1"/>
                  </a:moveTo>
                  <a:cubicBezTo>
                    <a:pt x="101" y="1"/>
                    <a:pt x="0" y="105"/>
                    <a:pt x="0" y="229"/>
                  </a:cubicBezTo>
                  <a:cubicBezTo>
                    <a:pt x="0" y="352"/>
                    <a:pt x="101" y="457"/>
                    <a:pt x="224" y="457"/>
                  </a:cubicBezTo>
                  <a:cubicBezTo>
                    <a:pt x="351" y="457"/>
                    <a:pt x="451" y="352"/>
                    <a:pt x="451" y="229"/>
                  </a:cubicBezTo>
                  <a:cubicBezTo>
                    <a:pt x="451" y="105"/>
                    <a:pt x="351" y="1"/>
                    <a:pt x="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3"/>
            <p:cNvSpPr/>
            <p:nvPr/>
          </p:nvSpPr>
          <p:spPr>
            <a:xfrm>
              <a:off x="3570101" y="5062270"/>
              <a:ext cx="34176" cy="56737"/>
            </a:xfrm>
            <a:custGeom>
              <a:rect b="b" l="l" r="r" t="t"/>
              <a:pathLst>
                <a:path extrusionOk="0" h="1861" w="1121">
                  <a:moveTo>
                    <a:pt x="1054" y="1"/>
                  </a:moveTo>
                  <a:lnTo>
                    <a:pt x="1" y="1823"/>
                  </a:lnTo>
                  <a:lnTo>
                    <a:pt x="71" y="1861"/>
                  </a:lnTo>
                  <a:lnTo>
                    <a:pt x="1120"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3"/>
            <p:cNvSpPr/>
            <p:nvPr/>
          </p:nvSpPr>
          <p:spPr>
            <a:xfrm>
              <a:off x="3596443" y="5056081"/>
              <a:ext cx="13902" cy="13902"/>
            </a:xfrm>
            <a:custGeom>
              <a:rect b="b" l="l" r="r" t="t"/>
              <a:pathLst>
                <a:path extrusionOk="0" h="456" w="456">
                  <a:moveTo>
                    <a:pt x="228" y="0"/>
                  </a:moveTo>
                  <a:cubicBezTo>
                    <a:pt x="105" y="0"/>
                    <a:pt x="0" y="104"/>
                    <a:pt x="0" y="228"/>
                  </a:cubicBezTo>
                  <a:cubicBezTo>
                    <a:pt x="0" y="351"/>
                    <a:pt x="105" y="456"/>
                    <a:pt x="228" y="456"/>
                  </a:cubicBezTo>
                  <a:cubicBezTo>
                    <a:pt x="351" y="456"/>
                    <a:pt x="456" y="351"/>
                    <a:pt x="456" y="228"/>
                  </a:cubicBezTo>
                  <a:cubicBezTo>
                    <a:pt x="456" y="104"/>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3"/>
            <p:cNvSpPr/>
            <p:nvPr/>
          </p:nvSpPr>
          <p:spPr>
            <a:xfrm>
              <a:off x="3185502" y="5284951"/>
              <a:ext cx="34298" cy="56768"/>
            </a:xfrm>
            <a:custGeom>
              <a:rect b="b" l="l" r="r" t="t"/>
              <a:pathLst>
                <a:path extrusionOk="0" h="1862" w="1125">
                  <a:moveTo>
                    <a:pt x="1054" y="1"/>
                  </a:moveTo>
                  <a:lnTo>
                    <a:pt x="0" y="1823"/>
                  </a:lnTo>
                  <a:lnTo>
                    <a:pt x="71" y="1862"/>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3"/>
            <p:cNvSpPr/>
            <p:nvPr/>
          </p:nvSpPr>
          <p:spPr>
            <a:xfrm>
              <a:off x="3179709" y="5334432"/>
              <a:ext cx="13780" cy="13780"/>
            </a:xfrm>
            <a:custGeom>
              <a:rect b="b" l="l" r="r" t="t"/>
              <a:pathLst>
                <a:path extrusionOk="0" h="452" w="452">
                  <a:moveTo>
                    <a:pt x="223" y="1"/>
                  </a:moveTo>
                  <a:cubicBezTo>
                    <a:pt x="100" y="1"/>
                    <a:pt x="0" y="101"/>
                    <a:pt x="0" y="224"/>
                  </a:cubicBezTo>
                  <a:cubicBezTo>
                    <a:pt x="0" y="353"/>
                    <a:pt x="100" y="452"/>
                    <a:pt x="223" y="452"/>
                  </a:cubicBezTo>
                  <a:cubicBezTo>
                    <a:pt x="351" y="452"/>
                    <a:pt x="451" y="353"/>
                    <a:pt x="451" y="224"/>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3"/>
            <p:cNvSpPr/>
            <p:nvPr/>
          </p:nvSpPr>
          <p:spPr>
            <a:xfrm>
              <a:off x="3211812" y="5278731"/>
              <a:ext cx="13933" cy="13780"/>
            </a:xfrm>
            <a:custGeom>
              <a:rect b="b" l="l" r="r" t="t"/>
              <a:pathLst>
                <a:path extrusionOk="0" h="452" w="457">
                  <a:moveTo>
                    <a:pt x="229" y="1"/>
                  </a:moveTo>
                  <a:cubicBezTo>
                    <a:pt x="106" y="1"/>
                    <a:pt x="1" y="101"/>
                    <a:pt x="1" y="229"/>
                  </a:cubicBezTo>
                  <a:cubicBezTo>
                    <a:pt x="1" y="353"/>
                    <a:pt x="106" y="452"/>
                    <a:pt x="229" y="452"/>
                  </a:cubicBezTo>
                  <a:cubicBezTo>
                    <a:pt x="352" y="452"/>
                    <a:pt x="456" y="353"/>
                    <a:pt x="456" y="229"/>
                  </a:cubicBezTo>
                  <a:cubicBezTo>
                    <a:pt x="456" y="101"/>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3"/>
            <p:cNvSpPr/>
            <p:nvPr/>
          </p:nvSpPr>
          <p:spPr>
            <a:xfrm>
              <a:off x="3666168" y="5228701"/>
              <a:ext cx="34207" cy="56859"/>
            </a:xfrm>
            <a:custGeom>
              <a:rect b="b" l="l" r="r" t="t"/>
              <a:pathLst>
                <a:path extrusionOk="0" h="1865" w="1122">
                  <a:moveTo>
                    <a:pt x="1054" y="0"/>
                  </a:moveTo>
                  <a:lnTo>
                    <a:pt x="0" y="1823"/>
                  </a:lnTo>
                  <a:lnTo>
                    <a:pt x="72" y="1865"/>
                  </a:lnTo>
                  <a:lnTo>
                    <a:pt x="1121" y="42"/>
                  </a:lnTo>
                  <a:lnTo>
                    <a:pt x="1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3"/>
            <p:cNvSpPr/>
            <p:nvPr/>
          </p:nvSpPr>
          <p:spPr>
            <a:xfrm>
              <a:off x="3660405" y="5278335"/>
              <a:ext cx="13780" cy="13780"/>
            </a:xfrm>
            <a:custGeom>
              <a:rect b="b" l="l" r="r" t="t"/>
              <a:pathLst>
                <a:path extrusionOk="0" h="452" w="452">
                  <a:moveTo>
                    <a:pt x="223" y="0"/>
                  </a:moveTo>
                  <a:cubicBezTo>
                    <a:pt x="99" y="0"/>
                    <a:pt x="0" y="99"/>
                    <a:pt x="0" y="223"/>
                  </a:cubicBezTo>
                  <a:cubicBezTo>
                    <a:pt x="0" y="351"/>
                    <a:pt x="99"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3"/>
            <p:cNvSpPr/>
            <p:nvPr/>
          </p:nvSpPr>
          <p:spPr>
            <a:xfrm>
              <a:off x="3692509" y="5222604"/>
              <a:ext cx="13933" cy="13750"/>
            </a:xfrm>
            <a:custGeom>
              <a:rect b="b" l="l" r="r" t="t"/>
              <a:pathLst>
                <a:path extrusionOk="0" h="451" w="457">
                  <a:moveTo>
                    <a:pt x="229" y="1"/>
                  </a:moveTo>
                  <a:cubicBezTo>
                    <a:pt x="104" y="1"/>
                    <a:pt x="1" y="100"/>
                    <a:pt x="1" y="229"/>
                  </a:cubicBezTo>
                  <a:cubicBezTo>
                    <a:pt x="1" y="352"/>
                    <a:pt x="104"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3"/>
            <p:cNvSpPr/>
            <p:nvPr/>
          </p:nvSpPr>
          <p:spPr>
            <a:xfrm>
              <a:off x="3377786" y="5062270"/>
              <a:ext cx="34329" cy="56737"/>
            </a:xfrm>
            <a:custGeom>
              <a:rect b="b" l="l" r="r" t="t"/>
              <a:pathLst>
                <a:path extrusionOk="0" h="1861" w="1126">
                  <a:moveTo>
                    <a:pt x="1054" y="1"/>
                  </a:moveTo>
                  <a:lnTo>
                    <a:pt x="0" y="1823"/>
                  </a:lnTo>
                  <a:lnTo>
                    <a:pt x="72" y="1861"/>
                  </a:lnTo>
                  <a:lnTo>
                    <a:pt x="1126"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3"/>
            <p:cNvSpPr/>
            <p:nvPr/>
          </p:nvSpPr>
          <p:spPr>
            <a:xfrm>
              <a:off x="3372024" y="5111782"/>
              <a:ext cx="13750" cy="13780"/>
            </a:xfrm>
            <a:custGeom>
              <a:rect b="b" l="l" r="r" t="t"/>
              <a:pathLst>
                <a:path extrusionOk="0" h="452" w="451">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3"/>
            <p:cNvSpPr/>
            <p:nvPr/>
          </p:nvSpPr>
          <p:spPr>
            <a:xfrm>
              <a:off x="3404280" y="5056081"/>
              <a:ext cx="13780" cy="13780"/>
            </a:xfrm>
            <a:custGeom>
              <a:rect b="b" l="l" r="r" t="t"/>
              <a:pathLst>
                <a:path extrusionOk="0" h="452" w="452">
                  <a:moveTo>
                    <a:pt x="224" y="0"/>
                  </a:moveTo>
                  <a:cubicBezTo>
                    <a:pt x="100" y="0"/>
                    <a:pt x="1" y="99"/>
                    <a:pt x="1" y="228"/>
                  </a:cubicBezTo>
                  <a:cubicBezTo>
                    <a:pt x="1" y="351"/>
                    <a:pt x="100" y="451"/>
                    <a:pt x="224" y="451"/>
                  </a:cubicBezTo>
                  <a:cubicBezTo>
                    <a:pt x="351" y="451"/>
                    <a:pt x="452" y="351"/>
                    <a:pt x="452" y="228"/>
                  </a:cubicBezTo>
                  <a:cubicBezTo>
                    <a:pt x="452"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3"/>
            <p:cNvSpPr/>
            <p:nvPr/>
          </p:nvSpPr>
          <p:spPr>
            <a:xfrm>
              <a:off x="3377939" y="5006569"/>
              <a:ext cx="34329" cy="56737"/>
            </a:xfrm>
            <a:custGeom>
              <a:rect b="b" l="l" r="r" t="t"/>
              <a:pathLst>
                <a:path extrusionOk="0" h="1861" w="1126">
                  <a:moveTo>
                    <a:pt x="72" y="1"/>
                  </a:moveTo>
                  <a:lnTo>
                    <a:pt x="0" y="38"/>
                  </a:lnTo>
                  <a:lnTo>
                    <a:pt x="1054" y="1861"/>
                  </a:lnTo>
                  <a:lnTo>
                    <a:pt x="1125"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3"/>
            <p:cNvSpPr/>
            <p:nvPr/>
          </p:nvSpPr>
          <p:spPr>
            <a:xfrm>
              <a:off x="3372024" y="5000350"/>
              <a:ext cx="13750" cy="13933"/>
            </a:xfrm>
            <a:custGeom>
              <a:rect b="b" l="l" r="r" t="t"/>
              <a:pathLst>
                <a:path extrusionOk="0" h="457" w="451">
                  <a:moveTo>
                    <a:pt x="228" y="1"/>
                  </a:moveTo>
                  <a:cubicBezTo>
                    <a:pt x="99" y="1"/>
                    <a:pt x="0" y="105"/>
                    <a:pt x="0" y="229"/>
                  </a:cubicBezTo>
                  <a:cubicBezTo>
                    <a:pt x="0" y="356"/>
                    <a:pt x="99" y="457"/>
                    <a:pt x="228" y="457"/>
                  </a:cubicBezTo>
                  <a:cubicBezTo>
                    <a:pt x="351" y="457"/>
                    <a:pt x="450" y="356"/>
                    <a:pt x="450" y="229"/>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3"/>
            <p:cNvSpPr/>
            <p:nvPr/>
          </p:nvSpPr>
          <p:spPr>
            <a:xfrm>
              <a:off x="3185624" y="5118428"/>
              <a:ext cx="34176" cy="56737"/>
            </a:xfrm>
            <a:custGeom>
              <a:rect b="b" l="l" r="r" t="t"/>
              <a:pathLst>
                <a:path extrusionOk="0" h="1861" w="1121">
                  <a:moveTo>
                    <a:pt x="72" y="1"/>
                  </a:moveTo>
                  <a:lnTo>
                    <a:pt x="1" y="38"/>
                  </a:lnTo>
                  <a:lnTo>
                    <a:pt x="1055" y="1861"/>
                  </a:lnTo>
                  <a:lnTo>
                    <a:pt x="1121"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3"/>
            <p:cNvSpPr/>
            <p:nvPr/>
          </p:nvSpPr>
          <p:spPr>
            <a:xfrm>
              <a:off x="3211812" y="5167909"/>
              <a:ext cx="13933" cy="13750"/>
            </a:xfrm>
            <a:custGeom>
              <a:rect b="b" l="l" r="r" t="t"/>
              <a:pathLst>
                <a:path extrusionOk="0" h="451" w="457">
                  <a:moveTo>
                    <a:pt x="229" y="1"/>
                  </a:moveTo>
                  <a:cubicBezTo>
                    <a:pt x="106" y="1"/>
                    <a:pt x="1" y="100"/>
                    <a:pt x="1" y="229"/>
                  </a:cubicBezTo>
                  <a:cubicBezTo>
                    <a:pt x="1" y="352"/>
                    <a:pt x="106"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3"/>
            <p:cNvSpPr/>
            <p:nvPr/>
          </p:nvSpPr>
          <p:spPr>
            <a:xfrm>
              <a:off x="3179709" y="5112178"/>
              <a:ext cx="13780" cy="13933"/>
            </a:xfrm>
            <a:custGeom>
              <a:rect b="b" l="l" r="r" t="t"/>
              <a:pathLst>
                <a:path extrusionOk="0" h="457" w="452">
                  <a:moveTo>
                    <a:pt x="223" y="1"/>
                  </a:moveTo>
                  <a:cubicBezTo>
                    <a:pt x="100" y="1"/>
                    <a:pt x="0" y="106"/>
                    <a:pt x="0" y="229"/>
                  </a:cubicBezTo>
                  <a:cubicBezTo>
                    <a:pt x="0" y="353"/>
                    <a:pt x="100" y="456"/>
                    <a:pt x="223" y="456"/>
                  </a:cubicBezTo>
                  <a:cubicBezTo>
                    <a:pt x="351" y="456"/>
                    <a:pt x="451" y="353"/>
                    <a:pt x="451" y="229"/>
                  </a:cubicBezTo>
                  <a:cubicBezTo>
                    <a:pt x="451" y="106"/>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3"/>
            <p:cNvSpPr/>
            <p:nvPr/>
          </p:nvSpPr>
          <p:spPr>
            <a:xfrm>
              <a:off x="3281263" y="5228701"/>
              <a:ext cx="97743" cy="113596"/>
            </a:xfrm>
            <a:custGeom>
              <a:rect b="b" l="l" r="r" t="t"/>
              <a:pathLst>
                <a:path extrusionOk="0" h="3726" w="3206">
                  <a:moveTo>
                    <a:pt x="1079" y="0"/>
                  </a:moveTo>
                  <a:lnTo>
                    <a:pt x="1" y="1860"/>
                  </a:lnTo>
                  <a:lnTo>
                    <a:pt x="1079" y="3725"/>
                  </a:lnTo>
                  <a:lnTo>
                    <a:pt x="3205" y="3725"/>
                  </a:lnTo>
                  <a:lnTo>
                    <a:pt x="3205" y="3645"/>
                  </a:lnTo>
                  <a:lnTo>
                    <a:pt x="1126" y="3645"/>
                  </a:lnTo>
                  <a:lnTo>
                    <a:pt x="96" y="1860"/>
                  </a:lnTo>
                  <a:lnTo>
                    <a:pt x="1126" y="80"/>
                  </a:lnTo>
                  <a:lnTo>
                    <a:pt x="3205" y="80"/>
                  </a:lnTo>
                  <a:lnTo>
                    <a:pt x="32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3"/>
            <p:cNvSpPr/>
            <p:nvPr/>
          </p:nvSpPr>
          <p:spPr>
            <a:xfrm>
              <a:off x="3275806" y="5278731"/>
              <a:ext cx="13902" cy="13780"/>
            </a:xfrm>
            <a:custGeom>
              <a:rect b="b" l="l" r="r" t="t"/>
              <a:pathLst>
                <a:path extrusionOk="0" h="452" w="456">
                  <a:moveTo>
                    <a:pt x="228" y="1"/>
                  </a:moveTo>
                  <a:cubicBezTo>
                    <a:pt x="104" y="1"/>
                    <a:pt x="0" y="101"/>
                    <a:pt x="0" y="229"/>
                  </a:cubicBezTo>
                  <a:cubicBezTo>
                    <a:pt x="0" y="353"/>
                    <a:pt x="104" y="452"/>
                    <a:pt x="228" y="452"/>
                  </a:cubicBezTo>
                  <a:cubicBezTo>
                    <a:pt x="351" y="452"/>
                    <a:pt x="456" y="353"/>
                    <a:pt x="456" y="229"/>
                  </a:cubicBezTo>
                  <a:cubicBezTo>
                    <a:pt x="456"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3"/>
            <p:cNvSpPr/>
            <p:nvPr/>
          </p:nvSpPr>
          <p:spPr>
            <a:xfrm>
              <a:off x="3308061" y="5223031"/>
              <a:ext cx="13780" cy="13933"/>
            </a:xfrm>
            <a:custGeom>
              <a:rect b="b" l="l" r="r" t="t"/>
              <a:pathLst>
                <a:path extrusionOk="0" h="457" w="452">
                  <a:moveTo>
                    <a:pt x="228" y="1"/>
                  </a:moveTo>
                  <a:cubicBezTo>
                    <a:pt x="99" y="1"/>
                    <a:pt x="0" y="105"/>
                    <a:pt x="0" y="228"/>
                  </a:cubicBezTo>
                  <a:cubicBezTo>
                    <a:pt x="0" y="351"/>
                    <a:pt x="99" y="456"/>
                    <a:pt x="228" y="456"/>
                  </a:cubicBezTo>
                  <a:cubicBezTo>
                    <a:pt x="351" y="456"/>
                    <a:pt x="451" y="351"/>
                    <a:pt x="451" y="228"/>
                  </a:cubicBezTo>
                  <a:cubicBezTo>
                    <a:pt x="451"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3"/>
            <p:cNvSpPr/>
            <p:nvPr/>
          </p:nvSpPr>
          <p:spPr>
            <a:xfrm>
              <a:off x="3308061" y="5334035"/>
              <a:ext cx="13780" cy="13780"/>
            </a:xfrm>
            <a:custGeom>
              <a:rect b="b" l="l" r="r" t="t"/>
              <a:pathLst>
                <a:path extrusionOk="0" h="452" w="452">
                  <a:moveTo>
                    <a:pt x="228" y="0"/>
                  </a:moveTo>
                  <a:cubicBezTo>
                    <a:pt x="99" y="0"/>
                    <a:pt x="0" y="99"/>
                    <a:pt x="0" y="223"/>
                  </a:cubicBezTo>
                  <a:cubicBezTo>
                    <a:pt x="0" y="351"/>
                    <a:pt x="99"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3"/>
            <p:cNvSpPr/>
            <p:nvPr/>
          </p:nvSpPr>
          <p:spPr>
            <a:xfrm>
              <a:off x="3372024" y="5223031"/>
              <a:ext cx="13750" cy="13933"/>
            </a:xfrm>
            <a:custGeom>
              <a:rect b="b" l="l" r="r" t="t"/>
              <a:pathLst>
                <a:path extrusionOk="0" h="457" w="451">
                  <a:moveTo>
                    <a:pt x="228" y="1"/>
                  </a:moveTo>
                  <a:cubicBezTo>
                    <a:pt x="99" y="1"/>
                    <a:pt x="0" y="105"/>
                    <a:pt x="0" y="228"/>
                  </a:cubicBezTo>
                  <a:cubicBezTo>
                    <a:pt x="0" y="351"/>
                    <a:pt x="99" y="456"/>
                    <a:pt x="228" y="456"/>
                  </a:cubicBezTo>
                  <a:cubicBezTo>
                    <a:pt x="351" y="456"/>
                    <a:pt x="450" y="351"/>
                    <a:pt x="450" y="228"/>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3"/>
            <p:cNvSpPr/>
            <p:nvPr/>
          </p:nvSpPr>
          <p:spPr>
            <a:xfrm>
              <a:off x="3377359" y="5172970"/>
              <a:ext cx="131005" cy="113048"/>
            </a:xfrm>
            <a:custGeom>
              <a:rect b="b" l="l" r="r" t="t"/>
              <a:pathLst>
                <a:path extrusionOk="0" h="3708" w="4297">
                  <a:moveTo>
                    <a:pt x="1078" y="0"/>
                  </a:moveTo>
                  <a:lnTo>
                    <a:pt x="1" y="1861"/>
                  </a:lnTo>
                  <a:lnTo>
                    <a:pt x="1068" y="3708"/>
                  </a:lnTo>
                  <a:lnTo>
                    <a:pt x="1135" y="3665"/>
                  </a:lnTo>
                  <a:lnTo>
                    <a:pt x="95" y="1861"/>
                  </a:lnTo>
                  <a:lnTo>
                    <a:pt x="1125" y="81"/>
                  </a:lnTo>
                  <a:lnTo>
                    <a:pt x="3186" y="81"/>
                  </a:lnTo>
                  <a:lnTo>
                    <a:pt x="4224" y="1885"/>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3"/>
            <p:cNvSpPr/>
            <p:nvPr/>
          </p:nvSpPr>
          <p:spPr>
            <a:xfrm>
              <a:off x="3404158" y="5167482"/>
              <a:ext cx="13902" cy="13780"/>
            </a:xfrm>
            <a:custGeom>
              <a:rect b="b" l="l" r="r" t="t"/>
              <a:pathLst>
                <a:path extrusionOk="0" h="452" w="456">
                  <a:moveTo>
                    <a:pt x="228" y="0"/>
                  </a:moveTo>
                  <a:cubicBezTo>
                    <a:pt x="104" y="0"/>
                    <a:pt x="0" y="100"/>
                    <a:pt x="0" y="223"/>
                  </a:cubicBezTo>
                  <a:cubicBezTo>
                    <a:pt x="0" y="351"/>
                    <a:pt x="104"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3"/>
            <p:cNvSpPr/>
            <p:nvPr/>
          </p:nvSpPr>
          <p:spPr>
            <a:xfrm>
              <a:off x="3281720" y="5117269"/>
              <a:ext cx="97286" cy="57469"/>
            </a:xfrm>
            <a:custGeom>
              <a:rect b="b" l="l" r="r" t="t"/>
              <a:pathLst>
                <a:path extrusionOk="0" h="1885" w="3191">
                  <a:moveTo>
                    <a:pt x="1064" y="0"/>
                  </a:moveTo>
                  <a:lnTo>
                    <a:pt x="1" y="1842"/>
                  </a:lnTo>
                  <a:lnTo>
                    <a:pt x="67" y="1884"/>
                  </a:lnTo>
                  <a:lnTo>
                    <a:pt x="1111" y="81"/>
                  </a:lnTo>
                  <a:lnTo>
                    <a:pt x="3190" y="81"/>
                  </a:lnTo>
                  <a:lnTo>
                    <a:pt x="3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3"/>
            <p:cNvSpPr/>
            <p:nvPr/>
          </p:nvSpPr>
          <p:spPr>
            <a:xfrm>
              <a:off x="3308061" y="5111782"/>
              <a:ext cx="13780" cy="13780"/>
            </a:xfrm>
            <a:custGeom>
              <a:rect b="b" l="l" r="r" t="t"/>
              <a:pathLst>
                <a:path extrusionOk="0" h="452" w="452">
                  <a:moveTo>
                    <a:pt x="228" y="0"/>
                  </a:moveTo>
                  <a:cubicBezTo>
                    <a:pt x="99" y="0"/>
                    <a:pt x="0" y="99"/>
                    <a:pt x="0" y="228"/>
                  </a:cubicBezTo>
                  <a:cubicBezTo>
                    <a:pt x="0" y="351"/>
                    <a:pt x="99" y="451"/>
                    <a:pt x="228" y="451"/>
                  </a:cubicBezTo>
                  <a:cubicBezTo>
                    <a:pt x="351" y="451"/>
                    <a:pt x="451" y="351"/>
                    <a:pt x="451" y="228"/>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3"/>
            <p:cNvSpPr/>
            <p:nvPr/>
          </p:nvSpPr>
          <p:spPr>
            <a:xfrm>
              <a:off x="3569644" y="5283823"/>
              <a:ext cx="130852" cy="113596"/>
            </a:xfrm>
            <a:custGeom>
              <a:rect b="b" l="l" r="r" t="t"/>
              <a:pathLst>
                <a:path extrusionOk="0" h="3726" w="4292">
                  <a:moveTo>
                    <a:pt x="1078" y="0"/>
                  </a:moveTo>
                  <a:lnTo>
                    <a:pt x="1" y="1860"/>
                  </a:lnTo>
                  <a:lnTo>
                    <a:pt x="1078" y="3726"/>
                  </a:lnTo>
                  <a:lnTo>
                    <a:pt x="3205" y="3726"/>
                  </a:lnTo>
                  <a:lnTo>
                    <a:pt x="3205" y="3645"/>
                  </a:lnTo>
                  <a:lnTo>
                    <a:pt x="1122" y="3645"/>
                  </a:lnTo>
                  <a:lnTo>
                    <a:pt x="96" y="1860"/>
                  </a:lnTo>
                  <a:lnTo>
                    <a:pt x="1122" y="81"/>
                  </a:lnTo>
                  <a:lnTo>
                    <a:pt x="3181" y="81"/>
                  </a:lnTo>
                  <a:lnTo>
                    <a:pt x="4220" y="1884"/>
                  </a:lnTo>
                  <a:lnTo>
                    <a:pt x="4292" y="1842"/>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3"/>
            <p:cNvSpPr/>
            <p:nvPr/>
          </p:nvSpPr>
          <p:spPr>
            <a:xfrm>
              <a:off x="3564156" y="5333883"/>
              <a:ext cx="13933" cy="13933"/>
            </a:xfrm>
            <a:custGeom>
              <a:rect b="b" l="l" r="r" t="t"/>
              <a:pathLst>
                <a:path extrusionOk="0" h="457" w="457">
                  <a:moveTo>
                    <a:pt x="229" y="1"/>
                  </a:moveTo>
                  <a:cubicBezTo>
                    <a:pt x="100" y="1"/>
                    <a:pt x="1" y="104"/>
                    <a:pt x="1" y="228"/>
                  </a:cubicBezTo>
                  <a:cubicBezTo>
                    <a:pt x="1" y="351"/>
                    <a:pt x="100" y="456"/>
                    <a:pt x="229" y="456"/>
                  </a:cubicBezTo>
                  <a:cubicBezTo>
                    <a:pt x="352" y="456"/>
                    <a:pt x="456" y="351"/>
                    <a:pt x="456" y="228"/>
                  </a:cubicBezTo>
                  <a:cubicBezTo>
                    <a:pt x="456"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3"/>
            <p:cNvSpPr/>
            <p:nvPr/>
          </p:nvSpPr>
          <p:spPr>
            <a:xfrm>
              <a:off x="3692509" y="5333883"/>
              <a:ext cx="13780" cy="13933"/>
            </a:xfrm>
            <a:custGeom>
              <a:rect b="b" l="l" r="r" t="t"/>
              <a:pathLst>
                <a:path extrusionOk="0" h="457" w="452">
                  <a:moveTo>
                    <a:pt x="229" y="1"/>
                  </a:moveTo>
                  <a:cubicBezTo>
                    <a:pt x="100" y="1"/>
                    <a:pt x="1" y="104"/>
                    <a:pt x="1" y="228"/>
                  </a:cubicBezTo>
                  <a:cubicBezTo>
                    <a:pt x="1" y="351"/>
                    <a:pt x="100" y="456"/>
                    <a:pt x="229" y="456"/>
                  </a:cubicBezTo>
                  <a:cubicBezTo>
                    <a:pt x="352" y="456"/>
                    <a:pt x="452" y="351"/>
                    <a:pt x="452" y="228"/>
                  </a:cubicBezTo>
                  <a:cubicBezTo>
                    <a:pt x="452"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3"/>
            <p:cNvSpPr/>
            <p:nvPr/>
          </p:nvSpPr>
          <p:spPr>
            <a:xfrm>
              <a:off x="3596443" y="5278335"/>
              <a:ext cx="13780" cy="13780"/>
            </a:xfrm>
            <a:custGeom>
              <a:rect b="b" l="l" r="r" t="t"/>
              <a:pathLst>
                <a:path extrusionOk="0" h="452" w="452">
                  <a:moveTo>
                    <a:pt x="223" y="0"/>
                  </a:moveTo>
                  <a:cubicBezTo>
                    <a:pt x="100" y="0"/>
                    <a:pt x="0" y="99"/>
                    <a:pt x="0" y="223"/>
                  </a:cubicBezTo>
                  <a:cubicBezTo>
                    <a:pt x="0" y="351"/>
                    <a:pt x="100"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3"/>
            <p:cNvSpPr/>
            <p:nvPr/>
          </p:nvSpPr>
          <p:spPr>
            <a:xfrm>
              <a:off x="3596443" y="5389126"/>
              <a:ext cx="13780" cy="13780"/>
            </a:xfrm>
            <a:custGeom>
              <a:rect b="b" l="l" r="r" t="t"/>
              <a:pathLst>
                <a:path extrusionOk="0" h="452" w="452">
                  <a:moveTo>
                    <a:pt x="223" y="1"/>
                  </a:moveTo>
                  <a:cubicBezTo>
                    <a:pt x="100" y="1"/>
                    <a:pt x="0" y="101"/>
                    <a:pt x="0" y="229"/>
                  </a:cubicBezTo>
                  <a:cubicBezTo>
                    <a:pt x="0" y="353"/>
                    <a:pt x="100"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3"/>
            <p:cNvSpPr/>
            <p:nvPr/>
          </p:nvSpPr>
          <p:spPr>
            <a:xfrm>
              <a:off x="3660405" y="5389126"/>
              <a:ext cx="13780" cy="13780"/>
            </a:xfrm>
            <a:custGeom>
              <a:rect b="b" l="l" r="r" t="t"/>
              <a:pathLst>
                <a:path extrusionOk="0" h="452" w="452">
                  <a:moveTo>
                    <a:pt x="223" y="1"/>
                  </a:moveTo>
                  <a:cubicBezTo>
                    <a:pt x="99" y="1"/>
                    <a:pt x="0" y="101"/>
                    <a:pt x="0" y="229"/>
                  </a:cubicBezTo>
                  <a:cubicBezTo>
                    <a:pt x="0" y="353"/>
                    <a:pt x="99"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3"/>
            <p:cNvSpPr/>
            <p:nvPr/>
          </p:nvSpPr>
          <p:spPr>
            <a:xfrm>
              <a:off x="3185502" y="5173397"/>
              <a:ext cx="130547" cy="57469"/>
            </a:xfrm>
            <a:custGeom>
              <a:rect b="b" l="l" r="r" t="t"/>
              <a:pathLst>
                <a:path extrusionOk="0" h="1885" w="4282">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3"/>
            <p:cNvSpPr/>
            <p:nvPr/>
          </p:nvSpPr>
          <p:spPr>
            <a:xfrm>
              <a:off x="3218642" y="5284524"/>
              <a:ext cx="64268" cy="2500"/>
            </a:xfrm>
            <a:custGeom>
              <a:rect b="b" l="l" r="r" t="t"/>
              <a:pathLst>
                <a:path extrusionOk="0" h="82" w="2108">
                  <a:moveTo>
                    <a:pt x="0" y="1"/>
                  </a:moveTo>
                  <a:lnTo>
                    <a:pt x="0" y="82"/>
                  </a:lnTo>
                  <a:lnTo>
                    <a:pt x="2107" y="82"/>
                  </a:lnTo>
                  <a:lnTo>
                    <a:pt x="2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3"/>
            <p:cNvSpPr/>
            <p:nvPr/>
          </p:nvSpPr>
          <p:spPr>
            <a:xfrm>
              <a:off x="3179709" y="5223640"/>
              <a:ext cx="13780" cy="13780"/>
            </a:xfrm>
            <a:custGeom>
              <a:rect b="b" l="l" r="r" t="t"/>
              <a:pathLst>
                <a:path extrusionOk="0" h="452" w="452">
                  <a:moveTo>
                    <a:pt x="228" y="0"/>
                  </a:moveTo>
                  <a:cubicBezTo>
                    <a:pt x="100" y="0"/>
                    <a:pt x="0" y="99"/>
                    <a:pt x="0" y="223"/>
                  </a:cubicBezTo>
                  <a:cubicBezTo>
                    <a:pt x="0" y="351"/>
                    <a:pt x="100"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3"/>
            <p:cNvSpPr/>
            <p:nvPr/>
          </p:nvSpPr>
          <p:spPr>
            <a:xfrm>
              <a:off x="3275806" y="5167909"/>
              <a:ext cx="13902" cy="13750"/>
            </a:xfrm>
            <a:custGeom>
              <a:rect b="b" l="l" r="r" t="t"/>
              <a:pathLst>
                <a:path extrusionOk="0" h="451" w="456">
                  <a:moveTo>
                    <a:pt x="228" y="1"/>
                  </a:moveTo>
                  <a:cubicBezTo>
                    <a:pt x="104" y="1"/>
                    <a:pt x="0" y="100"/>
                    <a:pt x="0" y="229"/>
                  </a:cubicBezTo>
                  <a:cubicBezTo>
                    <a:pt x="0" y="352"/>
                    <a:pt x="104" y="451"/>
                    <a:pt x="228" y="451"/>
                  </a:cubicBezTo>
                  <a:cubicBezTo>
                    <a:pt x="351" y="451"/>
                    <a:pt x="456" y="352"/>
                    <a:pt x="456" y="229"/>
                  </a:cubicBezTo>
                  <a:cubicBezTo>
                    <a:pt x="456" y="100"/>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3"/>
            <p:cNvSpPr/>
            <p:nvPr/>
          </p:nvSpPr>
          <p:spPr>
            <a:xfrm>
              <a:off x="3473883" y="5228091"/>
              <a:ext cx="130517" cy="57469"/>
            </a:xfrm>
            <a:custGeom>
              <a:rect b="b" l="l" r="r" t="t"/>
              <a:pathLst>
                <a:path extrusionOk="0" h="1885" w="4281">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3"/>
            <p:cNvSpPr/>
            <p:nvPr/>
          </p:nvSpPr>
          <p:spPr>
            <a:xfrm>
              <a:off x="3473426" y="5450223"/>
              <a:ext cx="130974" cy="113017"/>
            </a:xfrm>
            <a:custGeom>
              <a:rect b="b" l="l" r="r" t="t"/>
              <a:pathLst>
                <a:path extrusionOk="0" h="3707" w="4296">
                  <a:moveTo>
                    <a:pt x="1078" y="0"/>
                  </a:moveTo>
                  <a:lnTo>
                    <a:pt x="0" y="1865"/>
                  </a:lnTo>
                  <a:lnTo>
                    <a:pt x="1069" y="3707"/>
                  </a:lnTo>
                  <a:lnTo>
                    <a:pt x="1135" y="3669"/>
                  </a:lnTo>
                  <a:lnTo>
                    <a:pt x="96" y="1865"/>
                  </a:lnTo>
                  <a:lnTo>
                    <a:pt x="1126" y="86"/>
                  </a:lnTo>
                  <a:lnTo>
                    <a:pt x="3185" y="86"/>
                  </a:lnTo>
                  <a:lnTo>
                    <a:pt x="4225" y="1884"/>
                  </a:lnTo>
                  <a:lnTo>
                    <a:pt x="4296" y="1847"/>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3"/>
            <p:cNvSpPr/>
            <p:nvPr/>
          </p:nvSpPr>
          <p:spPr>
            <a:xfrm>
              <a:off x="3468090" y="5500436"/>
              <a:ext cx="13780" cy="13750"/>
            </a:xfrm>
            <a:custGeom>
              <a:rect b="b" l="l" r="r" t="t"/>
              <a:pathLst>
                <a:path extrusionOk="0" h="451" w="452">
                  <a:moveTo>
                    <a:pt x="223" y="1"/>
                  </a:moveTo>
                  <a:cubicBezTo>
                    <a:pt x="100" y="1"/>
                    <a:pt x="0" y="100"/>
                    <a:pt x="0" y="228"/>
                  </a:cubicBezTo>
                  <a:cubicBezTo>
                    <a:pt x="0" y="351"/>
                    <a:pt x="100" y="450"/>
                    <a:pt x="223" y="450"/>
                  </a:cubicBezTo>
                  <a:cubicBezTo>
                    <a:pt x="352" y="450"/>
                    <a:pt x="451" y="351"/>
                    <a:pt x="451" y="228"/>
                  </a:cubicBezTo>
                  <a:cubicBezTo>
                    <a:pt x="451" y="100"/>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3"/>
            <p:cNvSpPr/>
            <p:nvPr/>
          </p:nvSpPr>
          <p:spPr>
            <a:xfrm>
              <a:off x="3596443" y="5500436"/>
              <a:ext cx="13780" cy="13750"/>
            </a:xfrm>
            <a:custGeom>
              <a:rect b="b" l="l" r="r" t="t"/>
              <a:pathLst>
                <a:path extrusionOk="0" h="451" w="452">
                  <a:moveTo>
                    <a:pt x="223" y="1"/>
                  </a:moveTo>
                  <a:cubicBezTo>
                    <a:pt x="100" y="1"/>
                    <a:pt x="0" y="100"/>
                    <a:pt x="0" y="228"/>
                  </a:cubicBezTo>
                  <a:cubicBezTo>
                    <a:pt x="0" y="351"/>
                    <a:pt x="100" y="450"/>
                    <a:pt x="223" y="450"/>
                  </a:cubicBezTo>
                  <a:cubicBezTo>
                    <a:pt x="351" y="450"/>
                    <a:pt x="451" y="351"/>
                    <a:pt x="451" y="228"/>
                  </a:cubicBezTo>
                  <a:cubicBezTo>
                    <a:pt x="451" y="100"/>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3"/>
            <p:cNvSpPr/>
            <p:nvPr/>
          </p:nvSpPr>
          <p:spPr>
            <a:xfrm>
              <a:off x="3500194" y="5444705"/>
              <a:ext cx="13780" cy="13902"/>
            </a:xfrm>
            <a:custGeom>
              <a:rect b="b" l="l" r="r" t="t"/>
              <a:pathLst>
                <a:path extrusionOk="0" h="456" w="452">
                  <a:moveTo>
                    <a:pt x="228" y="0"/>
                  </a:moveTo>
                  <a:cubicBezTo>
                    <a:pt x="101" y="0"/>
                    <a:pt x="1" y="105"/>
                    <a:pt x="1" y="228"/>
                  </a:cubicBezTo>
                  <a:cubicBezTo>
                    <a:pt x="1" y="352"/>
                    <a:pt x="101" y="456"/>
                    <a:pt x="228" y="456"/>
                  </a:cubicBezTo>
                  <a:cubicBezTo>
                    <a:pt x="353" y="456"/>
                    <a:pt x="452" y="352"/>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3"/>
            <p:cNvSpPr/>
            <p:nvPr/>
          </p:nvSpPr>
          <p:spPr>
            <a:xfrm>
              <a:off x="3500194" y="5555558"/>
              <a:ext cx="13780" cy="13902"/>
            </a:xfrm>
            <a:custGeom>
              <a:rect b="b" l="l" r="r" t="t"/>
              <a:pathLst>
                <a:path extrusionOk="0" h="456" w="452">
                  <a:moveTo>
                    <a:pt x="228" y="0"/>
                  </a:moveTo>
                  <a:cubicBezTo>
                    <a:pt x="101" y="0"/>
                    <a:pt x="1" y="105"/>
                    <a:pt x="1" y="228"/>
                  </a:cubicBezTo>
                  <a:cubicBezTo>
                    <a:pt x="1" y="357"/>
                    <a:pt x="101" y="456"/>
                    <a:pt x="228" y="456"/>
                  </a:cubicBezTo>
                  <a:cubicBezTo>
                    <a:pt x="353" y="456"/>
                    <a:pt x="452" y="357"/>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3"/>
            <p:cNvSpPr/>
            <p:nvPr/>
          </p:nvSpPr>
          <p:spPr>
            <a:xfrm>
              <a:off x="3564156" y="5444705"/>
              <a:ext cx="13780" cy="13902"/>
            </a:xfrm>
            <a:custGeom>
              <a:rect b="b" l="l" r="r" t="t"/>
              <a:pathLst>
                <a:path extrusionOk="0" h="456" w="452">
                  <a:moveTo>
                    <a:pt x="229" y="0"/>
                  </a:moveTo>
                  <a:cubicBezTo>
                    <a:pt x="100" y="0"/>
                    <a:pt x="1" y="105"/>
                    <a:pt x="1" y="228"/>
                  </a:cubicBezTo>
                  <a:cubicBezTo>
                    <a:pt x="1" y="352"/>
                    <a:pt x="100" y="456"/>
                    <a:pt x="229" y="456"/>
                  </a:cubicBezTo>
                  <a:cubicBezTo>
                    <a:pt x="352" y="456"/>
                    <a:pt x="452" y="352"/>
                    <a:pt x="452" y="228"/>
                  </a:cubicBezTo>
                  <a:cubicBezTo>
                    <a:pt x="452" y="105"/>
                    <a:pt x="352"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3"/>
            <p:cNvSpPr/>
            <p:nvPr/>
          </p:nvSpPr>
          <p:spPr>
            <a:xfrm>
              <a:off x="3570101" y="5395651"/>
              <a:ext cx="34298" cy="56768"/>
            </a:xfrm>
            <a:custGeom>
              <a:rect b="b" l="l" r="r" t="t"/>
              <a:pathLst>
                <a:path extrusionOk="0" h="1862" w="1125">
                  <a:moveTo>
                    <a:pt x="1054" y="1"/>
                  </a:moveTo>
                  <a:lnTo>
                    <a:pt x="1" y="1823"/>
                  </a:lnTo>
                  <a:lnTo>
                    <a:pt x="71" y="1861"/>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3"/>
            <p:cNvSpPr/>
            <p:nvPr/>
          </p:nvSpPr>
          <p:spPr>
            <a:xfrm>
              <a:off x="3473608" y="5339371"/>
              <a:ext cx="97682" cy="113048"/>
            </a:xfrm>
            <a:custGeom>
              <a:rect b="b" l="l" r="r" t="t"/>
              <a:pathLst>
                <a:path extrusionOk="0" h="3708" w="3204">
                  <a:moveTo>
                    <a:pt x="1072" y="1"/>
                  </a:moveTo>
                  <a:lnTo>
                    <a:pt x="0" y="1866"/>
                  </a:lnTo>
                  <a:lnTo>
                    <a:pt x="1063" y="3707"/>
                  </a:lnTo>
                  <a:lnTo>
                    <a:pt x="1134" y="3669"/>
                  </a:lnTo>
                  <a:lnTo>
                    <a:pt x="90" y="1866"/>
                  </a:lnTo>
                  <a:lnTo>
                    <a:pt x="1120" y="86"/>
                  </a:lnTo>
                  <a:lnTo>
                    <a:pt x="3203" y="86"/>
                  </a:lnTo>
                  <a:lnTo>
                    <a:pt x="32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2">
    <p:spTree>
      <p:nvGrpSpPr>
        <p:cNvPr id="1028" name="Shape 1028"/>
        <p:cNvGrpSpPr/>
        <p:nvPr/>
      </p:nvGrpSpPr>
      <p:grpSpPr>
        <a:xfrm>
          <a:off x="0" y="0"/>
          <a:ext cx="0" cy="0"/>
          <a:chOff x="0" y="0"/>
          <a:chExt cx="0" cy="0"/>
        </a:xfrm>
      </p:grpSpPr>
      <p:sp>
        <p:nvSpPr>
          <p:cNvPr id="1029" name="Google Shape;1029;p14"/>
          <p:cNvSpPr/>
          <p:nvPr/>
        </p:nvSpPr>
        <p:spPr>
          <a:xfrm flipH="1" rot="10800000">
            <a:off x="-264413" y="-1038011"/>
            <a:ext cx="10691977" cy="3755811"/>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4"/>
          <p:cNvSpPr/>
          <p:nvPr/>
        </p:nvSpPr>
        <p:spPr>
          <a:xfrm rot="3466623">
            <a:off x="6999262" y="-2202980"/>
            <a:ext cx="4519751" cy="5300418"/>
          </a:xfrm>
          <a:custGeom>
            <a:rect b="b" l="l" r="r" t="t"/>
            <a:pathLst>
              <a:path extrusionOk="0" h="113637" w="95806">
                <a:moveTo>
                  <a:pt x="77054" y="0"/>
                </a:moveTo>
                <a:cubicBezTo>
                  <a:pt x="74424" y="2853"/>
                  <a:pt x="72430" y="6393"/>
                  <a:pt x="71206" y="10072"/>
                </a:cubicBezTo>
                <a:cubicBezTo>
                  <a:pt x="68724" y="17547"/>
                  <a:pt x="68877" y="25606"/>
                  <a:pt x="69085" y="33474"/>
                </a:cubicBezTo>
                <a:cubicBezTo>
                  <a:pt x="69289" y="41349"/>
                  <a:pt x="69497" y="49398"/>
                  <a:pt x="67120" y="56906"/>
                </a:cubicBezTo>
                <a:cubicBezTo>
                  <a:pt x="64676" y="64634"/>
                  <a:pt x="59455" y="71458"/>
                  <a:pt x="52635" y="75839"/>
                </a:cubicBezTo>
                <a:cubicBezTo>
                  <a:pt x="40760" y="83479"/>
                  <a:pt x="24908" y="83622"/>
                  <a:pt x="13930" y="92502"/>
                </a:cubicBezTo>
                <a:cubicBezTo>
                  <a:pt x="7295" y="97870"/>
                  <a:pt x="3361" y="105702"/>
                  <a:pt x="0" y="113636"/>
                </a:cubicBezTo>
                <a:lnTo>
                  <a:pt x="3517" y="112308"/>
                </a:lnTo>
                <a:cubicBezTo>
                  <a:pt x="6749" y="106727"/>
                  <a:pt x="11985" y="102223"/>
                  <a:pt x="17708" y="99071"/>
                </a:cubicBezTo>
                <a:cubicBezTo>
                  <a:pt x="25544" y="94752"/>
                  <a:pt x="34334" y="92563"/>
                  <a:pt x="42910" y="90001"/>
                </a:cubicBezTo>
                <a:cubicBezTo>
                  <a:pt x="51482" y="87438"/>
                  <a:pt x="60139" y="84353"/>
                  <a:pt x="67015" y="78629"/>
                </a:cubicBezTo>
                <a:cubicBezTo>
                  <a:pt x="73893" y="72901"/>
                  <a:pt x="78496" y="64941"/>
                  <a:pt x="84519" y="58321"/>
                </a:cubicBezTo>
                <a:cubicBezTo>
                  <a:pt x="87689" y="54838"/>
                  <a:pt x="91562" y="51657"/>
                  <a:pt x="95805" y="49649"/>
                </a:cubicBezTo>
                <a:lnTo>
                  <a:pt x="770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4"/>
          <p:cNvSpPr txBox="1"/>
          <p:nvPr>
            <p:ph type="title"/>
          </p:nvPr>
        </p:nvSpPr>
        <p:spPr>
          <a:xfrm>
            <a:off x="362100" y="492175"/>
            <a:ext cx="9990000" cy="5934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grpSp>
        <p:nvGrpSpPr>
          <p:cNvPr id="1032" name="Google Shape;1032;p14"/>
          <p:cNvGrpSpPr/>
          <p:nvPr/>
        </p:nvGrpSpPr>
        <p:grpSpPr>
          <a:xfrm>
            <a:off x="9104385" y="6100129"/>
            <a:ext cx="3476329" cy="3755786"/>
            <a:chOff x="3179709" y="5000350"/>
            <a:chExt cx="526733" cy="569110"/>
          </a:xfrm>
        </p:grpSpPr>
        <p:sp>
          <p:nvSpPr>
            <p:cNvPr id="1033" name="Google Shape;1033;p14"/>
            <p:cNvSpPr/>
            <p:nvPr/>
          </p:nvSpPr>
          <p:spPr>
            <a:xfrm>
              <a:off x="3377359" y="5283823"/>
              <a:ext cx="131005" cy="113596"/>
            </a:xfrm>
            <a:custGeom>
              <a:rect b="b" l="l" r="r" t="t"/>
              <a:pathLst>
                <a:path extrusionOk="0" h="3726" w="4297">
                  <a:moveTo>
                    <a:pt x="1078" y="0"/>
                  </a:moveTo>
                  <a:lnTo>
                    <a:pt x="1" y="1860"/>
                  </a:lnTo>
                  <a:lnTo>
                    <a:pt x="1078" y="3726"/>
                  </a:lnTo>
                  <a:lnTo>
                    <a:pt x="3204" y="3726"/>
                  </a:lnTo>
                  <a:lnTo>
                    <a:pt x="3204" y="3645"/>
                  </a:lnTo>
                  <a:lnTo>
                    <a:pt x="1125" y="3645"/>
                  </a:lnTo>
                  <a:lnTo>
                    <a:pt x="95" y="1860"/>
                  </a:lnTo>
                  <a:lnTo>
                    <a:pt x="1125" y="81"/>
                  </a:lnTo>
                  <a:lnTo>
                    <a:pt x="3180" y="81"/>
                  </a:lnTo>
                  <a:lnTo>
                    <a:pt x="4224" y="1884"/>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4"/>
            <p:cNvSpPr/>
            <p:nvPr/>
          </p:nvSpPr>
          <p:spPr>
            <a:xfrm>
              <a:off x="3371841" y="5333883"/>
              <a:ext cx="13933" cy="13933"/>
            </a:xfrm>
            <a:custGeom>
              <a:rect b="b" l="l" r="r" t="t"/>
              <a:pathLst>
                <a:path extrusionOk="0" h="457" w="457">
                  <a:moveTo>
                    <a:pt x="228" y="1"/>
                  </a:moveTo>
                  <a:cubicBezTo>
                    <a:pt x="105" y="1"/>
                    <a:pt x="1" y="104"/>
                    <a:pt x="1" y="228"/>
                  </a:cubicBezTo>
                  <a:cubicBezTo>
                    <a:pt x="1" y="351"/>
                    <a:pt x="105" y="456"/>
                    <a:pt x="228" y="456"/>
                  </a:cubicBezTo>
                  <a:cubicBezTo>
                    <a:pt x="357" y="456"/>
                    <a:pt x="456" y="351"/>
                    <a:pt x="456" y="228"/>
                  </a:cubicBezTo>
                  <a:cubicBezTo>
                    <a:pt x="456" y="104"/>
                    <a:pt x="357"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4"/>
            <p:cNvSpPr/>
            <p:nvPr/>
          </p:nvSpPr>
          <p:spPr>
            <a:xfrm>
              <a:off x="3500194" y="5333883"/>
              <a:ext cx="13933" cy="13933"/>
            </a:xfrm>
            <a:custGeom>
              <a:rect b="b" l="l" r="r" t="t"/>
              <a:pathLst>
                <a:path extrusionOk="0" h="457" w="457">
                  <a:moveTo>
                    <a:pt x="228" y="1"/>
                  </a:moveTo>
                  <a:cubicBezTo>
                    <a:pt x="105" y="1"/>
                    <a:pt x="1" y="104"/>
                    <a:pt x="1" y="228"/>
                  </a:cubicBezTo>
                  <a:cubicBezTo>
                    <a:pt x="1" y="351"/>
                    <a:pt x="105" y="456"/>
                    <a:pt x="228" y="456"/>
                  </a:cubicBezTo>
                  <a:cubicBezTo>
                    <a:pt x="353" y="456"/>
                    <a:pt x="456" y="351"/>
                    <a:pt x="456" y="228"/>
                  </a:cubicBezTo>
                  <a:cubicBezTo>
                    <a:pt x="456" y="104"/>
                    <a:pt x="353"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4"/>
            <p:cNvSpPr/>
            <p:nvPr/>
          </p:nvSpPr>
          <p:spPr>
            <a:xfrm>
              <a:off x="3404158" y="5278335"/>
              <a:ext cx="13719" cy="13780"/>
            </a:xfrm>
            <a:custGeom>
              <a:rect b="b" l="l" r="r" t="t"/>
              <a:pathLst>
                <a:path extrusionOk="0" h="452" w="450">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4"/>
            <p:cNvSpPr/>
            <p:nvPr/>
          </p:nvSpPr>
          <p:spPr>
            <a:xfrm>
              <a:off x="3404158" y="5389126"/>
              <a:ext cx="13719" cy="13780"/>
            </a:xfrm>
            <a:custGeom>
              <a:rect b="b" l="l" r="r" t="t"/>
              <a:pathLst>
                <a:path extrusionOk="0" h="452" w="450">
                  <a:moveTo>
                    <a:pt x="228" y="1"/>
                  </a:moveTo>
                  <a:cubicBezTo>
                    <a:pt x="99" y="1"/>
                    <a:pt x="0" y="101"/>
                    <a:pt x="0" y="229"/>
                  </a:cubicBezTo>
                  <a:cubicBezTo>
                    <a:pt x="0" y="353"/>
                    <a:pt x="99" y="452"/>
                    <a:pt x="228" y="452"/>
                  </a:cubicBezTo>
                  <a:cubicBezTo>
                    <a:pt x="351" y="452"/>
                    <a:pt x="450" y="353"/>
                    <a:pt x="450" y="229"/>
                  </a:cubicBezTo>
                  <a:cubicBezTo>
                    <a:pt x="450"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4"/>
            <p:cNvSpPr/>
            <p:nvPr/>
          </p:nvSpPr>
          <p:spPr>
            <a:xfrm>
              <a:off x="3468090" y="5278335"/>
              <a:ext cx="13780" cy="13780"/>
            </a:xfrm>
            <a:custGeom>
              <a:rect b="b" l="l" r="r" t="t"/>
              <a:pathLst>
                <a:path extrusionOk="0" h="452" w="452">
                  <a:moveTo>
                    <a:pt x="228" y="0"/>
                  </a:moveTo>
                  <a:cubicBezTo>
                    <a:pt x="100" y="0"/>
                    <a:pt x="0" y="99"/>
                    <a:pt x="0" y="223"/>
                  </a:cubicBezTo>
                  <a:cubicBezTo>
                    <a:pt x="0" y="351"/>
                    <a:pt x="100" y="451"/>
                    <a:pt x="228" y="451"/>
                  </a:cubicBezTo>
                  <a:cubicBezTo>
                    <a:pt x="352" y="451"/>
                    <a:pt x="451" y="351"/>
                    <a:pt x="451" y="223"/>
                  </a:cubicBezTo>
                  <a:cubicBezTo>
                    <a:pt x="451" y="99"/>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4"/>
            <p:cNvSpPr/>
            <p:nvPr/>
          </p:nvSpPr>
          <p:spPr>
            <a:xfrm>
              <a:off x="3468090" y="5389126"/>
              <a:ext cx="13780" cy="13780"/>
            </a:xfrm>
            <a:custGeom>
              <a:rect b="b" l="l" r="r" t="t"/>
              <a:pathLst>
                <a:path extrusionOk="0" h="452" w="452">
                  <a:moveTo>
                    <a:pt x="228" y="1"/>
                  </a:moveTo>
                  <a:cubicBezTo>
                    <a:pt x="100" y="1"/>
                    <a:pt x="0" y="101"/>
                    <a:pt x="0" y="229"/>
                  </a:cubicBezTo>
                  <a:cubicBezTo>
                    <a:pt x="0" y="353"/>
                    <a:pt x="100" y="452"/>
                    <a:pt x="228" y="452"/>
                  </a:cubicBezTo>
                  <a:cubicBezTo>
                    <a:pt x="352" y="452"/>
                    <a:pt x="451" y="353"/>
                    <a:pt x="451" y="229"/>
                  </a:cubicBezTo>
                  <a:cubicBezTo>
                    <a:pt x="451" y="101"/>
                    <a:pt x="35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4"/>
            <p:cNvSpPr/>
            <p:nvPr/>
          </p:nvSpPr>
          <p:spPr>
            <a:xfrm>
              <a:off x="3473883" y="5117269"/>
              <a:ext cx="130517" cy="57469"/>
            </a:xfrm>
            <a:custGeom>
              <a:rect b="b" l="l" r="r" t="t"/>
              <a:pathLst>
                <a:path extrusionOk="0" h="1885" w="4281">
                  <a:moveTo>
                    <a:pt x="1068" y="0"/>
                  </a:moveTo>
                  <a:lnTo>
                    <a:pt x="0" y="1846"/>
                  </a:lnTo>
                  <a:lnTo>
                    <a:pt x="71" y="1884"/>
                  </a:lnTo>
                  <a:lnTo>
                    <a:pt x="1115" y="81"/>
                  </a:lnTo>
                  <a:lnTo>
                    <a:pt x="3170" y="81"/>
                  </a:lnTo>
                  <a:lnTo>
                    <a:pt x="4215" y="1884"/>
                  </a:lnTo>
                  <a:lnTo>
                    <a:pt x="4281" y="184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4"/>
            <p:cNvSpPr/>
            <p:nvPr/>
          </p:nvSpPr>
          <p:spPr>
            <a:xfrm>
              <a:off x="3468090" y="5167482"/>
              <a:ext cx="13902" cy="13780"/>
            </a:xfrm>
            <a:custGeom>
              <a:rect b="b" l="l" r="r" t="t"/>
              <a:pathLst>
                <a:path extrusionOk="0" h="452" w="456">
                  <a:moveTo>
                    <a:pt x="228" y="0"/>
                  </a:moveTo>
                  <a:cubicBezTo>
                    <a:pt x="105" y="0"/>
                    <a:pt x="0" y="100"/>
                    <a:pt x="0" y="223"/>
                  </a:cubicBezTo>
                  <a:cubicBezTo>
                    <a:pt x="0" y="351"/>
                    <a:pt x="105" y="451"/>
                    <a:pt x="228" y="451"/>
                  </a:cubicBezTo>
                  <a:cubicBezTo>
                    <a:pt x="352" y="451"/>
                    <a:pt x="456" y="351"/>
                    <a:pt x="456" y="223"/>
                  </a:cubicBezTo>
                  <a:cubicBezTo>
                    <a:pt x="456" y="100"/>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4"/>
            <p:cNvSpPr/>
            <p:nvPr/>
          </p:nvSpPr>
          <p:spPr>
            <a:xfrm>
              <a:off x="3596443" y="5167482"/>
              <a:ext cx="13902" cy="13780"/>
            </a:xfrm>
            <a:custGeom>
              <a:rect b="b" l="l" r="r" t="t"/>
              <a:pathLst>
                <a:path extrusionOk="0" h="452" w="456">
                  <a:moveTo>
                    <a:pt x="228" y="0"/>
                  </a:moveTo>
                  <a:cubicBezTo>
                    <a:pt x="105" y="0"/>
                    <a:pt x="0" y="100"/>
                    <a:pt x="0" y="223"/>
                  </a:cubicBezTo>
                  <a:cubicBezTo>
                    <a:pt x="0" y="351"/>
                    <a:pt x="105"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4"/>
            <p:cNvSpPr/>
            <p:nvPr/>
          </p:nvSpPr>
          <p:spPr>
            <a:xfrm>
              <a:off x="3500346" y="5111782"/>
              <a:ext cx="13780" cy="13780"/>
            </a:xfrm>
            <a:custGeom>
              <a:rect b="b" l="l" r="r" t="t"/>
              <a:pathLst>
                <a:path extrusionOk="0" h="452" w="452">
                  <a:moveTo>
                    <a:pt x="223" y="0"/>
                  </a:moveTo>
                  <a:cubicBezTo>
                    <a:pt x="100" y="0"/>
                    <a:pt x="0" y="99"/>
                    <a:pt x="0" y="228"/>
                  </a:cubicBezTo>
                  <a:cubicBezTo>
                    <a:pt x="0" y="351"/>
                    <a:pt x="100" y="451"/>
                    <a:pt x="223" y="451"/>
                  </a:cubicBezTo>
                  <a:cubicBezTo>
                    <a:pt x="352" y="451"/>
                    <a:pt x="451" y="351"/>
                    <a:pt x="451" y="228"/>
                  </a:cubicBezTo>
                  <a:cubicBezTo>
                    <a:pt x="451" y="99"/>
                    <a:pt x="352"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4"/>
            <p:cNvSpPr/>
            <p:nvPr/>
          </p:nvSpPr>
          <p:spPr>
            <a:xfrm>
              <a:off x="3500346" y="5222604"/>
              <a:ext cx="13780" cy="13933"/>
            </a:xfrm>
            <a:custGeom>
              <a:rect b="b" l="l" r="r" t="t"/>
              <a:pathLst>
                <a:path extrusionOk="0" h="457" w="452">
                  <a:moveTo>
                    <a:pt x="223" y="1"/>
                  </a:moveTo>
                  <a:cubicBezTo>
                    <a:pt x="100" y="1"/>
                    <a:pt x="0" y="105"/>
                    <a:pt x="0" y="229"/>
                  </a:cubicBezTo>
                  <a:cubicBezTo>
                    <a:pt x="0" y="352"/>
                    <a:pt x="100" y="457"/>
                    <a:pt x="223" y="457"/>
                  </a:cubicBezTo>
                  <a:cubicBezTo>
                    <a:pt x="352" y="457"/>
                    <a:pt x="451" y="352"/>
                    <a:pt x="451" y="229"/>
                  </a:cubicBezTo>
                  <a:cubicBezTo>
                    <a:pt x="451" y="105"/>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4"/>
            <p:cNvSpPr/>
            <p:nvPr/>
          </p:nvSpPr>
          <p:spPr>
            <a:xfrm>
              <a:off x="3564309" y="5111782"/>
              <a:ext cx="13780" cy="13780"/>
            </a:xfrm>
            <a:custGeom>
              <a:rect b="b" l="l" r="r" t="t"/>
              <a:pathLst>
                <a:path extrusionOk="0" h="452" w="452">
                  <a:moveTo>
                    <a:pt x="224" y="0"/>
                  </a:moveTo>
                  <a:cubicBezTo>
                    <a:pt x="101" y="0"/>
                    <a:pt x="0" y="99"/>
                    <a:pt x="0" y="228"/>
                  </a:cubicBezTo>
                  <a:cubicBezTo>
                    <a:pt x="0" y="351"/>
                    <a:pt x="101" y="451"/>
                    <a:pt x="224" y="451"/>
                  </a:cubicBezTo>
                  <a:cubicBezTo>
                    <a:pt x="351" y="451"/>
                    <a:pt x="451" y="351"/>
                    <a:pt x="451" y="228"/>
                  </a:cubicBezTo>
                  <a:cubicBezTo>
                    <a:pt x="451"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4"/>
            <p:cNvSpPr/>
            <p:nvPr/>
          </p:nvSpPr>
          <p:spPr>
            <a:xfrm>
              <a:off x="3564309" y="5222604"/>
              <a:ext cx="13780" cy="13933"/>
            </a:xfrm>
            <a:custGeom>
              <a:rect b="b" l="l" r="r" t="t"/>
              <a:pathLst>
                <a:path extrusionOk="0" h="457" w="452">
                  <a:moveTo>
                    <a:pt x="224" y="1"/>
                  </a:moveTo>
                  <a:cubicBezTo>
                    <a:pt x="101" y="1"/>
                    <a:pt x="0" y="105"/>
                    <a:pt x="0" y="229"/>
                  </a:cubicBezTo>
                  <a:cubicBezTo>
                    <a:pt x="0" y="352"/>
                    <a:pt x="101" y="457"/>
                    <a:pt x="224" y="457"/>
                  </a:cubicBezTo>
                  <a:cubicBezTo>
                    <a:pt x="351" y="457"/>
                    <a:pt x="451" y="352"/>
                    <a:pt x="451" y="229"/>
                  </a:cubicBezTo>
                  <a:cubicBezTo>
                    <a:pt x="451" y="105"/>
                    <a:pt x="351" y="1"/>
                    <a:pt x="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4"/>
            <p:cNvSpPr/>
            <p:nvPr/>
          </p:nvSpPr>
          <p:spPr>
            <a:xfrm>
              <a:off x="3570101" y="5062270"/>
              <a:ext cx="34176" cy="56737"/>
            </a:xfrm>
            <a:custGeom>
              <a:rect b="b" l="l" r="r" t="t"/>
              <a:pathLst>
                <a:path extrusionOk="0" h="1861" w="1121">
                  <a:moveTo>
                    <a:pt x="1054" y="1"/>
                  </a:moveTo>
                  <a:lnTo>
                    <a:pt x="1" y="1823"/>
                  </a:lnTo>
                  <a:lnTo>
                    <a:pt x="71" y="1861"/>
                  </a:lnTo>
                  <a:lnTo>
                    <a:pt x="1120"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4"/>
            <p:cNvSpPr/>
            <p:nvPr/>
          </p:nvSpPr>
          <p:spPr>
            <a:xfrm>
              <a:off x="3596443" y="5056081"/>
              <a:ext cx="13902" cy="13902"/>
            </a:xfrm>
            <a:custGeom>
              <a:rect b="b" l="l" r="r" t="t"/>
              <a:pathLst>
                <a:path extrusionOk="0" h="456" w="456">
                  <a:moveTo>
                    <a:pt x="228" y="0"/>
                  </a:moveTo>
                  <a:cubicBezTo>
                    <a:pt x="105" y="0"/>
                    <a:pt x="0" y="104"/>
                    <a:pt x="0" y="228"/>
                  </a:cubicBezTo>
                  <a:cubicBezTo>
                    <a:pt x="0" y="351"/>
                    <a:pt x="105" y="456"/>
                    <a:pt x="228" y="456"/>
                  </a:cubicBezTo>
                  <a:cubicBezTo>
                    <a:pt x="351" y="456"/>
                    <a:pt x="456" y="351"/>
                    <a:pt x="456" y="228"/>
                  </a:cubicBezTo>
                  <a:cubicBezTo>
                    <a:pt x="456" y="104"/>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4"/>
            <p:cNvSpPr/>
            <p:nvPr/>
          </p:nvSpPr>
          <p:spPr>
            <a:xfrm>
              <a:off x="3185502" y="5284951"/>
              <a:ext cx="34298" cy="56768"/>
            </a:xfrm>
            <a:custGeom>
              <a:rect b="b" l="l" r="r" t="t"/>
              <a:pathLst>
                <a:path extrusionOk="0" h="1862" w="1125">
                  <a:moveTo>
                    <a:pt x="1054" y="1"/>
                  </a:moveTo>
                  <a:lnTo>
                    <a:pt x="0" y="1823"/>
                  </a:lnTo>
                  <a:lnTo>
                    <a:pt x="71" y="1862"/>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4"/>
            <p:cNvSpPr/>
            <p:nvPr/>
          </p:nvSpPr>
          <p:spPr>
            <a:xfrm>
              <a:off x="3179709" y="5334432"/>
              <a:ext cx="13780" cy="13780"/>
            </a:xfrm>
            <a:custGeom>
              <a:rect b="b" l="l" r="r" t="t"/>
              <a:pathLst>
                <a:path extrusionOk="0" h="452" w="452">
                  <a:moveTo>
                    <a:pt x="223" y="1"/>
                  </a:moveTo>
                  <a:cubicBezTo>
                    <a:pt x="100" y="1"/>
                    <a:pt x="0" y="101"/>
                    <a:pt x="0" y="224"/>
                  </a:cubicBezTo>
                  <a:cubicBezTo>
                    <a:pt x="0" y="353"/>
                    <a:pt x="100" y="452"/>
                    <a:pt x="223" y="452"/>
                  </a:cubicBezTo>
                  <a:cubicBezTo>
                    <a:pt x="351" y="452"/>
                    <a:pt x="451" y="353"/>
                    <a:pt x="451" y="224"/>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4"/>
            <p:cNvSpPr/>
            <p:nvPr/>
          </p:nvSpPr>
          <p:spPr>
            <a:xfrm>
              <a:off x="3211812" y="5278731"/>
              <a:ext cx="13933" cy="13780"/>
            </a:xfrm>
            <a:custGeom>
              <a:rect b="b" l="l" r="r" t="t"/>
              <a:pathLst>
                <a:path extrusionOk="0" h="452" w="457">
                  <a:moveTo>
                    <a:pt x="229" y="1"/>
                  </a:moveTo>
                  <a:cubicBezTo>
                    <a:pt x="106" y="1"/>
                    <a:pt x="1" y="101"/>
                    <a:pt x="1" y="229"/>
                  </a:cubicBezTo>
                  <a:cubicBezTo>
                    <a:pt x="1" y="353"/>
                    <a:pt x="106" y="452"/>
                    <a:pt x="229" y="452"/>
                  </a:cubicBezTo>
                  <a:cubicBezTo>
                    <a:pt x="352" y="452"/>
                    <a:pt x="456" y="353"/>
                    <a:pt x="456" y="229"/>
                  </a:cubicBezTo>
                  <a:cubicBezTo>
                    <a:pt x="456" y="101"/>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4"/>
            <p:cNvSpPr/>
            <p:nvPr/>
          </p:nvSpPr>
          <p:spPr>
            <a:xfrm>
              <a:off x="3666168" y="5228701"/>
              <a:ext cx="34207" cy="56859"/>
            </a:xfrm>
            <a:custGeom>
              <a:rect b="b" l="l" r="r" t="t"/>
              <a:pathLst>
                <a:path extrusionOk="0" h="1865" w="1122">
                  <a:moveTo>
                    <a:pt x="1054" y="0"/>
                  </a:moveTo>
                  <a:lnTo>
                    <a:pt x="0" y="1823"/>
                  </a:lnTo>
                  <a:lnTo>
                    <a:pt x="72" y="1865"/>
                  </a:lnTo>
                  <a:lnTo>
                    <a:pt x="1121" y="42"/>
                  </a:lnTo>
                  <a:lnTo>
                    <a:pt x="1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4"/>
            <p:cNvSpPr/>
            <p:nvPr/>
          </p:nvSpPr>
          <p:spPr>
            <a:xfrm>
              <a:off x="3660405" y="5278335"/>
              <a:ext cx="13780" cy="13780"/>
            </a:xfrm>
            <a:custGeom>
              <a:rect b="b" l="l" r="r" t="t"/>
              <a:pathLst>
                <a:path extrusionOk="0" h="452" w="452">
                  <a:moveTo>
                    <a:pt x="223" y="0"/>
                  </a:moveTo>
                  <a:cubicBezTo>
                    <a:pt x="99" y="0"/>
                    <a:pt x="0" y="99"/>
                    <a:pt x="0" y="223"/>
                  </a:cubicBezTo>
                  <a:cubicBezTo>
                    <a:pt x="0" y="351"/>
                    <a:pt x="99"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4"/>
            <p:cNvSpPr/>
            <p:nvPr/>
          </p:nvSpPr>
          <p:spPr>
            <a:xfrm>
              <a:off x="3692509" y="5222604"/>
              <a:ext cx="13933" cy="13750"/>
            </a:xfrm>
            <a:custGeom>
              <a:rect b="b" l="l" r="r" t="t"/>
              <a:pathLst>
                <a:path extrusionOk="0" h="451" w="457">
                  <a:moveTo>
                    <a:pt x="229" y="1"/>
                  </a:moveTo>
                  <a:cubicBezTo>
                    <a:pt x="104" y="1"/>
                    <a:pt x="1" y="100"/>
                    <a:pt x="1" y="229"/>
                  </a:cubicBezTo>
                  <a:cubicBezTo>
                    <a:pt x="1" y="352"/>
                    <a:pt x="104"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4"/>
            <p:cNvSpPr/>
            <p:nvPr/>
          </p:nvSpPr>
          <p:spPr>
            <a:xfrm>
              <a:off x="3377786" y="5062270"/>
              <a:ext cx="34329" cy="56737"/>
            </a:xfrm>
            <a:custGeom>
              <a:rect b="b" l="l" r="r" t="t"/>
              <a:pathLst>
                <a:path extrusionOk="0" h="1861" w="1126">
                  <a:moveTo>
                    <a:pt x="1054" y="1"/>
                  </a:moveTo>
                  <a:lnTo>
                    <a:pt x="0" y="1823"/>
                  </a:lnTo>
                  <a:lnTo>
                    <a:pt x="72" y="1861"/>
                  </a:lnTo>
                  <a:lnTo>
                    <a:pt x="1126"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4"/>
            <p:cNvSpPr/>
            <p:nvPr/>
          </p:nvSpPr>
          <p:spPr>
            <a:xfrm>
              <a:off x="3372024" y="5111782"/>
              <a:ext cx="13750" cy="13780"/>
            </a:xfrm>
            <a:custGeom>
              <a:rect b="b" l="l" r="r" t="t"/>
              <a:pathLst>
                <a:path extrusionOk="0" h="452" w="451">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4"/>
            <p:cNvSpPr/>
            <p:nvPr/>
          </p:nvSpPr>
          <p:spPr>
            <a:xfrm>
              <a:off x="3404280" y="5056081"/>
              <a:ext cx="13780" cy="13780"/>
            </a:xfrm>
            <a:custGeom>
              <a:rect b="b" l="l" r="r" t="t"/>
              <a:pathLst>
                <a:path extrusionOk="0" h="452" w="452">
                  <a:moveTo>
                    <a:pt x="224" y="0"/>
                  </a:moveTo>
                  <a:cubicBezTo>
                    <a:pt x="100" y="0"/>
                    <a:pt x="1" y="99"/>
                    <a:pt x="1" y="228"/>
                  </a:cubicBezTo>
                  <a:cubicBezTo>
                    <a:pt x="1" y="351"/>
                    <a:pt x="100" y="451"/>
                    <a:pt x="224" y="451"/>
                  </a:cubicBezTo>
                  <a:cubicBezTo>
                    <a:pt x="351" y="451"/>
                    <a:pt x="452" y="351"/>
                    <a:pt x="452" y="228"/>
                  </a:cubicBezTo>
                  <a:cubicBezTo>
                    <a:pt x="452"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4"/>
            <p:cNvSpPr/>
            <p:nvPr/>
          </p:nvSpPr>
          <p:spPr>
            <a:xfrm>
              <a:off x="3377939" y="5006569"/>
              <a:ext cx="34329" cy="56737"/>
            </a:xfrm>
            <a:custGeom>
              <a:rect b="b" l="l" r="r" t="t"/>
              <a:pathLst>
                <a:path extrusionOk="0" h="1861" w="1126">
                  <a:moveTo>
                    <a:pt x="72" y="1"/>
                  </a:moveTo>
                  <a:lnTo>
                    <a:pt x="0" y="38"/>
                  </a:lnTo>
                  <a:lnTo>
                    <a:pt x="1054" y="1861"/>
                  </a:lnTo>
                  <a:lnTo>
                    <a:pt x="1125"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4"/>
            <p:cNvSpPr/>
            <p:nvPr/>
          </p:nvSpPr>
          <p:spPr>
            <a:xfrm>
              <a:off x="3372024" y="5000350"/>
              <a:ext cx="13750" cy="13933"/>
            </a:xfrm>
            <a:custGeom>
              <a:rect b="b" l="l" r="r" t="t"/>
              <a:pathLst>
                <a:path extrusionOk="0" h="457" w="451">
                  <a:moveTo>
                    <a:pt x="228" y="1"/>
                  </a:moveTo>
                  <a:cubicBezTo>
                    <a:pt x="99" y="1"/>
                    <a:pt x="0" y="105"/>
                    <a:pt x="0" y="229"/>
                  </a:cubicBezTo>
                  <a:cubicBezTo>
                    <a:pt x="0" y="356"/>
                    <a:pt x="99" y="457"/>
                    <a:pt x="228" y="457"/>
                  </a:cubicBezTo>
                  <a:cubicBezTo>
                    <a:pt x="351" y="457"/>
                    <a:pt x="450" y="356"/>
                    <a:pt x="450" y="229"/>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4"/>
            <p:cNvSpPr/>
            <p:nvPr/>
          </p:nvSpPr>
          <p:spPr>
            <a:xfrm>
              <a:off x="3185624" y="5118428"/>
              <a:ext cx="34176" cy="56737"/>
            </a:xfrm>
            <a:custGeom>
              <a:rect b="b" l="l" r="r" t="t"/>
              <a:pathLst>
                <a:path extrusionOk="0" h="1861" w="1121">
                  <a:moveTo>
                    <a:pt x="72" y="1"/>
                  </a:moveTo>
                  <a:lnTo>
                    <a:pt x="1" y="38"/>
                  </a:lnTo>
                  <a:lnTo>
                    <a:pt x="1055" y="1861"/>
                  </a:lnTo>
                  <a:lnTo>
                    <a:pt x="1121"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4"/>
            <p:cNvSpPr/>
            <p:nvPr/>
          </p:nvSpPr>
          <p:spPr>
            <a:xfrm>
              <a:off x="3211812" y="5167909"/>
              <a:ext cx="13933" cy="13750"/>
            </a:xfrm>
            <a:custGeom>
              <a:rect b="b" l="l" r="r" t="t"/>
              <a:pathLst>
                <a:path extrusionOk="0" h="451" w="457">
                  <a:moveTo>
                    <a:pt x="229" y="1"/>
                  </a:moveTo>
                  <a:cubicBezTo>
                    <a:pt x="106" y="1"/>
                    <a:pt x="1" y="100"/>
                    <a:pt x="1" y="229"/>
                  </a:cubicBezTo>
                  <a:cubicBezTo>
                    <a:pt x="1" y="352"/>
                    <a:pt x="106"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4"/>
            <p:cNvSpPr/>
            <p:nvPr/>
          </p:nvSpPr>
          <p:spPr>
            <a:xfrm>
              <a:off x="3179709" y="5112178"/>
              <a:ext cx="13780" cy="13933"/>
            </a:xfrm>
            <a:custGeom>
              <a:rect b="b" l="l" r="r" t="t"/>
              <a:pathLst>
                <a:path extrusionOk="0" h="457" w="452">
                  <a:moveTo>
                    <a:pt x="223" y="1"/>
                  </a:moveTo>
                  <a:cubicBezTo>
                    <a:pt x="100" y="1"/>
                    <a:pt x="0" y="106"/>
                    <a:pt x="0" y="229"/>
                  </a:cubicBezTo>
                  <a:cubicBezTo>
                    <a:pt x="0" y="353"/>
                    <a:pt x="100" y="456"/>
                    <a:pt x="223" y="456"/>
                  </a:cubicBezTo>
                  <a:cubicBezTo>
                    <a:pt x="351" y="456"/>
                    <a:pt x="451" y="353"/>
                    <a:pt x="451" y="229"/>
                  </a:cubicBezTo>
                  <a:cubicBezTo>
                    <a:pt x="451" y="106"/>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4"/>
            <p:cNvSpPr/>
            <p:nvPr/>
          </p:nvSpPr>
          <p:spPr>
            <a:xfrm>
              <a:off x="3281263" y="5228701"/>
              <a:ext cx="97743" cy="113596"/>
            </a:xfrm>
            <a:custGeom>
              <a:rect b="b" l="l" r="r" t="t"/>
              <a:pathLst>
                <a:path extrusionOk="0" h="3726" w="3206">
                  <a:moveTo>
                    <a:pt x="1079" y="0"/>
                  </a:moveTo>
                  <a:lnTo>
                    <a:pt x="1" y="1860"/>
                  </a:lnTo>
                  <a:lnTo>
                    <a:pt x="1079" y="3725"/>
                  </a:lnTo>
                  <a:lnTo>
                    <a:pt x="3205" y="3725"/>
                  </a:lnTo>
                  <a:lnTo>
                    <a:pt x="3205" y="3645"/>
                  </a:lnTo>
                  <a:lnTo>
                    <a:pt x="1126" y="3645"/>
                  </a:lnTo>
                  <a:lnTo>
                    <a:pt x="96" y="1860"/>
                  </a:lnTo>
                  <a:lnTo>
                    <a:pt x="1126" y="80"/>
                  </a:lnTo>
                  <a:lnTo>
                    <a:pt x="3205" y="80"/>
                  </a:lnTo>
                  <a:lnTo>
                    <a:pt x="32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4"/>
            <p:cNvSpPr/>
            <p:nvPr/>
          </p:nvSpPr>
          <p:spPr>
            <a:xfrm>
              <a:off x="3275806" y="5278731"/>
              <a:ext cx="13902" cy="13780"/>
            </a:xfrm>
            <a:custGeom>
              <a:rect b="b" l="l" r="r" t="t"/>
              <a:pathLst>
                <a:path extrusionOk="0" h="452" w="456">
                  <a:moveTo>
                    <a:pt x="228" y="1"/>
                  </a:moveTo>
                  <a:cubicBezTo>
                    <a:pt x="104" y="1"/>
                    <a:pt x="0" y="101"/>
                    <a:pt x="0" y="229"/>
                  </a:cubicBezTo>
                  <a:cubicBezTo>
                    <a:pt x="0" y="353"/>
                    <a:pt x="104" y="452"/>
                    <a:pt x="228" y="452"/>
                  </a:cubicBezTo>
                  <a:cubicBezTo>
                    <a:pt x="351" y="452"/>
                    <a:pt x="456" y="353"/>
                    <a:pt x="456" y="229"/>
                  </a:cubicBezTo>
                  <a:cubicBezTo>
                    <a:pt x="456"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4"/>
            <p:cNvSpPr/>
            <p:nvPr/>
          </p:nvSpPr>
          <p:spPr>
            <a:xfrm>
              <a:off x="3308061" y="5223031"/>
              <a:ext cx="13780" cy="13933"/>
            </a:xfrm>
            <a:custGeom>
              <a:rect b="b" l="l" r="r" t="t"/>
              <a:pathLst>
                <a:path extrusionOk="0" h="457" w="452">
                  <a:moveTo>
                    <a:pt x="228" y="1"/>
                  </a:moveTo>
                  <a:cubicBezTo>
                    <a:pt x="99" y="1"/>
                    <a:pt x="0" y="105"/>
                    <a:pt x="0" y="228"/>
                  </a:cubicBezTo>
                  <a:cubicBezTo>
                    <a:pt x="0" y="351"/>
                    <a:pt x="99" y="456"/>
                    <a:pt x="228" y="456"/>
                  </a:cubicBezTo>
                  <a:cubicBezTo>
                    <a:pt x="351" y="456"/>
                    <a:pt x="451" y="351"/>
                    <a:pt x="451" y="228"/>
                  </a:cubicBezTo>
                  <a:cubicBezTo>
                    <a:pt x="451"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4"/>
            <p:cNvSpPr/>
            <p:nvPr/>
          </p:nvSpPr>
          <p:spPr>
            <a:xfrm>
              <a:off x="3308061" y="5334035"/>
              <a:ext cx="13780" cy="13780"/>
            </a:xfrm>
            <a:custGeom>
              <a:rect b="b" l="l" r="r" t="t"/>
              <a:pathLst>
                <a:path extrusionOk="0" h="452" w="452">
                  <a:moveTo>
                    <a:pt x="228" y="0"/>
                  </a:moveTo>
                  <a:cubicBezTo>
                    <a:pt x="99" y="0"/>
                    <a:pt x="0" y="99"/>
                    <a:pt x="0" y="223"/>
                  </a:cubicBezTo>
                  <a:cubicBezTo>
                    <a:pt x="0" y="351"/>
                    <a:pt x="99"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4"/>
            <p:cNvSpPr/>
            <p:nvPr/>
          </p:nvSpPr>
          <p:spPr>
            <a:xfrm>
              <a:off x="3372024" y="5223031"/>
              <a:ext cx="13750" cy="13933"/>
            </a:xfrm>
            <a:custGeom>
              <a:rect b="b" l="l" r="r" t="t"/>
              <a:pathLst>
                <a:path extrusionOk="0" h="457" w="451">
                  <a:moveTo>
                    <a:pt x="228" y="1"/>
                  </a:moveTo>
                  <a:cubicBezTo>
                    <a:pt x="99" y="1"/>
                    <a:pt x="0" y="105"/>
                    <a:pt x="0" y="228"/>
                  </a:cubicBezTo>
                  <a:cubicBezTo>
                    <a:pt x="0" y="351"/>
                    <a:pt x="99" y="456"/>
                    <a:pt x="228" y="456"/>
                  </a:cubicBezTo>
                  <a:cubicBezTo>
                    <a:pt x="351" y="456"/>
                    <a:pt x="450" y="351"/>
                    <a:pt x="450" y="228"/>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4"/>
            <p:cNvSpPr/>
            <p:nvPr/>
          </p:nvSpPr>
          <p:spPr>
            <a:xfrm>
              <a:off x="3377359" y="5172970"/>
              <a:ext cx="131005" cy="113048"/>
            </a:xfrm>
            <a:custGeom>
              <a:rect b="b" l="l" r="r" t="t"/>
              <a:pathLst>
                <a:path extrusionOk="0" h="3708" w="4297">
                  <a:moveTo>
                    <a:pt x="1078" y="0"/>
                  </a:moveTo>
                  <a:lnTo>
                    <a:pt x="1" y="1861"/>
                  </a:lnTo>
                  <a:lnTo>
                    <a:pt x="1068" y="3708"/>
                  </a:lnTo>
                  <a:lnTo>
                    <a:pt x="1135" y="3665"/>
                  </a:lnTo>
                  <a:lnTo>
                    <a:pt x="95" y="1861"/>
                  </a:lnTo>
                  <a:lnTo>
                    <a:pt x="1125" y="81"/>
                  </a:lnTo>
                  <a:lnTo>
                    <a:pt x="3186" y="81"/>
                  </a:lnTo>
                  <a:lnTo>
                    <a:pt x="4224" y="1885"/>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4"/>
            <p:cNvSpPr/>
            <p:nvPr/>
          </p:nvSpPr>
          <p:spPr>
            <a:xfrm>
              <a:off x="3404158" y="5167482"/>
              <a:ext cx="13902" cy="13780"/>
            </a:xfrm>
            <a:custGeom>
              <a:rect b="b" l="l" r="r" t="t"/>
              <a:pathLst>
                <a:path extrusionOk="0" h="452" w="456">
                  <a:moveTo>
                    <a:pt x="228" y="0"/>
                  </a:moveTo>
                  <a:cubicBezTo>
                    <a:pt x="104" y="0"/>
                    <a:pt x="0" y="100"/>
                    <a:pt x="0" y="223"/>
                  </a:cubicBezTo>
                  <a:cubicBezTo>
                    <a:pt x="0" y="351"/>
                    <a:pt x="104"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4"/>
            <p:cNvSpPr/>
            <p:nvPr/>
          </p:nvSpPr>
          <p:spPr>
            <a:xfrm>
              <a:off x="3281720" y="5117269"/>
              <a:ext cx="97286" cy="57469"/>
            </a:xfrm>
            <a:custGeom>
              <a:rect b="b" l="l" r="r" t="t"/>
              <a:pathLst>
                <a:path extrusionOk="0" h="1885" w="3191">
                  <a:moveTo>
                    <a:pt x="1064" y="0"/>
                  </a:moveTo>
                  <a:lnTo>
                    <a:pt x="1" y="1842"/>
                  </a:lnTo>
                  <a:lnTo>
                    <a:pt x="67" y="1884"/>
                  </a:lnTo>
                  <a:lnTo>
                    <a:pt x="1111" y="81"/>
                  </a:lnTo>
                  <a:lnTo>
                    <a:pt x="3190" y="81"/>
                  </a:lnTo>
                  <a:lnTo>
                    <a:pt x="3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4"/>
            <p:cNvSpPr/>
            <p:nvPr/>
          </p:nvSpPr>
          <p:spPr>
            <a:xfrm>
              <a:off x="3308061" y="5111782"/>
              <a:ext cx="13780" cy="13780"/>
            </a:xfrm>
            <a:custGeom>
              <a:rect b="b" l="l" r="r" t="t"/>
              <a:pathLst>
                <a:path extrusionOk="0" h="452" w="452">
                  <a:moveTo>
                    <a:pt x="228" y="0"/>
                  </a:moveTo>
                  <a:cubicBezTo>
                    <a:pt x="99" y="0"/>
                    <a:pt x="0" y="99"/>
                    <a:pt x="0" y="228"/>
                  </a:cubicBezTo>
                  <a:cubicBezTo>
                    <a:pt x="0" y="351"/>
                    <a:pt x="99" y="451"/>
                    <a:pt x="228" y="451"/>
                  </a:cubicBezTo>
                  <a:cubicBezTo>
                    <a:pt x="351" y="451"/>
                    <a:pt x="451" y="351"/>
                    <a:pt x="451" y="228"/>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4"/>
            <p:cNvSpPr/>
            <p:nvPr/>
          </p:nvSpPr>
          <p:spPr>
            <a:xfrm>
              <a:off x="3569644" y="5283823"/>
              <a:ext cx="130852" cy="113596"/>
            </a:xfrm>
            <a:custGeom>
              <a:rect b="b" l="l" r="r" t="t"/>
              <a:pathLst>
                <a:path extrusionOk="0" h="3726" w="4292">
                  <a:moveTo>
                    <a:pt x="1078" y="0"/>
                  </a:moveTo>
                  <a:lnTo>
                    <a:pt x="1" y="1860"/>
                  </a:lnTo>
                  <a:lnTo>
                    <a:pt x="1078" y="3726"/>
                  </a:lnTo>
                  <a:lnTo>
                    <a:pt x="3205" y="3726"/>
                  </a:lnTo>
                  <a:lnTo>
                    <a:pt x="3205" y="3645"/>
                  </a:lnTo>
                  <a:lnTo>
                    <a:pt x="1122" y="3645"/>
                  </a:lnTo>
                  <a:lnTo>
                    <a:pt x="96" y="1860"/>
                  </a:lnTo>
                  <a:lnTo>
                    <a:pt x="1122" y="81"/>
                  </a:lnTo>
                  <a:lnTo>
                    <a:pt x="3181" y="81"/>
                  </a:lnTo>
                  <a:lnTo>
                    <a:pt x="4220" y="1884"/>
                  </a:lnTo>
                  <a:lnTo>
                    <a:pt x="4292" y="1842"/>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4"/>
            <p:cNvSpPr/>
            <p:nvPr/>
          </p:nvSpPr>
          <p:spPr>
            <a:xfrm>
              <a:off x="3564156" y="5333883"/>
              <a:ext cx="13933" cy="13933"/>
            </a:xfrm>
            <a:custGeom>
              <a:rect b="b" l="l" r="r" t="t"/>
              <a:pathLst>
                <a:path extrusionOk="0" h="457" w="457">
                  <a:moveTo>
                    <a:pt x="229" y="1"/>
                  </a:moveTo>
                  <a:cubicBezTo>
                    <a:pt x="100" y="1"/>
                    <a:pt x="1" y="104"/>
                    <a:pt x="1" y="228"/>
                  </a:cubicBezTo>
                  <a:cubicBezTo>
                    <a:pt x="1" y="351"/>
                    <a:pt x="100" y="456"/>
                    <a:pt x="229" y="456"/>
                  </a:cubicBezTo>
                  <a:cubicBezTo>
                    <a:pt x="352" y="456"/>
                    <a:pt x="456" y="351"/>
                    <a:pt x="456" y="228"/>
                  </a:cubicBezTo>
                  <a:cubicBezTo>
                    <a:pt x="456"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4"/>
            <p:cNvSpPr/>
            <p:nvPr/>
          </p:nvSpPr>
          <p:spPr>
            <a:xfrm>
              <a:off x="3692509" y="5333883"/>
              <a:ext cx="13780" cy="13933"/>
            </a:xfrm>
            <a:custGeom>
              <a:rect b="b" l="l" r="r" t="t"/>
              <a:pathLst>
                <a:path extrusionOk="0" h="457" w="452">
                  <a:moveTo>
                    <a:pt x="229" y="1"/>
                  </a:moveTo>
                  <a:cubicBezTo>
                    <a:pt x="100" y="1"/>
                    <a:pt x="1" y="104"/>
                    <a:pt x="1" y="228"/>
                  </a:cubicBezTo>
                  <a:cubicBezTo>
                    <a:pt x="1" y="351"/>
                    <a:pt x="100" y="456"/>
                    <a:pt x="229" y="456"/>
                  </a:cubicBezTo>
                  <a:cubicBezTo>
                    <a:pt x="352" y="456"/>
                    <a:pt x="452" y="351"/>
                    <a:pt x="452" y="228"/>
                  </a:cubicBezTo>
                  <a:cubicBezTo>
                    <a:pt x="452"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4"/>
            <p:cNvSpPr/>
            <p:nvPr/>
          </p:nvSpPr>
          <p:spPr>
            <a:xfrm>
              <a:off x="3596443" y="5278335"/>
              <a:ext cx="13780" cy="13780"/>
            </a:xfrm>
            <a:custGeom>
              <a:rect b="b" l="l" r="r" t="t"/>
              <a:pathLst>
                <a:path extrusionOk="0" h="452" w="452">
                  <a:moveTo>
                    <a:pt x="223" y="0"/>
                  </a:moveTo>
                  <a:cubicBezTo>
                    <a:pt x="100" y="0"/>
                    <a:pt x="0" y="99"/>
                    <a:pt x="0" y="223"/>
                  </a:cubicBezTo>
                  <a:cubicBezTo>
                    <a:pt x="0" y="351"/>
                    <a:pt x="100"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4"/>
            <p:cNvSpPr/>
            <p:nvPr/>
          </p:nvSpPr>
          <p:spPr>
            <a:xfrm>
              <a:off x="3596443" y="5389126"/>
              <a:ext cx="13780" cy="13780"/>
            </a:xfrm>
            <a:custGeom>
              <a:rect b="b" l="l" r="r" t="t"/>
              <a:pathLst>
                <a:path extrusionOk="0" h="452" w="452">
                  <a:moveTo>
                    <a:pt x="223" y="1"/>
                  </a:moveTo>
                  <a:cubicBezTo>
                    <a:pt x="100" y="1"/>
                    <a:pt x="0" y="101"/>
                    <a:pt x="0" y="229"/>
                  </a:cubicBezTo>
                  <a:cubicBezTo>
                    <a:pt x="0" y="353"/>
                    <a:pt x="100"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4"/>
            <p:cNvSpPr/>
            <p:nvPr/>
          </p:nvSpPr>
          <p:spPr>
            <a:xfrm>
              <a:off x="3660405" y="5389126"/>
              <a:ext cx="13780" cy="13780"/>
            </a:xfrm>
            <a:custGeom>
              <a:rect b="b" l="l" r="r" t="t"/>
              <a:pathLst>
                <a:path extrusionOk="0" h="452" w="452">
                  <a:moveTo>
                    <a:pt x="223" y="1"/>
                  </a:moveTo>
                  <a:cubicBezTo>
                    <a:pt x="99" y="1"/>
                    <a:pt x="0" y="101"/>
                    <a:pt x="0" y="229"/>
                  </a:cubicBezTo>
                  <a:cubicBezTo>
                    <a:pt x="0" y="353"/>
                    <a:pt x="99"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4"/>
            <p:cNvSpPr/>
            <p:nvPr/>
          </p:nvSpPr>
          <p:spPr>
            <a:xfrm>
              <a:off x="3185502" y="5173397"/>
              <a:ext cx="130547" cy="57469"/>
            </a:xfrm>
            <a:custGeom>
              <a:rect b="b" l="l" r="r" t="t"/>
              <a:pathLst>
                <a:path extrusionOk="0" h="1885" w="4282">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4"/>
            <p:cNvSpPr/>
            <p:nvPr/>
          </p:nvSpPr>
          <p:spPr>
            <a:xfrm>
              <a:off x="3218642" y="5284524"/>
              <a:ext cx="64268" cy="2500"/>
            </a:xfrm>
            <a:custGeom>
              <a:rect b="b" l="l" r="r" t="t"/>
              <a:pathLst>
                <a:path extrusionOk="0" h="82" w="2108">
                  <a:moveTo>
                    <a:pt x="0" y="1"/>
                  </a:moveTo>
                  <a:lnTo>
                    <a:pt x="0" y="82"/>
                  </a:lnTo>
                  <a:lnTo>
                    <a:pt x="2107" y="82"/>
                  </a:lnTo>
                  <a:lnTo>
                    <a:pt x="2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4"/>
            <p:cNvSpPr/>
            <p:nvPr/>
          </p:nvSpPr>
          <p:spPr>
            <a:xfrm>
              <a:off x="3179709" y="5223640"/>
              <a:ext cx="13780" cy="13780"/>
            </a:xfrm>
            <a:custGeom>
              <a:rect b="b" l="l" r="r" t="t"/>
              <a:pathLst>
                <a:path extrusionOk="0" h="452" w="452">
                  <a:moveTo>
                    <a:pt x="228" y="0"/>
                  </a:moveTo>
                  <a:cubicBezTo>
                    <a:pt x="100" y="0"/>
                    <a:pt x="0" y="99"/>
                    <a:pt x="0" y="223"/>
                  </a:cubicBezTo>
                  <a:cubicBezTo>
                    <a:pt x="0" y="351"/>
                    <a:pt x="100"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4"/>
            <p:cNvSpPr/>
            <p:nvPr/>
          </p:nvSpPr>
          <p:spPr>
            <a:xfrm>
              <a:off x="3275806" y="5167909"/>
              <a:ext cx="13902" cy="13750"/>
            </a:xfrm>
            <a:custGeom>
              <a:rect b="b" l="l" r="r" t="t"/>
              <a:pathLst>
                <a:path extrusionOk="0" h="451" w="456">
                  <a:moveTo>
                    <a:pt x="228" y="1"/>
                  </a:moveTo>
                  <a:cubicBezTo>
                    <a:pt x="104" y="1"/>
                    <a:pt x="0" y="100"/>
                    <a:pt x="0" y="229"/>
                  </a:cubicBezTo>
                  <a:cubicBezTo>
                    <a:pt x="0" y="352"/>
                    <a:pt x="104" y="451"/>
                    <a:pt x="228" y="451"/>
                  </a:cubicBezTo>
                  <a:cubicBezTo>
                    <a:pt x="351" y="451"/>
                    <a:pt x="456" y="352"/>
                    <a:pt x="456" y="229"/>
                  </a:cubicBezTo>
                  <a:cubicBezTo>
                    <a:pt x="456" y="100"/>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4"/>
            <p:cNvSpPr/>
            <p:nvPr/>
          </p:nvSpPr>
          <p:spPr>
            <a:xfrm>
              <a:off x="3473883" y="5228091"/>
              <a:ext cx="130517" cy="57469"/>
            </a:xfrm>
            <a:custGeom>
              <a:rect b="b" l="l" r="r" t="t"/>
              <a:pathLst>
                <a:path extrusionOk="0" h="1885" w="4281">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4"/>
            <p:cNvSpPr/>
            <p:nvPr/>
          </p:nvSpPr>
          <p:spPr>
            <a:xfrm>
              <a:off x="3473426" y="5450223"/>
              <a:ext cx="130974" cy="113017"/>
            </a:xfrm>
            <a:custGeom>
              <a:rect b="b" l="l" r="r" t="t"/>
              <a:pathLst>
                <a:path extrusionOk="0" h="3707" w="4296">
                  <a:moveTo>
                    <a:pt x="1078" y="0"/>
                  </a:moveTo>
                  <a:lnTo>
                    <a:pt x="0" y="1865"/>
                  </a:lnTo>
                  <a:lnTo>
                    <a:pt x="1069" y="3707"/>
                  </a:lnTo>
                  <a:lnTo>
                    <a:pt x="1135" y="3669"/>
                  </a:lnTo>
                  <a:lnTo>
                    <a:pt x="96" y="1865"/>
                  </a:lnTo>
                  <a:lnTo>
                    <a:pt x="1126" y="86"/>
                  </a:lnTo>
                  <a:lnTo>
                    <a:pt x="3185" y="86"/>
                  </a:lnTo>
                  <a:lnTo>
                    <a:pt x="4225" y="1884"/>
                  </a:lnTo>
                  <a:lnTo>
                    <a:pt x="4296" y="1847"/>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4"/>
            <p:cNvSpPr/>
            <p:nvPr/>
          </p:nvSpPr>
          <p:spPr>
            <a:xfrm>
              <a:off x="3468090" y="5500436"/>
              <a:ext cx="13780" cy="13750"/>
            </a:xfrm>
            <a:custGeom>
              <a:rect b="b" l="l" r="r" t="t"/>
              <a:pathLst>
                <a:path extrusionOk="0" h="451" w="452">
                  <a:moveTo>
                    <a:pt x="223" y="1"/>
                  </a:moveTo>
                  <a:cubicBezTo>
                    <a:pt x="100" y="1"/>
                    <a:pt x="0" y="100"/>
                    <a:pt x="0" y="228"/>
                  </a:cubicBezTo>
                  <a:cubicBezTo>
                    <a:pt x="0" y="351"/>
                    <a:pt x="100" y="450"/>
                    <a:pt x="223" y="450"/>
                  </a:cubicBezTo>
                  <a:cubicBezTo>
                    <a:pt x="352" y="450"/>
                    <a:pt x="451" y="351"/>
                    <a:pt x="451" y="228"/>
                  </a:cubicBezTo>
                  <a:cubicBezTo>
                    <a:pt x="451" y="100"/>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4"/>
            <p:cNvSpPr/>
            <p:nvPr/>
          </p:nvSpPr>
          <p:spPr>
            <a:xfrm>
              <a:off x="3596443" y="5500436"/>
              <a:ext cx="13780" cy="13750"/>
            </a:xfrm>
            <a:custGeom>
              <a:rect b="b" l="l" r="r" t="t"/>
              <a:pathLst>
                <a:path extrusionOk="0" h="451" w="452">
                  <a:moveTo>
                    <a:pt x="223" y="1"/>
                  </a:moveTo>
                  <a:cubicBezTo>
                    <a:pt x="100" y="1"/>
                    <a:pt x="0" y="100"/>
                    <a:pt x="0" y="228"/>
                  </a:cubicBezTo>
                  <a:cubicBezTo>
                    <a:pt x="0" y="351"/>
                    <a:pt x="100" y="450"/>
                    <a:pt x="223" y="450"/>
                  </a:cubicBezTo>
                  <a:cubicBezTo>
                    <a:pt x="351" y="450"/>
                    <a:pt x="451" y="351"/>
                    <a:pt x="451" y="228"/>
                  </a:cubicBezTo>
                  <a:cubicBezTo>
                    <a:pt x="451" y="100"/>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4"/>
            <p:cNvSpPr/>
            <p:nvPr/>
          </p:nvSpPr>
          <p:spPr>
            <a:xfrm>
              <a:off x="3500194" y="5444705"/>
              <a:ext cx="13780" cy="13902"/>
            </a:xfrm>
            <a:custGeom>
              <a:rect b="b" l="l" r="r" t="t"/>
              <a:pathLst>
                <a:path extrusionOk="0" h="456" w="452">
                  <a:moveTo>
                    <a:pt x="228" y="0"/>
                  </a:moveTo>
                  <a:cubicBezTo>
                    <a:pt x="101" y="0"/>
                    <a:pt x="1" y="105"/>
                    <a:pt x="1" y="228"/>
                  </a:cubicBezTo>
                  <a:cubicBezTo>
                    <a:pt x="1" y="352"/>
                    <a:pt x="101" y="456"/>
                    <a:pt x="228" y="456"/>
                  </a:cubicBezTo>
                  <a:cubicBezTo>
                    <a:pt x="353" y="456"/>
                    <a:pt x="452" y="352"/>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4"/>
            <p:cNvSpPr/>
            <p:nvPr/>
          </p:nvSpPr>
          <p:spPr>
            <a:xfrm>
              <a:off x="3500194" y="5555558"/>
              <a:ext cx="13780" cy="13902"/>
            </a:xfrm>
            <a:custGeom>
              <a:rect b="b" l="l" r="r" t="t"/>
              <a:pathLst>
                <a:path extrusionOk="0" h="456" w="452">
                  <a:moveTo>
                    <a:pt x="228" y="0"/>
                  </a:moveTo>
                  <a:cubicBezTo>
                    <a:pt x="101" y="0"/>
                    <a:pt x="1" y="105"/>
                    <a:pt x="1" y="228"/>
                  </a:cubicBezTo>
                  <a:cubicBezTo>
                    <a:pt x="1" y="357"/>
                    <a:pt x="101" y="456"/>
                    <a:pt x="228" y="456"/>
                  </a:cubicBezTo>
                  <a:cubicBezTo>
                    <a:pt x="353" y="456"/>
                    <a:pt x="452" y="357"/>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4"/>
            <p:cNvSpPr/>
            <p:nvPr/>
          </p:nvSpPr>
          <p:spPr>
            <a:xfrm>
              <a:off x="3564156" y="5444705"/>
              <a:ext cx="13780" cy="13902"/>
            </a:xfrm>
            <a:custGeom>
              <a:rect b="b" l="l" r="r" t="t"/>
              <a:pathLst>
                <a:path extrusionOk="0" h="456" w="452">
                  <a:moveTo>
                    <a:pt x="229" y="0"/>
                  </a:moveTo>
                  <a:cubicBezTo>
                    <a:pt x="100" y="0"/>
                    <a:pt x="1" y="105"/>
                    <a:pt x="1" y="228"/>
                  </a:cubicBezTo>
                  <a:cubicBezTo>
                    <a:pt x="1" y="352"/>
                    <a:pt x="100" y="456"/>
                    <a:pt x="229" y="456"/>
                  </a:cubicBezTo>
                  <a:cubicBezTo>
                    <a:pt x="352" y="456"/>
                    <a:pt x="452" y="352"/>
                    <a:pt x="452" y="228"/>
                  </a:cubicBezTo>
                  <a:cubicBezTo>
                    <a:pt x="452" y="105"/>
                    <a:pt x="352"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4"/>
            <p:cNvSpPr/>
            <p:nvPr/>
          </p:nvSpPr>
          <p:spPr>
            <a:xfrm>
              <a:off x="3570101" y="5395651"/>
              <a:ext cx="34298" cy="56768"/>
            </a:xfrm>
            <a:custGeom>
              <a:rect b="b" l="l" r="r" t="t"/>
              <a:pathLst>
                <a:path extrusionOk="0" h="1862" w="1125">
                  <a:moveTo>
                    <a:pt x="1054" y="1"/>
                  </a:moveTo>
                  <a:lnTo>
                    <a:pt x="1" y="1823"/>
                  </a:lnTo>
                  <a:lnTo>
                    <a:pt x="71" y="1861"/>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4"/>
            <p:cNvSpPr/>
            <p:nvPr/>
          </p:nvSpPr>
          <p:spPr>
            <a:xfrm>
              <a:off x="3473608" y="5339371"/>
              <a:ext cx="97682" cy="113048"/>
            </a:xfrm>
            <a:custGeom>
              <a:rect b="b" l="l" r="r" t="t"/>
              <a:pathLst>
                <a:path extrusionOk="0" h="3708" w="3204">
                  <a:moveTo>
                    <a:pt x="1072" y="1"/>
                  </a:moveTo>
                  <a:lnTo>
                    <a:pt x="0" y="1866"/>
                  </a:lnTo>
                  <a:lnTo>
                    <a:pt x="1063" y="3707"/>
                  </a:lnTo>
                  <a:lnTo>
                    <a:pt x="1134" y="3669"/>
                  </a:lnTo>
                  <a:lnTo>
                    <a:pt x="90" y="1866"/>
                  </a:lnTo>
                  <a:lnTo>
                    <a:pt x="1120" y="86"/>
                  </a:lnTo>
                  <a:lnTo>
                    <a:pt x="3203" y="86"/>
                  </a:lnTo>
                  <a:lnTo>
                    <a:pt x="32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1" name="Google Shape;1091;p14"/>
          <p:cNvGrpSpPr/>
          <p:nvPr/>
        </p:nvGrpSpPr>
        <p:grpSpPr>
          <a:xfrm flipH="1" rot="-7777377">
            <a:off x="-35522" y="-1368995"/>
            <a:ext cx="2183635" cy="2359157"/>
            <a:chOff x="3179709" y="5000350"/>
            <a:chExt cx="526733" cy="569110"/>
          </a:xfrm>
        </p:grpSpPr>
        <p:sp>
          <p:nvSpPr>
            <p:cNvPr id="1092" name="Google Shape;1092;p14"/>
            <p:cNvSpPr/>
            <p:nvPr/>
          </p:nvSpPr>
          <p:spPr>
            <a:xfrm>
              <a:off x="3377359" y="5283823"/>
              <a:ext cx="131005" cy="113596"/>
            </a:xfrm>
            <a:custGeom>
              <a:rect b="b" l="l" r="r" t="t"/>
              <a:pathLst>
                <a:path extrusionOk="0" h="3726" w="4297">
                  <a:moveTo>
                    <a:pt x="1078" y="0"/>
                  </a:moveTo>
                  <a:lnTo>
                    <a:pt x="1" y="1860"/>
                  </a:lnTo>
                  <a:lnTo>
                    <a:pt x="1078" y="3726"/>
                  </a:lnTo>
                  <a:lnTo>
                    <a:pt x="3204" y="3726"/>
                  </a:lnTo>
                  <a:lnTo>
                    <a:pt x="3204" y="3645"/>
                  </a:lnTo>
                  <a:lnTo>
                    <a:pt x="1125" y="3645"/>
                  </a:lnTo>
                  <a:lnTo>
                    <a:pt x="95" y="1860"/>
                  </a:lnTo>
                  <a:lnTo>
                    <a:pt x="1125" y="81"/>
                  </a:lnTo>
                  <a:lnTo>
                    <a:pt x="3180" y="81"/>
                  </a:lnTo>
                  <a:lnTo>
                    <a:pt x="4224" y="1884"/>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4"/>
            <p:cNvSpPr/>
            <p:nvPr/>
          </p:nvSpPr>
          <p:spPr>
            <a:xfrm>
              <a:off x="3371841" y="5333883"/>
              <a:ext cx="13933" cy="13933"/>
            </a:xfrm>
            <a:custGeom>
              <a:rect b="b" l="l" r="r" t="t"/>
              <a:pathLst>
                <a:path extrusionOk="0" h="457" w="457">
                  <a:moveTo>
                    <a:pt x="228" y="1"/>
                  </a:moveTo>
                  <a:cubicBezTo>
                    <a:pt x="105" y="1"/>
                    <a:pt x="1" y="104"/>
                    <a:pt x="1" y="228"/>
                  </a:cubicBezTo>
                  <a:cubicBezTo>
                    <a:pt x="1" y="351"/>
                    <a:pt x="105" y="456"/>
                    <a:pt x="228" y="456"/>
                  </a:cubicBezTo>
                  <a:cubicBezTo>
                    <a:pt x="357" y="456"/>
                    <a:pt x="456" y="351"/>
                    <a:pt x="456" y="228"/>
                  </a:cubicBezTo>
                  <a:cubicBezTo>
                    <a:pt x="456" y="104"/>
                    <a:pt x="357"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4"/>
            <p:cNvSpPr/>
            <p:nvPr/>
          </p:nvSpPr>
          <p:spPr>
            <a:xfrm>
              <a:off x="3500194" y="5333883"/>
              <a:ext cx="13933" cy="13933"/>
            </a:xfrm>
            <a:custGeom>
              <a:rect b="b" l="l" r="r" t="t"/>
              <a:pathLst>
                <a:path extrusionOk="0" h="457" w="457">
                  <a:moveTo>
                    <a:pt x="228" y="1"/>
                  </a:moveTo>
                  <a:cubicBezTo>
                    <a:pt x="105" y="1"/>
                    <a:pt x="1" y="104"/>
                    <a:pt x="1" y="228"/>
                  </a:cubicBezTo>
                  <a:cubicBezTo>
                    <a:pt x="1" y="351"/>
                    <a:pt x="105" y="456"/>
                    <a:pt x="228" y="456"/>
                  </a:cubicBezTo>
                  <a:cubicBezTo>
                    <a:pt x="353" y="456"/>
                    <a:pt x="456" y="351"/>
                    <a:pt x="456" y="228"/>
                  </a:cubicBezTo>
                  <a:cubicBezTo>
                    <a:pt x="456" y="104"/>
                    <a:pt x="353"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4"/>
            <p:cNvSpPr/>
            <p:nvPr/>
          </p:nvSpPr>
          <p:spPr>
            <a:xfrm>
              <a:off x="3404158" y="5278335"/>
              <a:ext cx="13719" cy="13780"/>
            </a:xfrm>
            <a:custGeom>
              <a:rect b="b" l="l" r="r" t="t"/>
              <a:pathLst>
                <a:path extrusionOk="0" h="452" w="450">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4"/>
            <p:cNvSpPr/>
            <p:nvPr/>
          </p:nvSpPr>
          <p:spPr>
            <a:xfrm>
              <a:off x="3404158" y="5389126"/>
              <a:ext cx="13719" cy="13780"/>
            </a:xfrm>
            <a:custGeom>
              <a:rect b="b" l="l" r="r" t="t"/>
              <a:pathLst>
                <a:path extrusionOk="0" h="452" w="450">
                  <a:moveTo>
                    <a:pt x="228" y="1"/>
                  </a:moveTo>
                  <a:cubicBezTo>
                    <a:pt x="99" y="1"/>
                    <a:pt x="0" y="101"/>
                    <a:pt x="0" y="229"/>
                  </a:cubicBezTo>
                  <a:cubicBezTo>
                    <a:pt x="0" y="353"/>
                    <a:pt x="99" y="452"/>
                    <a:pt x="228" y="452"/>
                  </a:cubicBezTo>
                  <a:cubicBezTo>
                    <a:pt x="351" y="452"/>
                    <a:pt x="450" y="353"/>
                    <a:pt x="450" y="229"/>
                  </a:cubicBezTo>
                  <a:cubicBezTo>
                    <a:pt x="450"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4"/>
            <p:cNvSpPr/>
            <p:nvPr/>
          </p:nvSpPr>
          <p:spPr>
            <a:xfrm>
              <a:off x="3468090" y="5278335"/>
              <a:ext cx="13780" cy="13780"/>
            </a:xfrm>
            <a:custGeom>
              <a:rect b="b" l="l" r="r" t="t"/>
              <a:pathLst>
                <a:path extrusionOk="0" h="452" w="452">
                  <a:moveTo>
                    <a:pt x="228" y="0"/>
                  </a:moveTo>
                  <a:cubicBezTo>
                    <a:pt x="100" y="0"/>
                    <a:pt x="0" y="99"/>
                    <a:pt x="0" y="223"/>
                  </a:cubicBezTo>
                  <a:cubicBezTo>
                    <a:pt x="0" y="351"/>
                    <a:pt x="100" y="451"/>
                    <a:pt x="228" y="451"/>
                  </a:cubicBezTo>
                  <a:cubicBezTo>
                    <a:pt x="352" y="451"/>
                    <a:pt x="451" y="351"/>
                    <a:pt x="451" y="223"/>
                  </a:cubicBezTo>
                  <a:cubicBezTo>
                    <a:pt x="451" y="99"/>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4"/>
            <p:cNvSpPr/>
            <p:nvPr/>
          </p:nvSpPr>
          <p:spPr>
            <a:xfrm>
              <a:off x="3468090" y="5389126"/>
              <a:ext cx="13780" cy="13780"/>
            </a:xfrm>
            <a:custGeom>
              <a:rect b="b" l="l" r="r" t="t"/>
              <a:pathLst>
                <a:path extrusionOk="0" h="452" w="452">
                  <a:moveTo>
                    <a:pt x="228" y="1"/>
                  </a:moveTo>
                  <a:cubicBezTo>
                    <a:pt x="100" y="1"/>
                    <a:pt x="0" y="101"/>
                    <a:pt x="0" y="229"/>
                  </a:cubicBezTo>
                  <a:cubicBezTo>
                    <a:pt x="0" y="353"/>
                    <a:pt x="100" y="452"/>
                    <a:pt x="228" y="452"/>
                  </a:cubicBezTo>
                  <a:cubicBezTo>
                    <a:pt x="352" y="452"/>
                    <a:pt x="451" y="353"/>
                    <a:pt x="451" y="229"/>
                  </a:cubicBezTo>
                  <a:cubicBezTo>
                    <a:pt x="451" y="101"/>
                    <a:pt x="35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4"/>
            <p:cNvSpPr/>
            <p:nvPr/>
          </p:nvSpPr>
          <p:spPr>
            <a:xfrm>
              <a:off x="3473883" y="5117269"/>
              <a:ext cx="130517" cy="57469"/>
            </a:xfrm>
            <a:custGeom>
              <a:rect b="b" l="l" r="r" t="t"/>
              <a:pathLst>
                <a:path extrusionOk="0" h="1885" w="4281">
                  <a:moveTo>
                    <a:pt x="1068" y="0"/>
                  </a:moveTo>
                  <a:lnTo>
                    <a:pt x="0" y="1846"/>
                  </a:lnTo>
                  <a:lnTo>
                    <a:pt x="71" y="1884"/>
                  </a:lnTo>
                  <a:lnTo>
                    <a:pt x="1115" y="81"/>
                  </a:lnTo>
                  <a:lnTo>
                    <a:pt x="3170" y="81"/>
                  </a:lnTo>
                  <a:lnTo>
                    <a:pt x="4215" y="1884"/>
                  </a:lnTo>
                  <a:lnTo>
                    <a:pt x="4281" y="184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4"/>
            <p:cNvSpPr/>
            <p:nvPr/>
          </p:nvSpPr>
          <p:spPr>
            <a:xfrm>
              <a:off x="3468090" y="5167482"/>
              <a:ext cx="13902" cy="13780"/>
            </a:xfrm>
            <a:custGeom>
              <a:rect b="b" l="l" r="r" t="t"/>
              <a:pathLst>
                <a:path extrusionOk="0" h="452" w="456">
                  <a:moveTo>
                    <a:pt x="228" y="0"/>
                  </a:moveTo>
                  <a:cubicBezTo>
                    <a:pt x="105" y="0"/>
                    <a:pt x="0" y="100"/>
                    <a:pt x="0" y="223"/>
                  </a:cubicBezTo>
                  <a:cubicBezTo>
                    <a:pt x="0" y="351"/>
                    <a:pt x="105" y="451"/>
                    <a:pt x="228" y="451"/>
                  </a:cubicBezTo>
                  <a:cubicBezTo>
                    <a:pt x="352" y="451"/>
                    <a:pt x="456" y="351"/>
                    <a:pt x="456" y="223"/>
                  </a:cubicBezTo>
                  <a:cubicBezTo>
                    <a:pt x="456" y="100"/>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4"/>
            <p:cNvSpPr/>
            <p:nvPr/>
          </p:nvSpPr>
          <p:spPr>
            <a:xfrm>
              <a:off x="3596443" y="5167482"/>
              <a:ext cx="13902" cy="13780"/>
            </a:xfrm>
            <a:custGeom>
              <a:rect b="b" l="l" r="r" t="t"/>
              <a:pathLst>
                <a:path extrusionOk="0" h="452" w="456">
                  <a:moveTo>
                    <a:pt x="228" y="0"/>
                  </a:moveTo>
                  <a:cubicBezTo>
                    <a:pt x="105" y="0"/>
                    <a:pt x="0" y="100"/>
                    <a:pt x="0" y="223"/>
                  </a:cubicBezTo>
                  <a:cubicBezTo>
                    <a:pt x="0" y="351"/>
                    <a:pt x="105"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4"/>
            <p:cNvSpPr/>
            <p:nvPr/>
          </p:nvSpPr>
          <p:spPr>
            <a:xfrm>
              <a:off x="3500346" y="5111782"/>
              <a:ext cx="13780" cy="13780"/>
            </a:xfrm>
            <a:custGeom>
              <a:rect b="b" l="l" r="r" t="t"/>
              <a:pathLst>
                <a:path extrusionOk="0" h="452" w="452">
                  <a:moveTo>
                    <a:pt x="223" y="0"/>
                  </a:moveTo>
                  <a:cubicBezTo>
                    <a:pt x="100" y="0"/>
                    <a:pt x="0" y="99"/>
                    <a:pt x="0" y="228"/>
                  </a:cubicBezTo>
                  <a:cubicBezTo>
                    <a:pt x="0" y="351"/>
                    <a:pt x="100" y="451"/>
                    <a:pt x="223" y="451"/>
                  </a:cubicBezTo>
                  <a:cubicBezTo>
                    <a:pt x="352" y="451"/>
                    <a:pt x="451" y="351"/>
                    <a:pt x="451" y="228"/>
                  </a:cubicBezTo>
                  <a:cubicBezTo>
                    <a:pt x="451" y="99"/>
                    <a:pt x="352"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4"/>
            <p:cNvSpPr/>
            <p:nvPr/>
          </p:nvSpPr>
          <p:spPr>
            <a:xfrm>
              <a:off x="3500346" y="5222604"/>
              <a:ext cx="13780" cy="13933"/>
            </a:xfrm>
            <a:custGeom>
              <a:rect b="b" l="l" r="r" t="t"/>
              <a:pathLst>
                <a:path extrusionOk="0" h="457" w="452">
                  <a:moveTo>
                    <a:pt x="223" y="1"/>
                  </a:moveTo>
                  <a:cubicBezTo>
                    <a:pt x="100" y="1"/>
                    <a:pt x="0" y="105"/>
                    <a:pt x="0" y="229"/>
                  </a:cubicBezTo>
                  <a:cubicBezTo>
                    <a:pt x="0" y="352"/>
                    <a:pt x="100" y="457"/>
                    <a:pt x="223" y="457"/>
                  </a:cubicBezTo>
                  <a:cubicBezTo>
                    <a:pt x="352" y="457"/>
                    <a:pt x="451" y="352"/>
                    <a:pt x="451" y="229"/>
                  </a:cubicBezTo>
                  <a:cubicBezTo>
                    <a:pt x="451" y="105"/>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4"/>
            <p:cNvSpPr/>
            <p:nvPr/>
          </p:nvSpPr>
          <p:spPr>
            <a:xfrm>
              <a:off x="3564309" y="5111782"/>
              <a:ext cx="13780" cy="13780"/>
            </a:xfrm>
            <a:custGeom>
              <a:rect b="b" l="l" r="r" t="t"/>
              <a:pathLst>
                <a:path extrusionOk="0" h="452" w="452">
                  <a:moveTo>
                    <a:pt x="224" y="0"/>
                  </a:moveTo>
                  <a:cubicBezTo>
                    <a:pt x="101" y="0"/>
                    <a:pt x="0" y="99"/>
                    <a:pt x="0" y="228"/>
                  </a:cubicBezTo>
                  <a:cubicBezTo>
                    <a:pt x="0" y="351"/>
                    <a:pt x="101" y="451"/>
                    <a:pt x="224" y="451"/>
                  </a:cubicBezTo>
                  <a:cubicBezTo>
                    <a:pt x="351" y="451"/>
                    <a:pt x="451" y="351"/>
                    <a:pt x="451" y="228"/>
                  </a:cubicBezTo>
                  <a:cubicBezTo>
                    <a:pt x="451"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4"/>
            <p:cNvSpPr/>
            <p:nvPr/>
          </p:nvSpPr>
          <p:spPr>
            <a:xfrm>
              <a:off x="3564309" y="5222604"/>
              <a:ext cx="13780" cy="13933"/>
            </a:xfrm>
            <a:custGeom>
              <a:rect b="b" l="l" r="r" t="t"/>
              <a:pathLst>
                <a:path extrusionOk="0" h="457" w="452">
                  <a:moveTo>
                    <a:pt x="224" y="1"/>
                  </a:moveTo>
                  <a:cubicBezTo>
                    <a:pt x="101" y="1"/>
                    <a:pt x="0" y="105"/>
                    <a:pt x="0" y="229"/>
                  </a:cubicBezTo>
                  <a:cubicBezTo>
                    <a:pt x="0" y="352"/>
                    <a:pt x="101" y="457"/>
                    <a:pt x="224" y="457"/>
                  </a:cubicBezTo>
                  <a:cubicBezTo>
                    <a:pt x="351" y="457"/>
                    <a:pt x="451" y="352"/>
                    <a:pt x="451" y="229"/>
                  </a:cubicBezTo>
                  <a:cubicBezTo>
                    <a:pt x="451" y="105"/>
                    <a:pt x="351" y="1"/>
                    <a:pt x="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4"/>
            <p:cNvSpPr/>
            <p:nvPr/>
          </p:nvSpPr>
          <p:spPr>
            <a:xfrm>
              <a:off x="3570101" y="5062270"/>
              <a:ext cx="34176" cy="56737"/>
            </a:xfrm>
            <a:custGeom>
              <a:rect b="b" l="l" r="r" t="t"/>
              <a:pathLst>
                <a:path extrusionOk="0" h="1861" w="1121">
                  <a:moveTo>
                    <a:pt x="1054" y="1"/>
                  </a:moveTo>
                  <a:lnTo>
                    <a:pt x="1" y="1823"/>
                  </a:lnTo>
                  <a:lnTo>
                    <a:pt x="71" y="1861"/>
                  </a:lnTo>
                  <a:lnTo>
                    <a:pt x="1120"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4"/>
            <p:cNvSpPr/>
            <p:nvPr/>
          </p:nvSpPr>
          <p:spPr>
            <a:xfrm>
              <a:off x="3596443" y="5056081"/>
              <a:ext cx="13902" cy="13902"/>
            </a:xfrm>
            <a:custGeom>
              <a:rect b="b" l="l" r="r" t="t"/>
              <a:pathLst>
                <a:path extrusionOk="0" h="456" w="456">
                  <a:moveTo>
                    <a:pt x="228" y="0"/>
                  </a:moveTo>
                  <a:cubicBezTo>
                    <a:pt x="105" y="0"/>
                    <a:pt x="0" y="104"/>
                    <a:pt x="0" y="228"/>
                  </a:cubicBezTo>
                  <a:cubicBezTo>
                    <a:pt x="0" y="351"/>
                    <a:pt x="105" y="456"/>
                    <a:pt x="228" y="456"/>
                  </a:cubicBezTo>
                  <a:cubicBezTo>
                    <a:pt x="351" y="456"/>
                    <a:pt x="456" y="351"/>
                    <a:pt x="456" y="228"/>
                  </a:cubicBezTo>
                  <a:cubicBezTo>
                    <a:pt x="456" y="104"/>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4"/>
            <p:cNvSpPr/>
            <p:nvPr/>
          </p:nvSpPr>
          <p:spPr>
            <a:xfrm>
              <a:off x="3185502" y="5284951"/>
              <a:ext cx="34298" cy="56768"/>
            </a:xfrm>
            <a:custGeom>
              <a:rect b="b" l="l" r="r" t="t"/>
              <a:pathLst>
                <a:path extrusionOk="0" h="1862" w="1125">
                  <a:moveTo>
                    <a:pt x="1054" y="1"/>
                  </a:moveTo>
                  <a:lnTo>
                    <a:pt x="0" y="1823"/>
                  </a:lnTo>
                  <a:lnTo>
                    <a:pt x="71" y="1862"/>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4"/>
            <p:cNvSpPr/>
            <p:nvPr/>
          </p:nvSpPr>
          <p:spPr>
            <a:xfrm>
              <a:off x="3179709" y="5334432"/>
              <a:ext cx="13780" cy="13780"/>
            </a:xfrm>
            <a:custGeom>
              <a:rect b="b" l="l" r="r" t="t"/>
              <a:pathLst>
                <a:path extrusionOk="0" h="452" w="452">
                  <a:moveTo>
                    <a:pt x="223" y="1"/>
                  </a:moveTo>
                  <a:cubicBezTo>
                    <a:pt x="100" y="1"/>
                    <a:pt x="0" y="101"/>
                    <a:pt x="0" y="224"/>
                  </a:cubicBezTo>
                  <a:cubicBezTo>
                    <a:pt x="0" y="353"/>
                    <a:pt x="100" y="452"/>
                    <a:pt x="223" y="452"/>
                  </a:cubicBezTo>
                  <a:cubicBezTo>
                    <a:pt x="351" y="452"/>
                    <a:pt x="451" y="353"/>
                    <a:pt x="451" y="224"/>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4"/>
            <p:cNvSpPr/>
            <p:nvPr/>
          </p:nvSpPr>
          <p:spPr>
            <a:xfrm>
              <a:off x="3211812" y="5278731"/>
              <a:ext cx="13933" cy="13780"/>
            </a:xfrm>
            <a:custGeom>
              <a:rect b="b" l="l" r="r" t="t"/>
              <a:pathLst>
                <a:path extrusionOk="0" h="452" w="457">
                  <a:moveTo>
                    <a:pt x="229" y="1"/>
                  </a:moveTo>
                  <a:cubicBezTo>
                    <a:pt x="106" y="1"/>
                    <a:pt x="1" y="101"/>
                    <a:pt x="1" y="229"/>
                  </a:cubicBezTo>
                  <a:cubicBezTo>
                    <a:pt x="1" y="353"/>
                    <a:pt x="106" y="452"/>
                    <a:pt x="229" y="452"/>
                  </a:cubicBezTo>
                  <a:cubicBezTo>
                    <a:pt x="352" y="452"/>
                    <a:pt x="456" y="353"/>
                    <a:pt x="456" y="229"/>
                  </a:cubicBezTo>
                  <a:cubicBezTo>
                    <a:pt x="456" y="101"/>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4"/>
            <p:cNvSpPr/>
            <p:nvPr/>
          </p:nvSpPr>
          <p:spPr>
            <a:xfrm>
              <a:off x="3666168" y="5228701"/>
              <a:ext cx="34207" cy="56859"/>
            </a:xfrm>
            <a:custGeom>
              <a:rect b="b" l="l" r="r" t="t"/>
              <a:pathLst>
                <a:path extrusionOk="0" h="1865" w="1122">
                  <a:moveTo>
                    <a:pt x="1054" y="0"/>
                  </a:moveTo>
                  <a:lnTo>
                    <a:pt x="0" y="1823"/>
                  </a:lnTo>
                  <a:lnTo>
                    <a:pt x="72" y="1865"/>
                  </a:lnTo>
                  <a:lnTo>
                    <a:pt x="1121" y="42"/>
                  </a:lnTo>
                  <a:lnTo>
                    <a:pt x="1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4"/>
            <p:cNvSpPr/>
            <p:nvPr/>
          </p:nvSpPr>
          <p:spPr>
            <a:xfrm>
              <a:off x="3660405" y="5278335"/>
              <a:ext cx="13780" cy="13780"/>
            </a:xfrm>
            <a:custGeom>
              <a:rect b="b" l="l" r="r" t="t"/>
              <a:pathLst>
                <a:path extrusionOk="0" h="452" w="452">
                  <a:moveTo>
                    <a:pt x="223" y="0"/>
                  </a:moveTo>
                  <a:cubicBezTo>
                    <a:pt x="99" y="0"/>
                    <a:pt x="0" y="99"/>
                    <a:pt x="0" y="223"/>
                  </a:cubicBezTo>
                  <a:cubicBezTo>
                    <a:pt x="0" y="351"/>
                    <a:pt x="99"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4"/>
            <p:cNvSpPr/>
            <p:nvPr/>
          </p:nvSpPr>
          <p:spPr>
            <a:xfrm>
              <a:off x="3692509" y="5222604"/>
              <a:ext cx="13933" cy="13750"/>
            </a:xfrm>
            <a:custGeom>
              <a:rect b="b" l="l" r="r" t="t"/>
              <a:pathLst>
                <a:path extrusionOk="0" h="451" w="457">
                  <a:moveTo>
                    <a:pt x="229" y="1"/>
                  </a:moveTo>
                  <a:cubicBezTo>
                    <a:pt x="104" y="1"/>
                    <a:pt x="1" y="100"/>
                    <a:pt x="1" y="229"/>
                  </a:cubicBezTo>
                  <a:cubicBezTo>
                    <a:pt x="1" y="352"/>
                    <a:pt x="104"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4"/>
            <p:cNvSpPr/>
            <p:nvPr/>
          </p:nvSpPr>
          <p:spPr>
            <a:xfrm>
              <a:off x="3377786" y="5062270"/>
              <a:ext cx="34329" cy="56737"/>
            </a:xfrm>
            <a:custGeom>
              <a:rect b="b" l="l" r="r" t="t"/>
              <a:pathLst>
                <a:path extrusionOk="0" h="1861" w="1126">
                  <a:moveTo>
                    <a:pt x="1054" y="1"/>
                  </a:moveTo>
                  <a:lnTo>
                    <a:pt x="0" y="1823"/>
                  </a:lnTo>
                  <a:lnTo>
                    <a:pt x="72" y="1861"/>
                  </a:lnTo>
                  <a:lnTo>
                    <a:pt x="1126"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4"/>
            <p:cNvSpPr/>
            <p:nvPr/>
          </p:nvSpPr>
          <p:spPr>
            <a:xfrm>
              <a:off x="3372024" y="5111782"/>
              <a:ext cx="13750" cy="13780"/>
            </a:xfrm>
            <a:custGeom>
              <a:rect b="b" l="l" r="r" t="t"/>
              <a:pathLst>
                <a:path extrusionOk="0" h="452" w="451">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4"/>
            <p:cNvSpPr/>
            <p:nvPr/>
          </p:nvSpPr>
          <p:spPr>
            <a:xfrm>
              <a:off x="3404280" y="5056081"/>
              <a:ext cx="13780" cy="13780"/>
            </a:xfrm>
            <a:custGeom>
              <a:rect b="b" l="l" r="r" t="t"/>
              <a:pathLst>
                <a:path extrusionOk="0" h="452" w="452">
                  <a:moveTo>
                    <a:pt x="224" y="0"/>
                  </a:moveTo>
                  <a:cubicBezTo>
                    <a:pt x="100" y="0"/>
                    <a:pt x="1" y="99"/>
                    <a:pt x="1" y="228"/>
                  </a:cubicBezTo>
                  <a:cubicBezTo>
                    <a:pt x="1" y="351"/>
                    <a:pt x="100" y="451"/>
                    <a:pt x="224" y="451"/>
                  </a:cubicBezTo>
                  <a:cubicBezTo>
                    <a:pt x="351" y="451"/>
                    <a:pt x="452" y="351"/>
                    <a:pt x="452" y="228"/>
                  </a:cubicBezTo>
                  <a:cubicBezTo>
                    <a:pt x="452"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4"/>
            <p:cNvSpPr/>
            <p:nvPr/>
          </p:nvSpPr>
          <p:spPr>
            <a:xfrm>
              <a:off x="3377939" y="5006569"/>
              <a:ext cx="34329" cy="56737"/>
            </a:xfrm>
            <a:custGeom>
              <a:rect b="b" l="l" r="r" t="t"/>
              <a:pathLst>
                <a:path extrusionOk="0" h="1861" w="1126">
                  <a:moveTo>
                    <a:pt x="72" y="1"/>
                  </a:moveTo>
                  <a:lnTo>
                    <a:pt x="0" y="38"/>
                  </a:lnTo>
                  <a:lnTo>
                    <a:pt x="1054" y="1861"/>
                  </a:lnTo>
                  <a:lnTo>
                    <a:pt x="1125"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4"/>
            <p:cNvSpPr/>
            <p:nvPr/>
          </p:nvSpPr>
          <p:spPr>
            <a:xfrm>
              <a:off x="3372024" y="5000350"/>
              <a:ext cx="13750" cy="13933"/>
            </a:xfrm>
            <a:custGeom>
              <a:rect b="b" l="l" r="r" t="t"/>
              <a:pathLst>
                <a:path extrusionOk="0" h="457" w="451">
                  <a:moveTo>
                    <a:pt x="228" y="1"/>
                  </a:moveTo>
                  <a:cubicBezTo>
                    <a:pt x="99" y="1"/>
                    <a:pt x="0" y="105"/>
                    <a:pt x="0" y="229"/>
                  </a:cubicBezTo>
                  <a:cubicBezTo>
                    <a:pt x="0" y="356"/>
                    <a:pt x="99" y="457"/>
                    <a:pt x="228" y="457"/>
                  </a:cubicBezTo>
                  <a:cubicBezTo>
                    <a:pt x="351" y="457"/>
                    <a:pt x="450" y="356"/>
                    <a:pt x="450" y="229"/>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4"/>
            <p:cNvSpPr/>
            <p:nvPr/>
          </p:nvSpPr>
          <p:spPr>
            <a:xfrm>
              <a:off x="3185624" y="5118428"/>
              <a:ext cx="34176" cy="56737"/>
            </a:xfrm>
            <a:custGeom>
              <a:rect b="b" l="l" r="r" t="t"/>
              <a:pathLst>
                <a:path extrusionOk="0" h="1861" w="1121">
                  <a:moveTo>
                    <a:pt x="72" y="1"/>
                  </a:moveTo>
                  <a:lnTo>
                    <a:pt x="1" y="38"/>
                  </a:lnTo>
                  <a:lnTo>
                    <a:pt x="1055" y="1861"/>
                  </a:lnTo>
                  <a:lnTo>
                    <a:pt x="1121"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4"/>
            <p:cNvSpPr/>
            <p:nvPr/>
          </p:nvSpPr>
          <p:spPr>
            <a:xfrm>
              <a:off x="3211812" y="5167909"/>
              <a:ext cx="13933" cy="13750"/>
            </a:xfrm>
            <a:custGeom>
              <a:rect b="b" l="l" r="r" t="t"/>
              <a:pathLst>
                <a:path extrusionOk="0" h="451" w="457">
                  <a:moveTo>
                    <a:pt x="229" y="1"/>
                  </a:moveTo>
                  <a:cubicBezTo>
                    <a:pt x="106" y="1"/>
                    <a:pt x="1" y="100"/>
                    <a:pt x="1" y="229"/>
                  </a:cubicBezTo>
                  <a:cubicBezTo>
                    <a:pt x="1" y="352"/>
                    <a:pt x="106"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4"/>
            <p:cNvSpPr/>
            <p:nvPr/>
          </p:nvSpPr>
          <p:spPr>
            <a:xfrm>
              <a:off x="3179709" y="5112178"/>
              <a:ext cx="13780" cy="13933"/>
            </a:xfrm>
            <a:custGeom>
              <a:rect b="b" l="l" r="r" t="t"/>
              <a:pathLst>
                <a:path extrusionOk="0" h="457" w="452">
                  <a:moveTo>
                    <a:pt x="223" y="1"/>
                  </a:moveTo>
                  <a:cubicBezTo>
                    <a:pt x="100" y="1"/>
                    <a:pt x="0" y="106"/>
                    <a:pt x="0" y="229"/>
                  </a:cubicBezTo>
                  <a:cubicBezTo>
                    <a:pt x="0" y="353"/>
                    <a:pt x="100" y="456"/>
                    <a:pt x="223" y="456"/>
                  </a:cubicBezTo>
                  <a:cubicBezTo>
                    <a:pt x="351" y="456"/>
                    <a:pt x="451" y="353"/>
                    <a:pt x="451" y="229"/>
                  </a:cubicBezTo>
                  <a:cubicBezTo>
                    <a:pt x="451" y="106"/>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4"/>
            <p:cNvSpPr/>
            <p:nvPr/>
          </p:nvSpPr>
          <p:spPr>
            <a:xfrm>
              <a:off x="3281263" y="5228701"/>
              <a:ext cx="97743" cy="113596"/>
            </a:xfrm>
            <a:custGeom>
              <a:rect b="b" l="l" r="r" t="t"/>
              <a:pathLst>
                <a:path extrusionOk="0" h="3726" w="3206">
                  <a:moveTo>
                    <a:pt x="1079" y="0"/>
                  </a:moveTo>
                  <a:lnTo>
                    <a:pt x="1" y="1860"/>
                  </a:lnTo>
                  <a:lnTo>
                    <a:pt x="1079" y="3725"/>
                  </a:lnTo>
                  <a:lnTo>
                    <a:pt x="3205" y="3725"/>
                  </a:lnTo>
                  <a:lnTo>
                    <a:pt x="3205" y="3645"/>
                  </a:lnTo>
                  <a:lnTo>
                    <a:pt x="1126" y="3645"/>
                  </a:lnTo>
                  <a:lnTo>
                    <a:pt x="96" y="1860"/>
                  </a:lnTo>
                  <a:lnTo>
                    <a:pt x="1126" y="80"/>
                  </a:lnTo>
                  <a:lnTo>
                    <a:pt x="3205" y="80"/>
                  </a:lnTo>
                  <a:lnTo>
                    <a:pt x="32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4"/>
            <p:cNvSpPr/>
            <p:nvPr/>
          </p:nvSpPr>
          <p:spPr>
            <a:xfrm>
              <a:off x="3275806" y="5278731"/>
              <a:ext cx="13902" cy="13780"/>
            </a:xfrm>
            <a:custGeom>
              <a:rect b="b" l="l" r="r" t="t"/>
              <a:pathLst>
                <a:path extrusionOk="0" h="452" w="456">
                  <a:moveTo>
                    <a:pt x="228" y="1"/>
                  </a:moveTo>
                  <a:cubicBezTo>
                    <a:pt x="104" y="1"/>
                    <a:pt x="0" y="101"/>
                    <a:pt x="0" y="229"/>
                  </a:cubicBezTo>
                  <a:cubicBezTo>
                    <a:pt x="0" y="353"/>
                    <a:pt x="104" y="452"/>
                    <a:pt x="228" y="452"/>
                  </a:cubicBezTo>
                  <a:cubicBezTo>
                    <a:pt x="351" y="452"/>
                    <a:pt x="456" y="353"/>
                    <a:pt x="456" y="229"/>
                  </a:cubicBezTo>
                  <a:cubicBezTo>
                    <a:pt x="456"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4"/>
            <p:cNvSpPr/>
            <p:nvPr/>
          </p:nvSpPr>
          <p:spPr>
            <a:xfrm>
              <a:off x="3308061" y="5223031"/>
              <a:ext cx="13780" cy="13933"/>
            </a:xfrm>
            <a:custGeom>
              <a:rect b="b" l="l" r="r" t="t"/>
              <a:pathLst>
                <a:path extrusionOk="0" h="457" w="452">
                  <a:moveTo>
                    <a:pt x="228" y="1"/>
                  </a:moveTo>
                  <a:cubicBezTo>
                    <a:pt x="99" y="1"/>
                    <a:pt x="0" y="105"/>
                    <a:pt x="0" y="228"/>
                  </a:cubicBezTo>
                  <a:cubicBezTo>
                    <a:pt x="0" y="351"/>
                    <a:pt x="99" y="456"/>
                    <a:pt x="228" y="456"/>
                  </a:cubicBezTo>
                  <a:cubicBezTo>
                    <a:pt x="351" y="456"/>
                    <a:pt x="451" y="351"/>
                    <a:pt x="451" y="228"/>
                  </a:cubicBezTo>
                  <a:cubicBezTo>
                    <a:pt x="451"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4"/>
            <p:cNvSpPr/>
            <p:nvPr/>
          </p:nvSpPr>
          <p:spPr>
            <a:xfrm>
              <a:off x="3308061" y="5334035"/>
              <a:ext cx="13780" cy="13780"/>
            </a:xfrm>
            <a:custGeom>
              <a:rect b="b" l="l" r="r" t="t"/>
              <a:pathLst>
                <a:path extrusionOk="0" h="452" w="452">
                  <a:moveTo>
                    <a:pt x="228" y="0"/>
                  </a:moveTo>
                  <a:cubicBezTo>
                    <a:pt x="99" y="0"/>
                    <a:pt x="0" y="99"/>
                    <a:pt x="0" y="223"/>
                  </a:cubicBezTo>
                  <a:cubicBezTo>
                    <a:pt x="0" y="351"/>
                    <a:pt x="99"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4"/>
            <p:cNvSpPr/>
            <p:nvPr/>
          </p:nvSpPr>
          <p:spPr>
            <a:xfrm>
              <a:off x="3372024" y="5223031"/>
              <a:ext cx="13750" cy="13933"/>
            </a:xfrm>
            <a:custGeom>
              <a:rect b="b" l="l" r="r" t="t"/>
              <a:pathLst>
                <a:path extrusionOk="0" h="457" w="451">
                  <a:moveTo>
                    <a:pt x="228" y="1"/>
                  </a:moveTo>
                  <a:cubicBezTo>
                    <a:pt x="99" y="1"/>
                    <a:pt x="0" y="105"/>
                    <a:pt x="0" y="228"/>
                  </a:cubicBezTo>
                  <a:cubicBezTo>
                    <a:pt x="0" y="351"/>
                    <a:pt x="99" y="456"/>
                    <a:pt x="228" y="456"/>
                  </a:cubicBezTo>
                  <a:cubicBezTo>
                    <a:pt x="351" y="456"/>
                    <a:pt x="450" y="351"/>
                    <a:pt x="450" y="228"/>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4"/>
            <p:cNvSpPr/>
            <p:nvPr/>
          </p:nvSpPr>
          <p:spPr>
            <a:xfrm>
              <a:off x="3377359" y="5172970"/>
              <a:ext cx="131005" cy="113048"/>
            </a:xfrm>
            <a:custGeom>
              <a:rect b="b" l="l" r="r" t="t"/>
              <a:pathLst>
                <a:path extrusionOk="0" h="3708" w="4297">
                  <a:moveTo>
                    <a:pt x="1078" y="0"/>
                  </a:moveTo>
                  <a:lnTo>
                    <a:pt x="1" y="1861"/>
                  </a:lnTo>
                  <a:lnTo>
                    <a:pt x="1068" y="3708"/>
                  </a:lnTo>
                  <a:lnTo>
                    <a:pt x="1135" y="3665"/>
                  </a:lnTo>
                  <a:lnTo>
                    <a:pt x="95" y="1861"/>
                  </a:lnTo>
                  <a:lnTo>
                    <a:pt x="1125" y="81"/>
                  </a:lnTo>
                  <a:lnTo>
                    <a:pt x="3186" y="81"/>
                  </a:lnTo>
                  <a:lnTo>
                    <a:pt x="4224" y="1885"/>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4"/>
            <p:cNvSpPr/>
            <p:nvPr/>
          </p:nvSpPr>
          <p:spPr>
            <a:xfrm>
              <a:off x="3404158" y="5167482"/>
              <a:ext cx="13902" cy="13780"/>
            </a:xfrm>
            <a:custGeom>
              <a:rect b="b" l="l" r="r" t="t"/>
              <a:pathLst>
                <a:path extrusionOk="0" h="452" w="456">
                  <a:moveTo>
                    <a:pt x="228" y="0"/>
                  </a:moveTo>
                  <a:cubicBezTo>
                    <a:pt x="104" y="0"/>
                    <a:pt x="0" y="100"/>
                    <a:pt x="0" y="223"/>
                  </a:cubicBezTo>
                  <a:cubicBezTo>
                    <a:pt x="0" y="351"/>
                    <a:pt x="104"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4"/>
            <p:cNvSpPr/>
            <p:nvPr/>
          </p:nvSpPr>
          <p:spPr>
            <a:xfrm>
              <a:off x="3281720" y="5117269"/>
              <a:ext cx="97286" cy="57469"/>
            </a:xfrm>
            <a:custGeom>
              <a:rect b="b" l="l" r="r" t="t"/>
              <a:pathLst>
                <a:path extrusionOk="0" h="1885" w="3191">
                  <a:moveTo>
                    <a:pt x="1064" y="0"/>
                  </a:moveTo>
                  <a:lnTo>
                    <a:pt x="1" y="1842"/>
                  </a:lnTo>
                  <a:lnTo>
                    <a:pt x="67" y="1884"/>
                  </a:lnTo>
                  <a:lnTo>
                    <a:pt x="1111" y="81"/>
                  </a:lnTo>
                  <a:lnTo>
                    <a:pt x="3190" y="81"/>
                  </a:lnTo>
                  <a:lnTo>
                    <a:pt x="3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4"/>
            <p:cNvSpPr/>
            <p:nvPr/>
          </p:nvSpPr>
          <p:spPr>
            <a:xfrm>
              <a:off x="3308061" y="5111782"/>
              <a:ext cx="13780" cy="13780"/>
            </a:xfrm>
            <a:custGeom>
              <a:rect b="b" l="l" r="r" t="t"/>
              <a:pathLst>
                <a:path extrusionOk="0" h="452" w="452">
                  <a:moveTo>
                    <a:pt x="228" y="0"/>
                  </a:moveTo>
                  <a:cubicBezTo>
                    <a:pt x="99" y="0"/>
                    <a:pt x="0" y="99"/>
                    <a:pt x="0" y="228"/>
                  </a:cubicBezTo>
                  <a:cubicBezTo>
                    <a:pt x="0" y="351"/>
                    <a:pt x="99" y="451"/>
                    <a:pt x="228" y="451"/>
                  </a:cubicBezTo>
                  <a:cubicBezTo>
                    <a:pt x="351" y="451"/>
                    <a:pt x="451" y="351"/>
                    <a:pt x="451" y="228"/>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4"/>
            <p:cNvSpPr/>
            <p:nvPr/>
          </p:nvSpPr>
          <p:spPr>
            <a:xfrm>
              <a:off x="3569644" y="5283823"/>
              <a:ext cx="130852" cy="113596"/>
            </a:xfrm>
            <a:custGeom>
              <a:rect b="b" l="l" r="r" t="t"/>
              <a:pathLst>
                <a:path extrusionOk="0" h="3726" w="4292">
                  <a:moveTo>
                    <a:pt x="1078" y="0"/>
                  </a:moveTo>
                  <a:lnTo>
                    <a:pt x="1" y="1860"/>
                  </a:lnTo>
                  <a:lnTo>
                    <a:pt x="1078" y="3726"/>
                  </a:lnTo>
                  <a:lnTo>
                    <a:pt x="3205" y="3726"/>
                  </a:lnTo>
                  <a:lnTo>
                    <a:pt x="3205" y="3645"/>
                  </a:lnTo>
                  <a:lnTo>
                    <a:pt x="1122" y="3645"/>
                  </a:lnTo>
                  <a:lnTo>
                    <a:pt x="96" y="1860"/>
                  </a:lnTo>
                  <a:lnTo>
                    <a:pt x="1122" y="81"/>
                  </a:lnTo>
                  <a:lnTo>
                    <a:pt x="3181" y="81"/>
                  </a:lnTo>
                  <a:lnTo>
                    <a:pt x="4220" y="1884"/>
                  </a:lnTo>
                  <a:lnTo>
                    <a:pt x="4292" y="1842"/>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4"/>
            <p:cNvSpPr/>
            <p:nvPr/>
          </p:nvSpPr>
          <p:spPr>
            <a:xfrm>
              <a:off x="3564156" y="5333883"/>
              <a:ext cx="13933" cy="13933"/>
            </a:xfrm>
            <a:custGeom>
              <a:rect b="b" l="l" r="r" t="t"/>
              <a:pathLst>
                <a:path extrusionOk="0" h="457" w="457">
                  <a:moveTo>
                    <a:pt x="229" y="1"/>
                  </a:moveTo>
                  <a:cubicBezTo>
                    <a:pt x="100" y="1"/>
                    <a:pt x="1" y="104"/>
                    <a:pt x="1" y="228"/>
                  </a:cubicBezTo>
                  <a:cubicBezTo>
                    <a:pt x="1" y="351"/>
                    <a:pt x="100" y="456"/>
                    <a:pt x="229" y="456"/>
                  </a:cubicBezTo>
                  <a:cubicBezTo>
                    <a:pt x="352" y="456"/>
                    <a:pt x="456" y="351"/>
                    <a:pt x="456" y="228"/>
                  </a:cubicBezTo>
                  <a:cubicBezTo>
                    <a:pt x="456"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4"/>
            <p:cNvSpPr/>
            <p:nvPr/>
          </p:nvSpPr>
          <p:spPr>
            <a:xfrm>
              <a:off x="3692509" y="5333883"/>
              <a:ext cx="13780" cy="13933"/>
            </a:xfrm>
            <a:custGeom>
              <a:rect b="b" l="l" r="r" t="t"/>
              <a:pathLst>
                <a:path extrusionOk="0" h="457" w="452">
                  <a:moveTo>
                    <a:pt x="229" y="1"/>
                  </a:moveTo>
                  <a:cubicBezTo>
                    <a:pt x="100" y="1"/>
                    <a:pt x="1" y="104"/>
                    <a:pt x="1" y="228"/>
                  </a:cubicBezTo>
                  <a:cubicBezTo>
                    <a:pt x="1" y="351"/>
                    <a:pt x="100" y="456"/>
                    <a:pt x="229" y="456"/>
                  </a:cubicBezTo>
                  <a:cubicBezTo>
                    <a:pt x="352" y="456"/>
                    <a:pt x="452" y="351"/>
                    <a:pt x="452" y="228"/>
                  </a:cubicBezTo>
                  <a:cubicBezTo>
                    <a:pt x="452"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4"/>
            <p:cNvSpPr/>
            <p:nvPr/>
          </p:nvSpPr>
          <p:spPr>
            <a:xfrm>
              <a:off x="3596443" y="5278335"/>
              <a:ext cx="13780" cy="13780"/>
            </a:xfrm>
            <a:custGeom>
              <a:rect b="b" l="l" r="r" t="t"/>
              <a:pathLst>
                <a:path extrusionOk="0" h="452" w="452">
                  <a:moveTo>
                    <a:pt x="223" y="0"/>
                  </a:moveTo>
                  <a:cubicBezTo>
                    <a:pt x="100" y="0"/>
                    <a:pt x="0" y="99"/>
                    <a:pt x="0" y="223"/>
                  </a:cubicBezTo>
                  <a:cubicBezTo>
                    <a:pt x="0" y="351"/>
                    <a:pt x="100"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4"/>
            <p:cNvSpPr/>
            <p:nvPr/>
          </p:nvSpPr>
          <p:spPr>
            <a:xfrm>
              <a:off x="3596443" y="5389126"/>
              <a:ext cx="13780" cy="13780"/>
            </a:xfrm>
            <a:custGeom>
              <a:rect b="b" l="l" r="r" t="t"/>
              <a:pathLst>
                <a:path extrusionOk="0" h="452" w="452">
                  <a:moveTo>
                    <a:pt x="223" y="1"/>
                  </a:moveTo>
                  <a:cubicBezTo>
                    <a:pt x="100" y="1"/>
                    <a:pt x="0" y="101"/>
                    <a:pt x="0" y="229"/>
                  </a:cubicBezTo>
                  <a:cubicBezTo>
                    <a:pt x="0" y="353"/>
                    <a:pt x="100"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4"/>
            <p:cNvSpPr/>
            <p:nvPr/>
          </p:nvSpPr>
          <p:spPr>
            <a:xfrm>
              <a:off x="3660405" y="5389126"/>
              <a:ext cx="13780" cy="13780"/>
            </a:xfrm>
            <a:custGeom>
              <a:rect b="b" l="l" r="r" t="t"/>
              <a:pathLst>
                <a:path extrusionOk="0" h="452" w="452">
                  <a:moveTo>
                    <a:pt x="223" y="1"/>
                  </a:moveTo>
                  <a:cubicBezTo>
                    <a:pt x="99" y="1"/>
                    <a:pt x="0" y="101"/>
                    <a:pt x="0" y="229"/>
                  </a:cubicBezTo>
                  <a:cubicBezTo>
                    <a:pt x="0" y="353"/>
                    <a:pt x="99"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4"/>
            <p:cNvSpPr/>
            <p:nvPr/>
          </p:nvSpPr>
          <p:spPr>
            <a:xfrm>
              <a:off x="3185502" y="5173397"/>
              <a:ext cx="130547" cy="57469"/>
            </a:xfrm>
            <a:custGeom>
              <a:rect b="b" l="l" r="r" t="t"/>
              <a:pathLst>
                <a:path extrusionOk="0" h="1885" w="4282">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4"/>
            <p:cNvSpPr/>
            <p:nvPr/>
          </p:nvSpPr>
          <p:spPr>
            <a:xfrm>
              <a:off x="3218642" y="5284524"/>
              <a:ext cx="64268" cy="2500"/>
            </a:xfrm>
            <a:custGeom>
              <a:rect b="b" l="l" r="r" t="t"/>
              <a:pathLst>
                <a:path extrusionOk="0" h="82" w="2108">
                  <a:moveTo>
                    <a:pt x="0" y="1"/>
                  </a:moveTo>
                  <a:lnTo>
                    <a:pt x="0" y="82"/>
                  </a:lnTo>
                  <a:lnTo>
                    <a:pt x="2107" y="82"/>
                  </a:lnTo>
                  <a:lnTo>
                    <a:pt x="2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4"/>
            <p:cNvSpPr/>
            <p:nvPr/>
          </p:nvSpPr>
          <p:spPr>
            <a:xfrm>
              <a:off x="3179709" y="5223640"/>
              <a:ext cx="13780" cy="13780"/>
            </a:xfrm>
            <a:custGeom>
              <a:rect b="b" l="l" r="r" t="t"/>
              <a:pathLst>
                <a:path extrusionOk="0" h="452" w="452">
                  <a:moveTo>
                    <a:pt x="228" y="0"/>
                  </a:moveTo>
                  <a:cubicBezTo>
                    <a:pt x="100" y="0"/>
                    <a:pt x="0" y="99"/>
                    <a:pt x="0" y="223"/>
                  </a:cubicBezTo>
                  <a:cubicBezTo>
                    <a:pt x="0" y="351"/>
                    <a:pt x="100"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4"/>
            <p:cNvSpPr/>
            <p:nvPr/>
          </p:nvSpPr>
          <p:spPr>
            <a:xfrm>
              <a:off x="3275806" y="5167909"/>
              <a:ext cx="13902" cy="13750"/>
            </a:xfrm>
            <a:custGeom>
              <a:rect b="b" l="l" r="r" t="t"/>
              <a:pathLst>
                <a:path extrusionOk="0" h="451" w="456">
                  <a:moveTo>
                    <a:pt x="228" y="1"/>
                  </a:moveTo>
                  <a:cubicBezTo>
                    <a:pt x="104" y="1"/>
                    <a:pt x="0" y="100"/>
                    <a:pt x="0" y="229"/>
                  </a:cubicBezTo>
                  <a:cubicBezTo>
                    <a:pt x="0" y="352"/>
                    <a:pt x="104" y="451"/>
                    <a:pt x="228" y="451"/>
                  </a:cubicBezTo>
                  <a:cubicBezTo>
                    <a:pt x="351" y="451"/>
                    <a:pt x="456" y="352"/>
                    <a:pt x="456" y="229"/>
                  </a:cubicBezTo>
                  <a:cubicBezTo>
                    <a:pt x="456" y="100"/>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4"/>
            <p:cNvSpPr/>
            <p:nvPr/>
          </p:nvSpPr>
          <p:spPr>
            <a:xfrm>
              <a:off x="3473883" y="5228091"/>
              <a:ext cx="130517" cy="57469"/>
            </a:xfrm>
            <a:custGeom>
              <a:rect b="b" l="l" r="r" t="t"/>
              <a:pathLst>
                <a:path extrusionOk="0" h="1885" w="4281">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4"/>
            <p:cNvSpPr/>
            <p:nvPr/>
          </p:nvSpPr>
          <p:spPr>
            <a:xfrm>
              <a:off x="3473426" y="5450223"/>
              <a:ext cx="130974" cy="113017"/>
            </a:xfrm>
            <a:custGeom>
              <a:rect b="b" l="l" r="r" t="t"/>
              <a:pathLst>
                <a:path extrusionOk="0" h="3707" w="4296">
                  <a:moveTo>
                    <a:pt x="1078" y="0"/>
                  </a:moveTo>
                  <a:lnTo>
                    <a:pt x="0" y="1865"/>
                  </a:lnTo>
                  <a:lnTo>
                    <a:pt x="1069" y="3707"/>
                  </a:lnTo>
                  <a:lnTo>
                    <a:pt x="1135" y="3669"/>
                  </a:lnTo>
                  <a:lnTo>
                    <a:pt x="96" y="1865"/>
                  </a:lnTo>
                  <a:lnTo>
                    <a:pt x="1126" y="86"/>
                  </a:lnTo>
                  <a:lnTo>
                    <a:pt x="3185" y="86"/>
                  </a:lnTo>
                  <a:lnTo>
                    <a:pt x="4225" y="1884"/>
                  </a:lnTo>
                  <a:lnTo>
                    <a:pt x="4296" y="1847"/>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4"/>
            <p:cNvSpPr/>
            <p:nvPr/>
          </p:nvSpPr>
          <p:spPr>
            <a:xfrm>
              <a:off x="3468090" y="5500436"/>
              <a:ext cx="13780" cy="13750"/>
            </a:xfrm>
            <a:custGeom>
              <a:rect b="b" l="l" r="r" t="t"/>
              <a:pathLst>
                <a:path extrusionOk="0" h="451" w="452">
                  <a:moveTo>
                    <a:pt x="223" y="1"/>
                  </a:moveTo>
                  <a:cubicBezTo>
                    <a:pt x="100" y="1"/>
                    <a:pt x="0" y="100"/>
                    <a:pt x="0" y="228"/>
                  </a:cubicBezTo>
                  <a:cubicBezTo>
                    <a:pt x="0" y="351"/>
                    <a:pt x="100" y="450"/>
                    <a:pt x="223" y="450"/>
                  </a:cubicBezTo>
                  <a:cubicBezTo>
                    <a:pt x="352" y="450"/>
                    <a:pt x="451" y="351"/>
                    <a:pt x="451" y="228"/>
                  </a:cubicBezTo>
                  <a:cubicBezTo>
                    <a:pt x="451" y="100"/>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4"/>
            <p:cNvSpPr/>
            <p:nvPr/>
          </p:nvSpPr>
          <p:spPr>
            <a:xfrm>
              <a:off x="3596443" y="5500436"/>
              <a:ext cx="13780" cy="13750"/>
            </a:xfrm>
            <a:custGeom>
              <a:rect b="b" l="l" r="r" t="t"/>
              <a:pathLst>
                <a:path extrusionOk="0" h="451" w="452">
                  <a:moveTo>
                    <a:pt x="223" y="1"/>
                  </a:moveTo>
                  <a:cubicBezTo>
                    <a:pt x="100" y="1"/>
                    <a:pt x="0" y="100"/>
                    <a:pt x="0" y="228"/>
                  </a:cubicBezTo>
                  <a:cubicBezTo>
                    <a:pt x="0" y="351"/>
                    <a:pt x="100" y="450"/>
                    <a:pt x="223" y="450"/>
                  </a:cubicBezTo>
                  <a:cubicBezTo>
                    <a:pt x="351" y="450"/>
                    <a:pt x="451" y="351"/>
                    <a:pt x="451" y="228"/>
                  </a:cubicBezTo>
                  <a:cubicBezTo>
                    <a:pt x="451" y="100"/>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4"/>
            <p:cNvSpPr/>
            <p:nvPr/>
          </p:nvSpPr>
          <p:spPr>
            <a:xfrm>
              <a:off x="3500194" y="5444705"/>
              <a:ext cx="13780" cy="13902"/>
            </a:xfrm>
            <a:custGeom>
              <a:rect b="b" l="l" r="r" t="t"/>
              <a:pathLst>
                <a:path extrusionOk="0" h="456" w="452">
                  <a:moveTo>
                    <a:pt x="228" y="0"/>
                  </a:moveTo>
                  <a:cubicBezTo>
                    <a:pt x="101" y="0"/>
                    <a:pt x="1" y="105"/>
                    <a:pt x="1" y="228"/>
                  </a:cubicBezTo>
                  <a:cubicBezTo>
                    <a:pt x="1" y="352"/>
                    <a:pt x="101" y="456"/>
                    <a:pt x="228" y="456"/>
                  </a:cubicBezTo>
                  <a:cubicBezTo>
                    <a:pt x="353" y="456"/>
                    <a:pt x="452" y="352"/>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4"/>
            <p:cNvSpPr/>
            <p:nvPr/>
          </p:nvSpPr>
          <p:spPr>
            <a:xfrm>
              <a:off x="3500194" y="5555558"/>
              <a:ext cx="13780" cy="13902"/>
            </a:xfrm>
            <a:custGeom>
              <a:rect b="b" l="l" r="r" t="t"/>
              <a:pathLst>
                <a:path extrusionOk="0" h="456" w="452">
                  <a:moveTo>
                    <a:pt x="228" y="0"/>
                  </a:moveTo>
                  <a:cubicBezTo>
                    <a:pt x="101" y="0"/>
                    <a:pt x="1" y="105"/>
                    <a:pt x="1" y="228"/>
                  </a:cubicBezTo>
                  <a:cubicBezTo>
                    <a:pt x="1" y="357"/>
                    <a:pt x="101" y="456"/>
                    <a:pt x="228" y="456"/>
                  </a:cubicBezTo>
                  <a:cubicBezTo>
                    <a:pt x="353" y="456"/>
                    <a:pt x="452" y="357"/>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4"/>
            <p:cNvSpPr/>
            <p:nvPr/>
          </p:nvSpPr>
          <p:spPr>
            <a:xfrm>
              <a:off x="3564156" y="5444705"/>
              <a:ext cx="13780" cy="13902"/>
            </a:xfrm>
            <a:custGeom>
              <a:rect b="b" l="l" r="r" t="t"/>
              <a:pathLst>
                <a:path extrusionOk="0" h="456" w="452">
                  <a:moveTo>
                    <a:pt x="229" y="0"/>
                  </a:moveTo>
                  <a:cubicBezTo>
                    <a:pt x="100" y="0"/>
                    <a:pt x="1" y="105"/>
                    <a:pt x="1" y="228"/>
                  </a:cubicBezTo>
                  <a:cubicBezTo>
                    <a:pt x="1" y="352"/>
                    <a:pt x="100" y="456"/>
                    <a:pt x="229" y="456"/>
                  </a:cubicBezTo>
                  <a:cubicBezTo>
                    <a:pt x="352" y="456"/>
                    <a:pt x="452" y="352"/>
                    <a:pt x="452" y="228"/>
                  </a:cubicBezTo>
                  <a:cubicBezTo>
                    <a:pt x="452" y="105"/>
                    <a:pt x="352"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4"/>
            <p:cNvSpPr/>
            <p:nvPr/>
          </p:nvSpPr>
          <p:spPr>
            <a:xfrm>
              <a:off x="3570101" y="5395651"/>
              <a:ext cx="34298" cy="56768"/>
            </a:xfrm>
            <a:custGeom>
              <a:rect b="b" l="l" r="r" t="t"/>
              <a:pathLst>
                <a:path extrusionOk="0" h="1862" w="1125">
                  <a:moveTo>
                    <a:pt x="1054" y="1"/>
                  </a:moveTo>
                  <a:lnTo>
                    <a:pt x="1" y="1823"/>
                  </a:lnTo>
                  <a:lnTo>
                    <a:pt x="71" y="1861"/>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4"/>
            <p:cNvSpPr/>
            <p:nvPr/>
          </p:nvSpPr>
          <p:spPr>
            <a:xfrm>
              <a:off x="3473608" y="5339371"/>
              <a:ext cx="97682" cy="113048"/>
            </a:xfrm>
            <a:custGeom>
              <a:rect b="b" l="l" r="r" t="t"/>
              <a:pathLst>
                <a:path extrusionOk="0" h="3708" w="3204">
                  <a:moveTo>
                    <a:pt x="1072" y="1"/>
                  </a:moveTo>
                  <a:lnTo>
                    <a:pt x="0" y="1866"/>
                  </a:lnTo>
                  <a:lnTo>
                    <a:pt x="1063" y="3707"/>
                  </a:lnTo>
                  <a:lnTo>
                    <a:pt x="1134" y="3669"/>
                  </a:lnTo>
                  <a:lnTo>
                    <a:pt x="90" y="1866"/>
                  </a:lnTo>
                  <a:lnTo>
                    <a:pt x="1120" y="86"/>
                  </a:lnTo>
                  <a:lnTo>
                    <a:pt x="3203" y="86"/>
                  </a:lnTo>
                  <a:lnTo>
                    <a:pt x="32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_1">
    <p:spTree>
      <p:nvGrpSpPr>
        <p:cNvPr id="1150" name="Shape 1150"/>
        <p:cNvGrpSpPr/>
        <p:nvPr/>
      </p:nvGrpSpPr>
      <p:grpSpPr>
        <a:xfrm>
          <a:off x="0" y="0"/>
          <a:ext cx="0" cy="0"/>
          <a:chOff x="0" y="0"/>
          <a:chExt cx="0" cy="0"/>
        </a:xfrm>
      </p:grpSpPr>
      <p:sp>
        <p:nvSpPr>
          <p:cNvPr id="1151" name="Google Shape;1151;p15"/>
          <p:cNvSpPr/>
          <p:nvPr/>
        </p:nvSpPr>
        <p:spPr>
          <a:xfrm flipH="1">
            <a:off x="3564441" y="-618125"/>
            <a:ext cx="10910984" cy="4828247"/>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5"/>
          <p:cNvSpPr/>
          <p:nvPr/>
        </p:nvSpPr>
        <p:spPr>
          <a:xfrm rot="10799917">
            <a:off x="-248231" y="5846485"/>
            <a:ext cx="18368559" cy="1999112"/>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5"/>
          <p:cNvSpPr/>
          <p:nvPr/>
        </p:nvSpPr>
        <p:spPr>
          <a:xfrm rot="-10285708">
            <a:off x="-653518" y="3491405"/>
            <a:ext cx="3895390" cy="4620383"/>
          </a:xfrm>
          <a:custGeom>
            <a:rect b="b" l="l" r="r" t="t"/>
            <a:pathLst>
              <a:path extrusionOk="0" h="113637" w="95806">
                <a:moveTo>
                  <a:pt x="77054" y="0"/>
                </a:moveTo>
                <a:cubicBezTo>
                  <a:pt x="74424" y="2853"/>
                  <a:pt x="72430" y="6393"/>
                  <a:pt x="71206" y="10072"/>
                </a:cubicBezTo>
                <a:cubicBezTo>
                  <a:pt x="68724" y="17547"/>
                  <a:pt x="68877" y="25606"/>
                  <a:pt x="69085" y="33474"/>
                </a:cubicBezTo>
                <a:cubicBezTo>
                  <a:pt x="69289" y="41349"/>
                  <a:pt x="69497" y="49398"/>
                  <a:pt x="67120" y="56906"/>
                </a:cubicBezTo>
                <a:cubicBezTo>
                  <a:pt x="64676" y="64634"/>
                  <a:pt x="59455" y="71458"/>
                  <a:pt x="52635" y="75839"/>
                </a:cubicBezTo>
                <a:cubicBezTo>
                  <a:pt x="40760" y="83479"/>
                  <a:pt x="24908" y="83622"/>
                  <a:pt x="13930" y="92502"/>
                </a:cubicBezTo>
                <a:cubicBezTo>
                  <a:pt x="7295" y="97870"/>
                  <a:pt x="3361" y="105702"/>
                  <a:pt x="0" y="113636"/>
                </a:cubicBezTo>
                <a:lnTo>
                  <a:pt x="3517" y="112308"/>
                </a:lnTo>
                <a:cubicBezTo>
                  <a:pt x="6749" y="106727"/>
                  <a:pt x="11985" y="102223"/>
                  <a:pt x="17708" y="99071"/>
                </a:cubicBezTo>
                <a:cubicBezTo>
                  <a:pt x="25544" y="94752"/>
                  <a:pt x="34334" y="92563"/>
                  <a:pt x="42910" y="90001"/>
                </a:cubicBezTo>
                <a:cubicBezTo>
                  <a:pt x="51482" y="87438"/>
                  <a:pt x="60139" y="84353"/>
                  <a:pt x="67015" y="78629"/>
                </a:cubicBezTo>
                <a:cubicBezTo>
                  <a:pt x="73893" y="72901"/>
                  <a:pt x="78496" y="64941"/>
                  <a:pt x="84519" y="58321"/>
                </a:cubicBezTo>
                <a:cubicBezTo>
                  <a:pt x="87689" y="54838"/>
                  <a:pt x="91562" y="51657"/>
                  <a:pt x="95805" y="49649"/>
                </a:cubicBezTo>
                <a:lnTo>
                  <a:pt x="770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4" name="Google Shape;1154;p15"/>
          <p:cNvGrpSpPr/>
          <p:nvPr/>
        </p:nvGrpSpPr>
        <p:grpSpPr>
          <a:xfrm>
            <a:off x="9396627" y="-891340"/>
            <a:ext cx="2730792" cy="2950324"/>
            <a:chOff x="3179709" y="5000350"/>
            <a:chExt cx="526733" cy="569110"/>
          </a:xfrm>
        </p:grpSpPr>
        <p:sp>
          <p:nvSpPr>
            <p:cNvPr id="1155" name="Google Shape;1155;p15"/>
            <p:cNvSpPr/>
            <p:nvPr/>
          </p:nvSpPr>
          <p:spPr>
            <a:xfrm>
              <a:off x="3377359" y="5283823"/>
              <a:ext cx="131005" cy="113596"/>
            </a:xfrm>
            <a:custGeom>
              <a:rect b="b" l="l" r="r" t="t"/>
              <a:pathLst>
                <a:path extrusionOk="0" h="3726" w="4297">
                  <a:moveTo>
                    <a:pt x="1078" y="0"/>
                  </a:moveTo>
                  <a:lnTo>
                    <a:pt x="1" y="1860"/>
                  </a:lnTo>
                  <a:lnTo>
                    <a:pt x="1078" y="3726"/>
                  </a:lnTo>
                  <a:lnTo>
                    <a:pt x="3204" y="3726"/>
                  </a:lnTo>
                  <a:lnTo>
                    <a:pt x="3204" y="3645"/>
                  </a:lnTo>
                  <a:lnTo>
                    <a:pt x="1125" y="3645"/>
                  </a:lnTo>
                  <a:lnTo>
                    <a:pt x="95" y="1860"/>
                  </a:lnTo>
                  <a:lnTo>
                    <a:pt x="1125" y="81"/>
                  </a:lnTo>
                  <a:lnTo>
                    <a:pt x="3180" y="81"/>
                  </a:lnTo>
                  <a:lnTo>
                    <a:pt x="4224" y="1884"/>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5"/>
            <p:cNvSpPr/>
            <p:nvPr/>
          </p:nvSpPr>
          <p:spPr>
            <a:xfrm>
              <a:off x="3371841" y="5333883"/>
              <a:ext cx="13933" cy="13933"/>
            </a:xfrm>
            <a:custGeom>
              <a:rect b="b" l="l" r="r" t="t"/>
              <a:pathLst>
                <a:path extrusionOk="0" h="457" w="457">
                  <a:moveTo>
                    <a:pt x="228" y="1"/>
                  </a:moveTo>
                  <a:cubicBezTo>
                    <a:pt x="105" y="1"/>
                    <a:pt x="1" y="104"/>
                    <a:pt x="1" y="228"/>
                  </a:cubicBezTo>
                  <a:cubicBezTo>
                    <a:pt x="1" y="351"/>
                    <a:pt x="105" y="456"/>
                    <a:pt x="228" y="456"/>
                  </a:cubicBezTo>
                  <a:cubicBezTo>
                    <a:pt x="357" y="456"/>
                    <a:pt x="456" y="351"/>
                    <a:pt x="456" y="228"/>
                  </a:cubicBezTo>
                  <a:cubicBezTo>
                    <a:pt x="456" y="104"/>
                    <a:pt x="357"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5"/>
            <p:cNvSpPr/>
            <p:nvPr/>
          </p:nvSpPr>
          <p:spPr>
            <a:xfrm>
              <a:off x="3500194" y="5333883"/>
              <a:ext cx="13933" cy="13933"/>
            </a:xfrm>
            <a:custGeom>
              <a:rect b="b" l="l" r="r" t="t"/>
              <a:pathLst>
                <a:path extrusionOk="0" h="457" w="457">
                  <a:moveTo>
                    <a:pt x="228" y="1"/>
                  </a:moveTo>
                  <a:cubicBezTo>
                    <a:pt x="105" y="1"/>
                    <a:pt x="1" y="104"/>
                    <a:pt x="1" y="228"/>
                  </a:cubicBezTo>
                  <a:cubicBezTo>
                    <a:pt x="1" y="351"/>
                    <a:pt x="105" y="456"/>
                    <a:pt x="228" y="456"/>
                  </a:cubicBezTo>
                  <a:cubicBezTo>
                    <a:pt x="353" y="456"/>
                    <a:pt x="456" y="351"/>
                    <a:pt x="456" y="228"/>
                  </a:cubicBezTo>
                  <a:cubicBezTo>
                    <a:pt x="456" y="104"/>
                    <a:pt x="353"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5"/>
            <p:cNvSpPr/>
            <p:nvPr/>
          </p:nvSpPr>
          <p:spPr>
            <a:xfrm>
              <a:off x="3404158" y="5278335"/>
              <a:ext cx="13719" cy="13780"/>
            </a:xfrm>
            <a:custGeom>
              <a:rect b="b" l="l" r="r" t="t"/>
              <a:pathLst>
                <a:path extrusionOk="0" h="452" w="450">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5"/>
            <p:cNvSpPr/>
            <p:nvPr/>
          </p:nvSpPr>
          <p:spPr>
            <a:xfrm>
              <a:off x="3404158" y="5389126"/>
              <a:ext cx="13719" cy="13780"/>
            </a:xfrm>
            <a:custGeom>
              <a:rect b="b" l="l" r="r" t="t"/>
              <a:pathLst>
                <a:path extrusionOk="0" h="452" w="450">
                  <a:moveTo>
                    <a:pt x="228" y="1"/>
                  </a:moveTo>
                  <a:cubicBezTo>
                    <a:pt x="99" y="1"/>
                    <a:pt x="0" y="101"/>
                    <a:pt x="0" y="229"/>
                  </a:cubicBezTo>
                  <a:cubicBezTo>
                    <a:pt x="0" y="353"/>
                    <a:pt x="99" y="452"/>
                    <a:pt x="228" y="452"/>
                  </a:cubicBezTo>
                  <a:cubicBezTo>
                    <a:pt x="351" y="452"/>
                    <a:pt x="450" y="353"/>
                    <a:pt x="450" y="229"/>
                  </a:cubicBezTo>
                  <a:cubicBezTo>
                    <a:pt x="450"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5"/>
            <p:cNvSpPr/>
            <p:nvPr/>
          </p:nvSpPr>
          <p:spPr>
            <a:xfrm>
              <a:off x="3468090" y="5278335"/>
              <a:ext cx="13780" cy="13780"/>
            </a:xfrm>
            <a:custGeom>
              <a:rect b="b" l="l" r="r" t="t"/>
              <a:pathLst>
                <a:path extrusionOk="0" h="452" w="452">
                  <a:moveTo>
                    <a:pt x="228" y="0"/>
                  </a:moveTo>
                  <a:cubicBezTo>
                    <a:pt x="100" y="0"/>
                    <a:pt x="0" y="99"/>
                    <a:pt x="0" y="223"/>
                  </a:cubicBezTo>
                  <a:cubicBezTo>
                    <a:pt x="0" y="351"/>
                    <a:pt x="100" y="451"/>
                    <a:pt x="228" y="451"/>
                  </a:cubicBezTo>
                  <a:cubicBezTo>
                    <a:pt x="352" y="451"/>
                    <a:pt x="451" y="351"/>
                    <a:pt x="451" y="223"/>
                  </a:cubicBezTo>
                  <a:cubicBezTo>
                    <a:pt x="451" y="99"/>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5"/>
            <p:cNvSpPr/>
            <p:nvPr/>
          </p:nvSpPr>
          <p:spPr>
            <a:xfrm>
              <a:off x="3468090" y="5389126"/>
              <a:ext cx="13780" cy="13780"/>
            </a:xfrm>
            <a:custGeom>
              <a:rect b="b" l="l" r="r" t="t"/>
              <a:pathLst>
                <a:path extrusionOk="0" h="452" w="452">
                  <a:moveTo>
                    <a:pt x="228" y="1"/>
                  </a:moveTo>
                  <a:cubicBezTo>
                    <a:pt x="100" y="1"/>
                    <a:pt x="0" y="101"/>
                    <a:pt x="0" y="229"/>
                  </a:cubicBezTo>
                  <a:cubicBezTo>
                    <a:pt x="0" y="353"/>
                    <a:pt x="100" y="452"/>
                    <a:pt x="228" y="452"/>
                  </a:cubicBezTo>
                  <a:cubicBezTo>
                    <a:pt x="352" y="452"/>
                    <a:pt x="451" y="353"/>
                    <a:pt x="451" y="229"/>
                  </a:cubicBezTo>
                  <a:cubicBezTo>
                    <a:pt x="451" y="101"/>
                    <a:pt x="35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5"/>
            <p:cNvSpPr/>
            <p:nvPr/>
          </p:nvSpPr>
          <p:spPr>
            <a:xfrm>
              <a:off x="3473883" y="5117269"/>
              <a:ext cx="130517" cy="57469"/>
            </a:xfrm>
            <a:custGeom>
              <a:rect b="b" l="l" r="r" t="t"/>
              <a:pathLst>
                <a:path extrusionOk="0" h="1885" w="4281">
                  <a:moveTo>
                    <a:pt x="1068" y="0"/>
                  </a:moveTo>
                  <a:lnTo>
                    <a:pt x="0" y="1846"/>
                  </a:lnTo>
                  <a:lnTo>
                    <a:pt x="71" y="1884"/>
                  </a:lnTo>
                  <a:lnTo>
                    <a:pt x="1115" y="81"/>
                  </a:lnTo>
                  <a:lnTo>
                    <a:pt x="3170" y="81"/>
                  </a:lnTo>
                  <a:lnTo>
                    <a:pt x="4215" y="1884"/>
                  </a:lnTo>
                  <a:lnTo>
                    <a:pt x="4281" y="184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5"/>
            <p:cNvSpPr/>
            <p:nvPr/>
          </p:nvSpPr>
          <p:spPr>
            <a:xfrm>
              <a:off x="3468090" y="5167482"/>
              <a:ext cx="13902" cy="13780"/>
            </a:xfrm>
            <a:custGeom>
              <a:rect b="b" l="l" r="r" t="t"/>
              <a:pathLst>
                <a:path extrusionOk="0" h="452" w="456">
                  <a:moveTo>
                    <a:pt x="228" y="0"/>
                  </a:moveTo>
                  <a:cubicBezTo>
                    <a:pt x="105" y="0"/>
                    <a:pt x="0" y="100"/>
                    <a:pt x="0" y="223"/>
                  </a:cubicBezTo>
                  <a:cubicBezTo>
                    <a:pt x="0" y="351"/>
                    <a:pt x="105" y="451"/>
                    <a:pt x="228" y="451"/>
                  </a:cubicBezTo>
                  <a:cubicBezTo>
                    <a:pt x="352" y="451"/>
                    <a:pt x="456" y="351"/>
                    <a:pt x="456" y="223"/>
                  </a:cubicBezTo>
                  <a:cubicBezTo>
                    <a:pt x="456" y="100"/>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5"/>
            <p:cNvSpPr/>
            <p:nvPr/>
          </p:nvSpPr>
          <p:spPr>
            <a:xfrm>
              <a:off x="3596443" y="5167482"/>
              <a:ext cx="13902" cy="13780"/>
            </a:xfrm>
            <a:custGeom>
              <a:rect b="b" l="l" r="r" t="t"/>
              <a:pathLst>
                <a:path extrusionOk="0" h="452" w="456">
                  <a:moveTo>
                    <a:pt x="228" y="0"/>
                  </a:moveTo>
                  <a:cubicBezTo>
                    <a:pt x="105" y="0"/>
                    <a:pt x="0" y="100"/>
                    <a:pt x="0" y="223"/>
                  </a:cubicBezTo>
                  <a:cubicBezTo>
                    <a:pt x="0" y="351"/>
                    <a:pt x="105"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5"/>
            <p:cNvSpPr/>
            <p:nvPr/>
          </p:nvSpPr>
          <p:spPr>
            <a:xfrm>
              <a:off x="3500346" y="5111782"/>
              <a:ext cx="13780" cy="13780"/>
            </a:xfrm>
            <a:custGeom>
              <a:rect b="b" l="l" r="r" t="t"/>
              <a:pathLst>
                <a:path extrusionOk="0" h="452" w="452">
                  <a:moveTo>
                    <a:pt x="223" y="0"/>
                  </a:moveTo>
                  <a:cubicBezTo>
                    <a:pt x="100" y="0"/>
                    <a:pt x="0" y="99"/>
                    <a:pt x="0" y="228"/>
                  </a:cubicBezTo>
                  <a:cubicBezTo>
                    <a:pt x="0" y="351"/>
                    <a:pt x="100" y="451"/>
                    <a:pt x="223" y="451"/>
                  </a:cubicBezTo>
                  <a:cubicBezTo>
                    <a:pt x="352" y="451"/>
                    <a:pt x="451" y="351"/>
                    <a:pt x="451" y="228"/>
                  </a:cubicBezTo>
                  <a:cubicBezTo>
                    <a:pt x="451" y="99"/>
                    <a:pt x="352"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5"/>
            <p:cNvSpPr/>
            <p:nvPr/>
          </p:nvSpPr>
          <p:spPr>
            <a:xfrm>
              <a:off x="3500346" y="5222604"/>
              <a:ext cx="13780" cy="13933"/>
            </a:xfrm>
            <a:custGeom>
              <a:rect b="b" l="l" r="r" t="t"/>
              <a:pathLst>
                <a:path extrusionOk="0" h="457" w="452">
                  <a:moveTo>
                    <a:pt x="223" y="1"/>
                  </a:moveTo>
                  <a:cubicBezTo>
                    <a:pt x="100" y="1"/>
                    <a:pt x="0" y="105"/>
                    <a:pt x="0" y="229"/>
                  </a:cubicBezTo>
                  <a:cubicBezTo>
                    <a:pt x="0" y="352"/>
                    <a:pt x="100" y="457"/>
                    <a:pt x="223" y="457"/>
                  </a:cubicBezTo>
                  <a:cubicBezTo>
                    <a:pt x="352" y="457"/>
                    <a:pt x="451" y="352"/>
                    <a:pt x="451" y="229"/>
                  </a:cubicBezTo>
                  <a:cubicBezTo>
                    <a:pt x="451" y="105"/>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5"/>
            <p:cNvSpPr/>
            <p:nvPr/>
          </p:nvSpPr>
          <p:spPr>
            <a:xfrm>
              <a:off x="3564309" y="5111782"/>
              <a:ext cx="13780" cy="13780"/>
            </a:xfrm>
            <a:custGeom>
              <a:rect b="b" l="l" r="r" t="t"/>
              <a:pathLst>
                <a:path extrusionOk="0" h="452" w="452">
                  <a:moveTo>
                    <a:pt x="224" y="0"/>
                  </a:moveTo>
                  <a:cubicBezTo>
                    <a:pt x="101" y="0"/>
                    <a:pt x="0" y="99"/>
                    <a:pt x="0" y="228"/>
                  </a:cubicBezTo>
                  <a:cubicBezTo>
                    <a:pt x="0" y="351"/>
                    <a:pt x="101" y="451"/>
                    <a:pt x="224" y="451"/>
                  </a:cubicBezTo>
                  <a:cubicBezTo>
                    <a:pt x="351" y="451"/>
                    <a:pt x="451" y="351"/>
                    <a:pt x="451" y="228"/>
                  </a:cubicBezTo>
                  <a:cubicBezTo>
                    <a:pt x="451"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5"/>
            <p:cNvSpPr/>
            <p:nvPr/>
          </p:nvSpPr>
          <p:spPr>
            <a:xfrm>
              <a:off x="3564309" y="5222604"/>
              <a:ext cx="13780" cy="13933"/>
            </a:xfrm>
            <a:custGeom>
              <a:rect b="b" l="l" r="r" t="t"/>
              <a:pathLst>
                <a:path extrusionOk="0" h="457" w="452">
                  <a:moveTo>
                    <a:pt x="224" y="1"/>
                  </a:moveTo>
                  <a:cubicBezTo>
                    <a:pt x="101" y="1"/>
                    <a:pt x="0" y="105"/>
                    <a:pt x="0" y="229"/>
                  </a:cubicBezTo>
                  <a:cubicBezTo>
                    <a:pt x="0" y="352"/>
                    <a:pt x="101" y="457"/>
                    <a:pt x="224" y="457"/>
                  </a:cubicBezTo>
                  <a:cubicBezTo>
                    <a:pt x="351" y="457"/>
                    <a:pt x="451" y="352"/>
                    <a:pt x="451" y="229"/>
                  </a:cubicBezTo>
                  <a:cubicBezTo>
                    <a:pt x="451" y="105"/>
                    <a:pt x="351" y="1"/>
                    <a:pt x="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5"/>
            <p:cNvSpPr/>
            <p:nvPr/>
          </p:nvSpPr>
          <p:spPr>
            <a:xfrm>
              <a:off x="3570101" y="5062270"/>
              <a:ext cx="34176" cy="56737"/>
            </a:xfrm>
            <a:custGeom>
              <a:rect b="b" l="l" r="r" t="t"/>
              <a:pathLst>
                <a:path extrusionOk="0" h="1861" w="1121">
                  <a:moveTo>
                    <a:pt x="1054" y="1"/>
                  </a:moveTo>
                  <a:lnTo>
                    <a:pt x="1" y="1823"/>
                  </a:lnTo>
                  <a:lnTo>
                    <a:pt x="71" y="1861"/>
                  </a:lnTo>
                  <a:lnTo>
                    <a:pt x="1120"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5"/>
            <p:cNvSpPr/>
            <p:nvPr/>
          </p:nvSpPr>
          <p:spPr>
            <a:xfrm>
              <a:off x="3596443" y="5056081"/>
              <a:ext cx="13902" cy="13902"/>
            </a:xfrm>
            <a:custGeom>
              <a:rect b="b" l="l" r="r" t="t"/>
              <a:pathLst>
                <a:path extrusionOk="0" h="456" w="456">
                  <a:moveTo>
                    <a:pt x="228" y="0"/>
                  </a:moveTo>
                  <a:cubicBezTo>
                    <a:pt x="105" y="0"/>
                    <a:pt x="0" y="104"/>
                    <a:pt x="0" y="228"/>
                  </a:cubicBezTo>
                  <a:cubicBezTo>
                    <a:pt x="0" y="351"/>
                    <a:pt x="105" y="456"/>
                    <a:pt x="228" y="456"/>
                  </a:cubicBezTo>
                  <a:cubicBezTo>
                    <a:pt x="351" y="456"/>
                    <a:pt x="456" y="351"/>
                    <a:pt x="456" y="228"/>
                  </a:cubicBezTo>
                  <a:cubicBezTo>
                    <a:pt x="456" y="104"/>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5"/>
            <p:cNvSpPr/>
            <p:nvPr/>
          </p:nvSpPr>
          <p:spPr>
            <a:xfrm>
              <a:off x="3185502" y="5284951"/>
              <a:ext cx="34298" cy="56768"/>
            </a:xfrm>
            <a:custGeom>
              <a:rect b="b" l="l" r="r" t="t"/>
              <a:pathLst>
                <a:path extrusionOk="0" h="1862" w="1125">
                  <a:moveTo>
                    <a:pt x="1054" y="1"/>
                  </a:moveTo>
                  <a:lnTo>
                    <a:pt x="0" y="1823"/>
                  </a:lnTo>
                  <a:lnTo>
                    <a:pt x="71" y="1862"/>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5"/>
            <p:cNvSpPr/>
            <p:nvPr/>
          </p:nvSpPr>
          <p:spPr>
            <a:xfrm>
              <a:off x="3179709" y="5334432"/>
              <a:ext cx="13780" cy="13780"/>
            </a:xfrm>
            <a:custGeom>
              <a:rect b="b" l="l" r="r" t="t"/>
              <a:pathLst>
                <a:path extrusionOk="0" h="452" w="452">
                  <a:moveTo>
                    <a:pt x="223" y="1"/>
                  </a:moveTo>
                  <a:cubicBezTo>
                    <a:pt x="100" y="1"/>
                    <a:pt x="0" y="101"/>
                    <a:pt x="0" y="224"/>
                  </a:cubicBezTo>
                  <a:cubicBezTo>
                    <a:pt x="0" y="353"/>
                    <a:pt x="100" y="452"/>
                    <a:pt x="223" y="452"/>
                  </a:cubicBezTo>
                  <a:cubicBezTo>
                    <a:pt x="351" y="452"/>
                    <a:pt x="451" y="353"/>
                    <a:pt x="451" y="224"/>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5"/>
            <p:cNvSpPr/>
            <p:nvPr/>
          </p:nvSpPr>
          <p:spPr>
            <a:xfrm>
              <a:off x="3211812" y="5278731"/>
              <a:ext cx="13933" cy="13780"/>
            </a:xfrm>
            <a:custGeom>
              <a:rect b="b" l="l" r="r" t="t"/>
              <a:pathLst>
                <a:path extrusionOk="0" h="452" w="457">
                  <a:moveTo>
                    <a:pt x="229" y="1"/>
                  </a:moveTo>
                  <a:cubicBezTo>
                    <a:pt x="106" y="1"/>
                    <a:pt x="1" y="101"/>
                    <a:pt x="1" y="229"/>
                  </a:cubicBezTo>
                  <a:cubicBezTo>
                    <a:pt x="1" y="353"/>
                    <a:pt x="106" y="452"/>
                    <a:pt x="229" y="452"/>
                  </a:cubicBezTo>
                  <a:cubicBezTo>
                    <a:pt x="352" y="452"/>
                    <a:pt x="456" y="353"/>
                    <a:pt x="456" y="229"/>
                  </a:cubicBezTo>
                  <a:cubicBezTo>
                    <a:pt x="456" y="101"/>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5"/>
            <p:cNvSpPr/>
            <p:nvPr/>
          </p:nvSpPr>
          <p:spPr>
            <a:xfrm>
              <a:off x="3666168" y="5228701"/>
              <a:ext cx="34207" cy="56859"/>
            </a:xfrm>
            <a:custGeom>
              <a:rect b="b" l="l" r="r" t="t"/>
              <a:pathLst>
                <a:path extrusionOk="0" h="1865" w="1122">
                  <a:moveTo>
                    <a:pt x="1054" y="0"/>
                  </a:moveTo>
                  <a:lnTo>
                    <a:pt x="0" y="1823"/>
                  </a:lnTo>
                  <a:lnTo>
                    <a:pt x="72" y="1865"/>
                  </a:lnTo>
                  <a:lnTo>
                    <a:pt x="1121" y="42"/>
                  </a:lnTo>
                  <a:lnTo>
                    <a:pt x="1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5"/>
            <p:cNvSpPr/>
            <p:nvPr/>
          </p:nvSpPr>
          <p:spPr>
            <a:xfrm>
              <a:off x="3660405" y="5278335"/>
              <a:ext cx="13780" cy="13780"/>
            </a:xfrm>
            <a:custGeom>
              <a:rect b="b" l="l" r="r" t="t"/>
              <a:pathLst>
                <a:path extrusionOk="0" h="452" w="452">
                  <a:moveTo>
                    <a:pt x="223" y="0"/>
                  </a:moveTo>
                  <a:cubicBezTo>
                    <a:pt x="99" y="0"/>
                    <a:pt x="0" y="99"/>
                    <a:pt x="0" y="223"/>
                  </a:cubicBezTo>
                  <a:cubicBezTo>
                    <a:pt x="0" y="351"/>
                    <a:pt x="99"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5"/>
            <p:cNvSpPr/>
            <p:nvPr/>
          </p:nvSpPr>
          <p:spPr>
            <a:xfrm>
              <a:off x="3692509" y="5222604"/>
              <a:ext cx="13933" cy="13750"/>
            </a:xfrm>
            <a:custGeom>
              <a:rect b="b" l="l" r="r" t="t"/>
              <a:pathLst>
                <a:path extrusionOk="0" h="451" w="457">
                  <a:moveTo>
                    <a:pt x="229" y="1"/>
                  </a:moveTo>
                  <a:cubicBezTo>
                    <a:pt x="104" y="1"/>
                    <a:pt x="1" y="100"/>
                    <a:pt x="1" y="229"/>
                  </a:cubicBezTo>
                  <a:cubicBezTo>
                    <a:pt x="1" y="352"/>
                    <a:pt x="104"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5"/>
            <p:cNvSpPr/>
            <p:nvPr/>
          </p:nvSpPr>
          <p:spPr>
            <a:xfrm>
              <a:off x="3377786" y="5062270"/>
              <a:ext cx="34329" cy="56737"/>
            </a:xfrm>
            <a:custGeom>
              <a:rect b="b" l="l" r="r" t="t"/>
              <a:pathLst>
                <a:path extrusionOk="0" h="1861" w="1126">
                  <a:moveTo>
                    <a:pt x="1054" y="1"/>
                  </a:moveTo>
                  <a:lnTo>
                    <a:pt x="0" y="1823"/>
                  </a:lnTo>
                  <a:lnTo>
                    <a:pt x="72" y="1861"/>
                  </a:lnTo>
                  <a:lnTo>
                    <a:pt x="1126"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5"/>
            <p:cNvSpPr/>
            <p:nvPr/>
          </p:nvSpPr>
          <p:spPr>
            <a:xfrm>
              <a:off x="3372024" y="5111782"/>
              <a:ext cx="13750" cy="13780"/>
            </a:xfrm>
            <a:custGeom>
              <a:rect b="b" l="l" r="r" t="t"/>
              <a:pathLst>
                <a:path extrusionOk="0" h="452" w="451">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5"/>
            <p:cNvSpPr/>
            <p:nvPr/>
          </p:nvSpPr>
          <p:spPr>
            <a:xfrm>
              <a:off x="3404280" y="5056081"/>
              <a:ext cx="13780" cy="13780"/>
            </a:xfrm>
            <a:custGeom>
              <a:rect b="b" l="l" r="r" t="t"/>
              <a:pathLst>
                <a:path extrusionOk="0" h="452" w="452">
                  <a:moveTo>
                    <a:pt x="224" y="0"/>
                  </a:moveTo>
                  <a:cubicBezTo>
                    <a:pt x="100" y="0"/>
                    <a:pt x="1" y="99"/>
                    <a:pt x="1" y="228"/>
                  </a:cubicBezTo>
                  <a:cubicBezTo>
                    <a:pt x="1" y="351"/>
                    <a:pt x="100" y="451"/>
                    <a:pt x="224" y="451"/>
                  </a:cubicBezTo>
                  <a:cubicBezTo>
                    <a:pt x="351" y="451"/>
                    <a:pt x="452" y="351"/>
                    <a:pt x="452" y="228"/>
                  </a:cubicBezTo>
                  <a:cubicBezTo>
                    <a:pt x="452"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5"/>
            <p:cNvSpPr/>
            <p:nvPr/>
          </p:nvSpPr>
          <p:spPr>
            <a:xfrm>
              <a:off x="3377939" y="5006569"/>
              <a:ext cx="34329" cy="56737"/>
            </a:xfrm>
            <a:custGeom>
              <a:rect b="b" l="l" r="r" t="t"/>
              <a:pathLst>
                <a:path extrusionOk="0" h="1861" w="1126">
                  <a:moveTo>
                    <a:pt x="72" y="1"/>
                  </a:moveTo>
                  <a:lnTo>
                    <a:pt x="0" y="38"/>
                  </a:lnTo>
                  <a:lnTo>
                    <a:pt x="1054" y="1861"/>
                  </a:lnTo>
                  <a:lnTo>
                    <a:pt x="1125"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5"/>
            <p:cNvSpPr/>
            <p:nvPr/>
          </p:nvSpPr>
          <p:spPr>
            <a:xfrm>
              <a:off x="3372024" y="5000350"/>
              <a:ext cx="13750" cy="13933"/>
            </a:xfrm>
            <a:custGeom>
              <a:rect b="b" l="l" r="r" t="t"/>
              <a:pathLst>
                <a:path extrusionOk="0" h="457" w="451">
                  <a:moveTo>
                    <a:pt x="228" y="1"/>
                  </a:moveTo>
                  <a:cubicBezTo>
                    <a:pt x="99" y="1"/>
                    <a:pt x="0" y="105"/>
                    <a:pt x="0" y="229"/>
                  </a:cubicBezTo>
                  <a:cubicBezTo>
                    <a:pt x="0" y="356"/>
                    <a:pt x="99" y="457"/>
                    <a:pt x="228" y="457"/>
                  </a:cubicBezTo>
                  <a:cubicBezTo>
                    <a:pt x="351" y="457"/>
                    <a:pt x="450" y="356"/>
                    <a:pt x="450" y="229"/>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5"/>
            <p:cNvSpPr/>
            <p:nvPr/>
          </p:nvSpPr>
          <p:spPr>
            <a:xfrm>
              <a:off x="3185624" y="5118428"/>
              <a:ext cx="34176" cy="56737"/>
            </a:xfrm>
            <a:custGeom>
              <a:rect b="b" l="l" r="r" t="t"/>
              <a:pathLst>
                <a:path extrusionOk="0" h="1861" w="1121">
                  <a:moveTo>
                    <a:pt x="72" y="1"/>
                  </a:moveTo>
                  <a:lnTo>
                    <a:pt x="1" y="38"/>
                  </a:lnTo>
                  <a:lnTo>
                    <a:pt x="1055" y="1861"/>
                  </a:lnTo>
                  <a:lnTo>
                    <a:pt x="1121"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5"/>
            <p:cNvSpPr/>
            <p:nvPr/>
          </p:nvSpPr>
          <p:spPr>
            <a:xfrm>
              <a:off x="3211812" y="5167909"/>
              <a:ext cx="13933" cy="13750"/>
            </a:xfrm>
            <a:custGeom>
              <a:rect b="b" l="l" r="r" t="t"/>
              <a:pathLst>
                <a:path extrusionOk="0" h="451" w="457">
                  <a:moveTo>
                    <a:pt x="229" y="1"/>
                  </a:moveTo>
                  <a:cubicBezTo>
                    <a:pt x="106" y="1"/>
                    <a:pt x="1" y="100"/>
                    <a:pt x="1" y="229"/>
                  </a:cubicBezTo>
                  <a:cubicBezTo>
                    <a:pt x="1" y="352"/>
                    <a:pt x="106"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5"/>
            <p:cNvSpPr/>
            <p:nvPr/>
          </p:nvSpPr>
          <p:spPr>
            <a:xfrm>
              <a:off x="3179709" y="5112178"/>
              <a:ext cx="13780" cy="13933"/>
            </a:xfrm>
            <a:custGeom>
              <a:rect b="b" l="l" r="r" t="t"/>
              <a:pathLst>
                <a:path extrusionOk="0" h="457" w="452">
                  <a:moveTo>
                    <a:pt x="223" y="1"/>
                  </a:moveTo>
                  <a:cubicBezTo>
                    <a:pt x="100" y="1"/>
                    <a:pt x="0" y="106"/>
                    <a:pt x="0" y="229"/>
                  </a:cubicBezTo>
                  <a:cubicBezTo>
                    <a:pt x="0" y="353"/>
                    <a:pt x="100" y="456"/>
                    <a:pt x="223" y="456"/>
                  </a:cubicBezTo>
                  <a:cubicBezTo>
                    <a:pt x="351" y="456"/>
                    <a:pt x="451" y="353"/>
                    <a:pt x="451" y="229"/>
                  </a:cubicBezTo>
                  <a:cubicBezTo>
                    <a:pt x="451" y="106"/>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5"/>
            <p:cNvSpPr/>
            <p:nvPr/>
          </p:nvSpPr>
          <p:spPr>
            <a:xfrm>
              <a:off x="3281263" y="5228701"/>
              <a:ext cx="97743" cy="113596"/>
            </a:xfrm>
            <a:custGeom>
              <a:rect b="b" l="l" r="r" t="t"/>
              <a:pathLst>
                <a:path extrusionOk="0" h="3726" w="3206">
                  <a:moveTo>
                    <a:pt x="1079" y="0"/>
                  </a:moveTo>
                  <a:lnTo>
                    <a:pt x="1" y="1860"/>
                  </a:lnTo>
                  <a:lnTo>
                    <a:pt x="1079" y="3725"/>
                  </a:lnTo>
                  <a:lnTo>
                    <a:pt x="3205" y="3725"/>
                  </a:lnTo>
                  <a:lnTo>
                    <a:pt x="3205" y="3645"/>
                  </a:lnTo>
                  <a:lnTo>
                    <a:pt x="1126" y="3645"/>
                  </a:lnTo>
                  <a:lnTo>
                    <a:pt x="96" y="1860"/>
                  </a:lnTo>
                  <a:lnTo>
                    <a:pt x="1126" y="80"/>
                  </a:lnTo>
                  <a:lnTo>
                    <a:pt x="3205" y="80"/>
                  </a:lnTo>
                  <a:lnTo>
                    <a:pt x="32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5"/>
            <p:cNvSpPr/>
            <p:nvPr/>
          </p:nvSpPr>
          <p:spPr>
            <a:xfrm>
              <a:off x="3275806" y="5278731"/>
              <a:ext cx="13902" cy="13780"/>
            </a:xfrm>
            <a:custGeom>
              <a:rect b="b" l="l" r="r" t="t"/>
              <a:pathLst>
                <a:path extrusionOk="0" h="452" w="456">
                  <a:moveTo>
                    <a:pt x="228" y="1"/>
                  </a:moveTo>
                  <a:cubicBezTo>
                    <a:pt x="104" y="1"/>
                    <a:pt x="0" y="101"/>
                    <a:pt x="0" y="229"/>
                  </a:cubicBezTo>
                  <a:cubicBezTo>
                    <a:pt x="0" y="353"/>
                    <a:pt x="104" y="452"/>
                    <a:pt x="228" y="452"/>
                  </a:cubicBezTo>
                  <a:cubicBezTo>
                    <a:pt x="351" y="452"/>
                    <a:pt x="456" y="353"/>
                    <a:pt x="456" y="229"/>
                  </a:cubicBezTo>
                  <a:cubicBezTo>
                    <a:pt x="456"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5"/>
            <p:cNvSpPr/>
            <p:nvPr/>
          </p:nvSpPr>
          <p:spPr>
            <a:xfrm>
              <a:off x="3308061" y="5223031"/>
              <a:ext cx="13780" cy="13933"/>
            </a:xfrm>
            <a:custGeom>
              <a:rect b="b" l="l" r="r" t="t"/>
              <a:pathLst>
                <a:path extrusionOk="0" h="457" w="452">
                  <a:moveTo>
                    <a:pt x="228" y="1"/>
                  </a:moveTo>
                  <a:cubicBezTo>
                    <a:pt x="99" y="1"/>
                    <a:pt x="0" y="105"/>
                    <a:pt x="0" y="228"/>
                  </a:cubicBezTo>
                  <a:cubicBezTo>
                    <a:pt x="0" y="351"/>
                    <a:pt x="99" y="456"/>
                    <a:pt x="228" y="456"/>
                  </a:cubicBezTo>
                  <a:cubicBezTo>
                    <a:pt x="351" y="456"/>
                    <a:pt x="451" y="351"/>
                    <a:pt x="451" y="228"/>
                  </a:cubicBezTo>
                  <a:cubicBezTo>
                    <a:pt x="451"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5"/>
            <p:cNvSpPr/>
            <p:nvPr/>
          </p:nvSpPr>
          <p:spPr>
            <a:xfrm>
              <a:off x="3308061" y="5334035"/>
              <a:ext cx="13780" cy="13780"/>
            </a:xfrm>
            <a:custGeom>
              <a:rect b="b" l="l" r="r" t="t"/>
              <a:pathLst>
                <a:path extrusionOk="0" h="452" w="452">
                  <a:moveTo>
                    <a:pt x="228" y="0"/>
                  </a:moveTo>
                  <a:cubicBezTo>
                    <a:pt x="99" y="0"/>
                    <a:pt x="0" y="99"/>
                    <a:pt x="0" y="223"/>
                  </a:cubicBezTo>
                  <a:cubicBezTo>
                    <a:pt x="0" y="351"/>
                    <a:pt x="99"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5"/>
            <p:cNvSpPr/>
            <p:nvPr/>
          </p:nvSpPr>
          <p:spPr>
            <a:xfrm>
              <a:off x="3372024" y="5223031"/>
              <a:ext cx="13750" cy="13933"/>
            </a:xfrm>
            <a:custGeom>
              <a:rect b="b" l="l" r="r" t="t"/>
              <a:pathLst>
                <a:path extrusionOk="0" h="457" w="451">
                  <a:moveTo>
                    <a:pt x="228" y="1"/>
                  </a:moveTo>
                  <a:cubicBezTo>
                    <a:pt x="99" y="1"/>
                    <a:pt x="0" y="105"/>
                    <a:pt x="0" y="228"/>
                  </a:cubicBezTo>
                  <a:cubicBezTo>
                    <a:pt x="0" y="351"/>
                    <a:pt x="99" y="456"/>
                    <a:pt x="228" y="456"/>
                  </a:cubicBezTo>
                  <a:cubicBezTo>
                    <a:pt x="351" y="456"/>
                    <a:pt x="450" y="351"/>
                    <a:pt x="450" y="228"/>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5"/>
            <p:cNvSpPr/>
            <p:nvPr/>
          </p:nvSpPr>
          <p:spPr>
            <a:xfrm>
              <a:off x="3377359" y="5172970"/>
              <a:ext cx="131005" cy="113048"/>
            </a:xfrm>
            <a:custGeom>
              <a:rect b="b" l="l" r="r" t="t"/>
              <a:pathLst>
                <a:path extrusionOk="0" h="3708" w="4297">
                  <a:moveTo>
                    <a:pt x="1078" y="0"/>
                  </a:moveTo>
                  <a:lnTo>
                    <a:pt x="1" y="1861"/>
                  </a:lnTo>
                  <a:lnTo>
                    <a:pt x="1068" y="3708"/>
                  </a:lnTo>
                  <a:lnTo>
                    <a:pt x="1135" y="3665"/>
                  </a:lnTo>
                  <a:lnTo>
                    <a:pt x="95" y="1861"/>
                  </a:lnTo>
                  <a:lnTo>
                    <a:pt x="1125" y="81"/>
                  </a:lnTo>
                  <a:lnTo>
                    <a:pt x="3186" y="81"/>
                  </a:lnTo>
                  <a:lnTo>
                    <a:pt x="4224" y="1885"/>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5"/>
            <p:cNvSpPr/>
            <p:nvPr/>
          </p:nvSpPr>
          <p:spPr>
            <a:xfrm>
              <a:off x="3404158" y="5167482"/>
              <a:ext cx="13902" cy="13780"/>
            </a:xfrm>
            <a:custGeom>
              <a:rect b="b" l="l" r="r" t="t"/>
              <a:pathLst>
                <a:path extrusionOk="0" h="452" w="456">
                  <a:moveTo>
                    <a:pt x="228" y="0"/>
                  </a:moveTo>
                  <a:cubicBezTo>
                    <a:pt x="104" y="0"/>
                    <a:pt x="0" y="100"/>
                    <a:pt x="0" y="223"/>
                  </a:cubicBezTo>
                  <a:cubicBezTo>
                    <a:pt x="0" y="351"/>
                    <a:pt x="104"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5"/>
            <p:cNvSpPr/>
            <p:nvPr/>
          </p:nvSpPr>
          <p:spPr>
            <a:xfrm>
              <a:off x="3281720" y="5117269"/>
              <a:ext cx="97286" cy="57469"/>
            </a:xfrm>
            <a:custGeom>
              <a:rect b="b" l="l" r="r" t="t"/>
              <a:pathLst>
                <a:path extrusionOk="0" h="1885" w="3191">
                  <a:moveTo>
                    <a:pt x="1064" y="0"/>
                  </a:moveTo>
                  <a:lnTo>
                    <a:pt x="1" y="1842"/>
                  </a:lnTo>
                  <a:lnTo>
                    <a:pt x="67" y="1884"/>
                  </a:lnTo>
                  <a:lnTo>
                    <a:pt x="1111" y="81"/>
                  </a:lnTo>
                  <a:lnTo>
                    <a:pt x="3190" y="81"/>
                  </a:lnTo>
                  <a:lnTo>
                    <a:pt x="3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5"/>
            <p:cNvSpPr/>
            <p:nvPr/>
          </p:nvSpPr>
          <p:spPr>
            <a:xfrm>
              <a:off x="3308061" y="5111782"/>
              <a:ext cx="13780" cy="13780"/>
            </a:xfrm>
            <a:custGeom>
              <a:rect b="b" l="l" r="r" t="t"/>
              <a:pathLst>
                <a:path extrusionOk="0" h="452" w="452">
                  <a:moveTo>
                    <a:pt x="228" y="0"/>
                  </a:moveTo>
                  <a:cubicBezTo>
                    <a:pt x="99" y="0"/>
                    <a:pt x="0" y="99"/>
                    <a:pt x="0" y="228"/>
                  </a:cubicBezTo>
                  <a:cubicBezTo>
                    <a:pt x="0" y="351"/>
                    <a:pt x="99" y="451"/>
                    <a:pt x="228" y="451"/>
                  </a:cubicBezTo>
                  <a:cubicBezTo>
                    <a:pt x="351" y="451"/>
                    <a:pt x="451" y="351"/>
                    <a:pt x="451" y="228"/>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5"/>
            <p:cNvSpPr/>
            <p:nvPr/>
          </p:nvSpPr>
          <p:spPr>
            <a:xfrm>
              <a:off x="3569644" y="5283823"/>
              <a:ext cx="130852" cy="113596"/>
            </a:xfrm>
            <a:custGeom>
              <a:rect b="b" l="l" r="r" t="t"/>
              <a:pathLst>
                <a:path extrusionOk="0" h="3726" w="4292">
                  <a:moveTo>
                    <a:pt x="1078" y="0"/>
                  </a:moveTo>
                  <a:lnTo>
                    <a:pt x="1" y="1860"/>
                  </a:lnTo>
                  <a:lnTo>
                    <a:pt x="1078" y="3726"/>
                  </a:lnTo>
                  <a:lnTo>
                    <a:pt x="3205" y="3726"/>
                  </a:lnTo>
                  <a:lnTo>
                    <a:pt x="3205" y="3645"/>
                  </a:lnTo>
                  <a:lnTo>
                    <a:pt x="1122" y="3645"/>
                  </a:lnTo>
                  <a:lnTo>
                    <a:pt x="96" y="1860"/>
                  </a:lnTo>
                  <a:lnTo>
                    <a:pt x="1122" y="81"/>
                  </a:lnTo>
                  <a:lnTo>
                    <a:pt x="3181" y="81"/>
                  </a:lnTo>
                  <a:lnTo>
                    <a:pt x="4220" y="1884"/>
                  </a:lnTo>
                  <a:lnTo>
                    <a:pt x="4292" y="1842"/>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5"/>
            <p:cNvSpPr/>
            <p:nvPr/>
          </p:nvSpPr>
          <p:spPr>
            <a:xfrm>
              <a:off x="3564156" y="5333883"/>
              <a:ext cx="13933" cy="13933"/>
            </a:xfrm>
            <a:custGeom>
              <a:rect b="b" l="l" r="r" t="t"/>
              <a:pathLst>
                <a:path extrusionOk="0" h="457" w="457">
                  <a:moveTo>
                    <a:pt x="229" y="1"/>
                  </a:moveTo>
                  <a:cubicBezTo>
                    <a:pt x="100" y="1"/>
                    <a:pt x="1" y="104"/>
                    <a:pt x="1" y="228"/>
                  </a:cubicBezTo>
                  <a:cubicBezTo>
                    <a:pt x="1" y="351"/>
                    <a:pt x="100" y="456"/>
                    <a:pt x="229" y="456"/>
                  </a:cubicBezTo>
                  <a:cubicBezTo>
                    <a:pt x="352" y="456"/>
                    <a:pt x="456" y="351"/>
                    <a:pt x="456" y="228"/>
                  </a:cubicBezTo>
                  <a:cubicBezTo>
                    <a:pt x="456"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5"/>
            <p:cNvSpPr/>
            <p:nvPr/>
          </p:nvSpPr>
          <p:spPr>
            <a:xfrm>
              <a:off x="3692509" y="5333883"/>
              <a:ext cx="13780" cy="13933"/>
            </a:xfrm>
            <a:custGeom>
              <a:rect b="b" l="l" r="r" t="t"/>
              <a:pathLst>
                <a:path extrusionOk="0" h="457" w="452">
                  <a:moveTo>
                    <a:pt x="229" y="1"/>
                  </a:moveTo>
                  <a:cubicBezTo>
                    <a:pt x="100" y="1"/>
                    <a:pt x="1" y="104"/>
                    <a:pt x="1" y="228"/>
                  </a:cubicBezTo>
                  <a:cubicBezTo>
                    <a:pt x="1" y="351"/>
                    <a:pt x="100" y="456"/>
                    <a:pt x="229" y="456"/>
                  </a:cubicBezTo>
                  <a:cubicBezTo>
                    <a:pt x="352" y="456"/>
                    <a:pt x="452" y="351"/>
                    <a:pt x="452" y="228"/>
                  </a:cubicBezTo>
                  <a:cubicBezTo>
                    <a:pt x="452"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5"/>
            <p:cNvSpPr/>
            <p:nvPr/>
          </p:nvSpPr>
          <p:spPr>
            <a:xfrm>
              <a:off x="3596443" y="5278335"/>
              <a:ext cx="13780" cy="13780"/>
            </a:xfrm>
            <a:custGeom>
              <a:rect b="b" l="l" r="r" t="t"/>
              <a:pathLst>
                <a:path extrusionOk="0" h="452" w="452">
                  <a:moveTo>
                    <a:pt x="223" y="0"/>
                  </a:moveTo>
                  <a:cubicBezTo>
                    <a:pt x="100" y="0"/>
                    <a:pt x="0" y="99"/>
                    <a:pt x="0" y="223"/>
                  </a:cubicBezTo>
                  <a:cubicBezTo>
                    <a:pt x="0" y="351"/>
                    <a:pt x="100"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5"/>
            <p:cNvSpPr/>
            <p:nvPr/>
          </p:nvSpPr>
          <p:spPr>
            <a:xfrm>
              <a:off x="3596443" y="5389126"/>
              <a:ext cx="13780" cy="13780"/>
            </a:xfrm>
            <a:custGeom>
              <a:rect b="b" l="l" r="r" t="t"/>
              <a:pathLst>
                <a:path extrusionOk="0" h="452" w="452">
                  <a:moveTo>
                    <a:pt x="223" y="1"/>
                  </a:moveTo>
                  <a:cubicBezTo>
                    <a:pt x="100" y="1"/>
                    <a:pt x="0" y="101"/>
                    <a:pt x="0" y="229"/>
                  </a:cubicBezTo>
                  <a:cubicBezTo>
                    <a:pt x="0" y="353"/>
                    <a:pt x="100"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5"/>
            <p:cNvSpPr/>
            <p:nvPr/>
          </p:nvSpPr>
          <p:spPr>
            <a:xfrm>
              <a:off x="3660405" y="5389126"/>
              <a:ext cx="13780" cy="13780"/>
            </a:xfrm>
            <a:custGeom>
              <a:rect b="b" l="l" r="r" t="t"/>
              <a:pathLst>
                <a:path extrusionOk="0" h="452" w="452">
                  <a:moveTo>
                    <a:pt x="223" y="1"/>
                  </a:moveTo>
                  <a:cubicBezTo>
                    <a:pt x="99" y="1"/>
                    <a:pt x="0" y="101"/>
                    <a:pt x="0" y="229"/>
                  </a:cubicBezTo>
                  <a:cubicBezTo>
                    <a:pt x="0" y="353"/>
                    <a:pt x="99"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5"/>
            <p:cNvSpPr/>
            <p:nvPr/>
          </p:nvSpPr>
          <p:spPr>
            <a:xfrm>
              <a:off x="3185502" y="5173397"/>
              <a:ext cx="130547" cy="57469"/>
            </a:xfrm>
            <a:custGeom>
              <a:rect b="b" l="l" r="r" t="t"/>
              <a:pathLst>
                <a:path extrusionOk="0" h="1885" w="4282">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5"/>
            <p:cNvSpPr/>
            <p:nvPr/>
          </p:nvSpPr>
          <p:spPr>
            <a:xfrm>
              <a:off x="3218642" y="5284524"/>
              <a:ext cx="64268" cy="2500"/>
            </a:xfrm>
            <a:custGeom>
              <a:rect b="b" l="l" r="r" t="t"/>
              <a:pathLst>
                <a:path extrusionOk="0" h="82" w="2108">
                  <a:moveTo>
                    <a:pt x="0" y="1"/>
                  </a:moveTo>
                  <a:lnTo>
                    <a:pt x="0" y="82"/>
                  </a:lnTo>
                  <a:lnTo>
                    <a:pt x="2107" y="82"/>
                  </a:lnTo>
                  <a:lnTo>
                    <a:pt x="2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5"/>
            <p:cNvSpPr/>
            <p:nvPr/>
          </p:nvSpPr>
          <p:spPr>
            <a:xfrm>
              <a:off x="3179709" y="5223640"/>
              <a:ext cx="13780" cy="13780"/>
            </a:xfrm>
            <a:custGeom>
              <a:rect b="b" l="l" r="r" t="t"/>
              <a:pathLst>
                <a:path extrusionOk="0" h="452" w="452">
                  <a:moveTo>
                    <a:pt x="228" y="0"/>
                  </a:moveTo>
                  <a:cubicBezTo>
                    <a:pt x="100" y="0"/>
                    <a:pt x="0" y="99"/>
                    <a:pt x="0" y="223"/>
                  </a:cubicBezTo>
                  <a:cubicBezTo>
                    <a:pt x="0" y="351"/>
                    <a:pt x="100"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5"/>
            <p:cNvSpPr/>
            <p:nvPr/>
          </p:nvSpPr>
          <p:spPr>
            <a:xfrm>
              <a:off x="3275806" y="5167909"/>
              <a:ext cx="13902" cy="13750"/>
            </a:xfrm>
            <a:custGeom>
              <a:rect b="b" l="l" r="r" t="t"/>
              <a:pathLst>
                <a:path extrusionOk="0" h="451" w="456">
                  <a:moveTo>
                    <a:pt x="228" y="1"/>
                  </a:moveTo>
                  <a:cubicBezTo>
                    <a:pt x="104" y="1"/>
                    <a:pt x="0" y="100"/>
                    <a:pt x="0" y="229"/>
                  </a:cubicBezTo>
                  <a:cubicBezTo>
                    <a:pt x="0" y="352"/>
                    <a:pt x="104" y="451"/>
                    <a:pt x="228" y="451"/>
                  </a:cubicBezTo>
                  <a:cubicBezTo>
                    <a:pt x="351" y="451"/>
                    <a:pt x="456" y="352"/>
                    <a:pt x="456" y="229"/>
                  </a:cubicBezTo>
                  <a:cubicBezTo>
                    <a:pt x="456" y="100"/>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5"/>
            <p:cNvSpPr/>
            <p:nvPr/>
          </p:nvSpPr>
          <p:spPr>
            <a:xfrm>
              <a:off x="3473883" y="5228091"/>
              <a:ext cx="130517" cy="57469"/>
            </a:xfrm>
            <a:custGeom>
              <a:rect b="b" l="l" r="r" t="t"/>
              <a:pathLst>
                <a:path extrusionOk="0" h="1885" w="4281">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5"/>
            <p:cNvSpPr/>
            <p:nvPr/>
          </p:nvSpPr>
          <p:spPr>
            <a:xfrm>
              <a:off x="3473426" y="5450223"/>
              <a:ext cx="130974" cy="113017"/>
            </a:xfrm>
            <a:custGeom>
              <a:rect b="b" l="l" r="r" t="t"/>
              <a:pathLst>
                <a:path extrusionOk="0" h="3707" w="4296">
                  <a:moveTo>
                    <a:pt x="1078" y="0"/>
                  </a:moveTo>
                  <a:lnTo>
                    <a:pt x="0" y="1865"/>
                  </a:lnTo>
                  <a:lnTo>
                    <a:pt x="1069" y="3707"/>
                  </a:lnTo>
                  <a:lnTo>
                    <a:pt x="1135" y="3669"/>
                  </a:lnTo>
                  <a:lnTo>
                    <a:pt x="96" y="1865"/>
                  </a:lnTo>
                  <a:lnTo>
                    <a:pt x="1126" y="86"/>
                  </a:lnTo>
                  <a:lnTo>
                    <a:pt x="3185" y="86"/>
                  </a:lnTo>
                  <a:lnTo>
                    <a:pt x="4225" y="1884"/>
                  </a:lnTo>
                  <a:lnTo>
                    <a:pt x="4296" y="1847"/>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5"/>
            <p:cNvSpPr/>
            <p:nvPr/>
          </p:nvSpPr>
          <p:spPr>
            <a:xfrm>
              <a:off x="3468090" y="5500436"/>
              <a:ext cx="13780" cy="13750"/>
            </a:xfrm>
            <a:custGeom>
              <a:rect b="b" l="l" r="r" t="t"/>
              <a:pathLst>
                <a:path extrusionOk="0" h="451" w="452">
                  <a:moveTo>
                    <a:pt x="223" y="1"/>
                  </a:moveTo>
                  <a:cubicBezTo>
                    <a:pt x="100" y="1"/>
                    <a:pt x="0" y="100"/>
                    <a:pt x="0" y="228"/>
                  </a:cubicBezTo>
                  <a:cubicBezTo>
                    <a:pt x="0" y="351"/>
                    <a:pt x="100" y="450"/>
                    <a:pt x="223" y="450"/>
                  </a:cubicBezTo>
                  <a:cubicBezTo>
                    <a:pt x="352" y="450"/>
                    <a:pt x="451" y="351"/>
                    <a:pt x="451" y="228"/>
                  </a:cubicBezTo>
                  <a:cubicBezTo>
                    <a:pt x="451" y="100"/>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5"/>
            <p:cNvSpPr/>
            <p:nvPr/>
          </p:nvSpPr>
          <p:spPr>
            <a:xfrm>
              <a:off x="3596443" y="5500436"/>
              <a:ext cx="13780" cy="13750"/>
            </a:xfrm>
            <a:custGeom>
              <a:rect b="b" l="l" r="r" t="t"/>
              <a:pathLst>
                <a:path extrusionOk="0" h="451" w="452">
                  <a:moveTo>
                    <a:pt x="223" y="1"/>
                  </a:moveTo>
                  <a:cubicBezTo>
                    <a:pt x="100" y="1"/>
                    <a:pt x="0" y="100"/>
                    <a:pt x="0" y="228"/>
                  </a:cubicBezTo>
                  <a:cubicBezTo>
                    <a:pt x="0" y="351"/>
                    <a:pt x="100" y="450"/>
                    <a:pt x="223" y="450"/>
                  </a:cubicBezTo>
                  <a:cubicBezTo>
                    <a:pt x="351" y="450"/>
                    <a:pt x="451" y="351"/>
                    <a:pt x="451" y="228"/>
                  </a:cubicBezTo>
                  <a:cubicBezTo>
                    <a:pt x="451" y="100"/>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5"/>
            <p:cNvSpPr/>
            <p:nvPr/>
          </p:nvSpPr>
          <p:spPr>
            <a:xfrm>
              <a:off x="3500194" y="5444705"/>
              <a:ext cx="13780" cy="13902"/>
            </a:xfrm>
            <a:custGeom>
              <a:rect b="b" l="l" r="r" t="t"/>
              <a:pathLst>
                <a:path extrusionOk="0" h="456" w="452">
                  <a:moveTo>
                    <a:pt x="228" y="0"/>
                  </a:moveTo>
                  <a:cubicBezTo>
                    <a:pt x="101" y="0"/>
                    <a:pt x="1" y="105"/>
                    <a:pt x="1" y="228"/>
                  </a:cubicBezTo>
                  <a:cubicBezTo>
                    <a:pt x="1" y="352"/>
                    <a:pt x="101" y="456"/>
                    <a:pt x="228" y="456"/>
                  </a:cubicBezTo>
                  <a:cubicBezTo>
                    <a:pt x="353" y="456"/>
                    <a:pt x="452" y="352"/>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5"/>
            <p:cNvSpPr/>
            <p:nvPr/>
          </p:nvSpPr>
          <p:spPr>
            <a:xfrm>
              <a:off x="3500194" y="5555558"/>
              <a:ext cx="13780" cy="13902"/>
            </a:xfrm>
            <a:custGeom>
              <a:rect b="b" l="l" r="r" t="t"/>
              <a:pathLst>
                <a:path extrusionOk="0" h="456" w="452">
                  <a:moveTo>
                    <a:pt x="228" y="0"/>
                  </a:moveTo>
                  <a:cubicBezTo>
                    <a:pt x="101" y="0"/>
                    <a:pt x="1" y="105"/>
                    <a:pt x="1" y="228"/>
                  </a:cubicBezTo>
                  <a:cubicBezTo>
                    <a:pt x="1" y="357"/>
                    <a:pt x="101" y="456"/>
                    <a:pt x="228" y="456"/>
                  </a:cubicBezTo>
                  <a:cubicBezTo>
                    <a:pt x="353" y="456"/>
                    <a:pt x="452" y="357"/>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5"/>
            <p:cNvSpPr/>
            <p:nvPr/>
          </p:nvSpPr>
          <p:spPr>
            <a:xfrm>
              <a:off x="3564156" y="5444705"/>
              <a:ext cx="13780" cy="13902"/>
            </a:xfrm>
            <a:custGeom>
              <a:rect b="b" l="l" r="r" t="t"/>
              <a:pathLst>
                <a:path extrusionOk="0" h="456" w="452">
                  <a:moveTo>
                    <a:pt x="229" y="0"/>
                  </a:moveTo>
                  <a:cubicBezTo>
                    <a:pt x="100" y="0"/>
                    <a:pt x="1" y="105"/>
                    <a:pt x="1" y="228"/>
                  </a:cubicBezTo>
                  <a:cubicBezTo>
                    <a:pt x="1" y="352"/>
                    <a:pt x="100" y="456"/>
                    <a:pt x="229" y="456"/>
                  </a:cubicBezTo>
                  <a:cubicBezTo>
                    <a:pt x="352" y="456"/>
                    <a:pt x="452" y="352"/>
                    <a:pt x="452" y="228"/>
                  </a:cubicBezTo>
                  <a:cubicBezTo>
                    <a:pt x="452" y="105"/>
                    <a:pt x="352"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5"/>
            <p:cNvSpPr/>
            <p:nvPr/>
          </p:nvSpPr>
          <p:spPr>
            <a:xfrm>
              <a:off x="3570101" y="5395651"/>
              <a:ext cx="34298" cy="56768"/>
            </a:xfrm>
            <a:custGeom>
              <a:rect b="b" l="l" r="r" t="t"/>
              <a:pathLst>
                <a:path extrusionOk="0" h="1862" w="1125">
                  <a:moveTo>
                    <a:pt x="1054" y="1"/>
                  </a:moveTo>
                  <a:lnTo>
                    <a:pt x="1" y="1823"/>
                  </a:lnTo>
                  <a:lnTo>
                    <a:pt x="71" y="1861"/>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5"/>
            <p:cNvSpPr/>
            <p:nvPr/>
          </p:nvSpPr>
          <p:spPr>
            <a:xfrm>
              <a:off x="3473608" y="5339371"/>
              <a:ext cx="97682" cy="113048"/>
            </a:xfrm>
            <a:custGeom>
              <a:rect b="b" l="l" r="r" t="t"/>
              <a:pathLst>
                <a:path extrusionOk="0" h="3708" w="3204">
                  <a:moveTo>
                    <a:pt x="1072" y="1"/>
                  </a:moveTo>
                  <a:lnTo>
                    <a:pt x="0" y="1866"/>
                  </a:lnTo>
                  <a:lnTo>
                    <a:pt x="1063" y="3707"/>
                  </a:lnTo>
                  <a:lnTo>
                    <a:pt x="1134" y="3669"/>
                  </a:lnTo>
                  <a:lnTo>
                    <a:pt x="90" y="1866"/>
                  </a:lnTo>
                  <a:lnTo>
                    <a:pt x="1120" y="86"/>
                  </a:lnTo>
                  <a:lnTo>
                    <a:pt x="3203" y="86"/>
                  </a:lnTo>
                  <a:lnTo>
                    <a:pt x="32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3" name="Google Shape;1213;p15"/>
          <p:cNvGrpSpPr/>
          <p:nvPr/>
        </p:nvGrpSpPr>
        <p:grpSpPr>
          <a:xfrm flipH="1" rot="-2700063">
            <a:off x="6118478" y="6627520"/>
            <a:ext cx="2017930" cy="2180160"/>
            <a:chOff x="3179709" y="5000350"/>
            <a:chExt cx="526733" cy="569110"/>
          </a:xfrm>
        </p:grpSpPr>
        <p:sp>
          <p:nvSpPr>
            <p:cNvPr id="1214" name="Google Shape;1214;p15"/>
            <p:cNvSpPr/>
            <p:nvPr/>
          </p:nvSpPr>
          <p:spPr>
            <a:xfrm>
              <a:off x="3377359" y="5283823"/>
              <a:ext cx="131005" cy="113596"/>
            </a:xfrm>
            <a:custGeom>
              <a:rect b="b" l="l" r="r" t="t"/>
              <a:pathLst>
                <a:path extrusionOk="0" h="3726" w="4297">
                  <a:moveTo>
                    <a:pt x="1078" y="0"/>
                  </a:moveTo>
                  <a:lnTo>
                    <a:pt x="1" y="1860"/>
                  </a:lnTo>
                  <a:lnTo>
                    <a:pt x="1078" y="3726"/>
                  </a:lnTo>
                  <a:lnTo>
                    <a:pt x="3204" y="3726"/>
                  </a:lnTo>
                  <a:lnTo>
                    <a:pt x="3204" y="3645"/>
                  </a:lnTo>
                  <a:lnTo>
                    <a:pt x="1125" y="3645"/>
                  </a:lnTo>
                  <a:lnTo>
                    <a:pt x="95" y="1860"/>
                  </a:lnTo>
                  <a:lnTo>
                    <a:pt x="1125" y="81"/>
                  </a:lnTo>
                  <a:lnTo>
                    <a:pt x="3180" y="81"/>
                  </a:lnTo>
                  <a:lnTo>
                    <a:pt x="4224" y="1884"/>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5"/>
            <p:cNvSpPr/>
            <p:nvPr/>
          </p:nvSpPr>
          <p:spPr>
            <a:xfrm>
              <a:off x="3371841" y="5333883"/>
              <a:ext cx="13933" cy="13933"/>
            </a:xfrm>
            <a:custGeom>
              <a:rect b="b" l="l" r="r" t="t"/>
              <a:pathLst>
                <a:path extrusionOk="0" h="457" w="457">
                  <a:moveTo>
                    <a:pt x="228" y="1"/>
                  </a:moveTo>
                  <a:cubicBezTo>
                    <a:pt x="105" y="1"/>
                    <a:pt x="1" y="104"/>
                    <a:pt x="1" y="228"/>
                  </a:cubicBezTo>
                  <a:cubicBezTo>
                    <a:pt x="1" y="351"/>
                    <a:pt x="105" y="456"/>
                    <a:pt x="228" y="456"/>
                  </a:cubicBezTo>
                  <a:cubicBezTo>
                    <a:pt x="357" y="456"/>
                    <a:pt x="456" y="351"/>
                    <a:pt x="456" y="228"/>
                  </a:cubicBezTo>
                  <a:cubicBezTo>
                    <a:pt x="456" y="104"/>
                    <a:pt x="357"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5"/>
            <p:cNvSpPr/>
            <p:nvPr/>
          </p:nvSpPr>
          <p:spPr>
            <a:xfrm>
              <a:off x="3500194" y="5333883"/>
              <a:ext cx="13933" cy="13933"/>
            </a:xfrm>
            <a:custGeom>
              <a:rect b="b" l="l" r="r" t="t"/>
              <a:pathLst>
                <a:path extrusionOk="0" h="457" w="457">
                  <a:moveTo>
                    <a:pt x="228" y="1"/>
                  </a:moveTo>
                  <a:cubicBezTo>
                    <a:pt x="105" y="1"/>
                    <a:pt x="1" y="104"/>
                    <a:pt x="1" y="228"/>
                  </a:cubicBezTo>
                  <a:cubicBezTo>
                    <a:pt x="1" y="351"/>
                    <a:pt x="105" y="456"/>
                    <a:pt x="228" y="456"/>
                  </a:cubicBezTo>
                  <a:cubicBezTo>
                    <a:pt x="353" y="456"/>
                    <a:pt x="456" y="351"/>
                    <a:pt x="456" y="228"/>
                  </a:cubicBezTo>
                  <a:cubicBezTo>
                    <a:pt x="456" y="104"/>
                    <a:pt x="353"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5"/>
            <p:cNvSpPr/>
            <p:nvPr/>
          </p:nvSpPr>
          <p:spPr>
            <a:xfrm>
              <a:off x="3404158" y="5278335"/>
              <a:ext cx="13719" cy="13780"/>
            </a:xfrm>
            <a:custGeom>
              <a:rect b="b" l="l" r="r" t="t"/>
              <a:pathLst>
                <a:path extrusionOk="0" h="452" w="450">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5"/>
            <p:cNvSpPr/>
            <p:nvPr/>
          </p:nvSpPr>
          <p:spPr>
            <a:xfrm>
              <a:off x="3404158" y="5389126"/>
              <a:ext cx="13719" cy="13780"/>
            </a:xfrm>
            <a:custGeom>
              <a:rect b="b" l="l" r="r" t="t"/>
              <a:pathLst>
                <a:path extrusionOk="0" h="452" w="450">
                  <a:moveTo>
                    <a:pt x="228" y="1"/>
                  </a:moveTo>
                  <a:cubicBezTo>
                    <a:pt x="99" y="1"/>
                    <a:pt x="0" y="101"/>
                    <a:pt x="0" y="229"/>
                  </a:cubicBezTo>
                  <a:cubicBezTo>
                    <a:pt x="0" y="353"/>
                    <a:pt x="99" y="452"/>
                    <a:pt x="228" y="452"/>
                  </a:cubicBezTo>
                  <a:cubicBezTo>
                    <a:pt x="351" y="452"/>
                    <a:pt x="450" y="353"/>
                    <a:pt x="450" y="229"/>
                  </a:cubicBezTo>
                  <a:cubicBezTo>
                    <a:pt x="450"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5"/>
            <p:cNvSpPr/>
            <p:nvPr/>
          </p:nvSpPr>
          <p:spPr>
            <a:xfrm>
              <a:off x="3468090" y="5278335"/>
              <a:ext cx="13780" cy="13780"/>
            </a:xfrm>
            <a:custGeom>
              <a:rect b="b" l="l" r="r" t="t"/>
              <a:pathLst>
                <a:path extrusionOk="0" h="452" w="452">
                  <a:moveTo>
                    <a:pt x="228" y="0"/>
                  </a:moveTo>
                  <a:cubicBezTo>
                    <a:pt x="100" y="0"/>
                    <a:pt x="0" y="99"/>
                    <a:pt x="0" y="223"/>
                  </a:cubicBezTo>
                  <a:cubicBezTo>
                    <a:pt x="0" y="351"/>
                    <a:pt x="100" y="451"/>
                    <a:pt x="228" y="451"/>
                  </a:cubicBezTo>
                  <a:cubicBezTo>
                    <a:pt x="352" y="451"/>
                    <a:pt x="451" y="351"/>
                    <a:pt x="451" y="223"/>
                  </a:cubicBezTo>
                  <a:cubicBezTo>
                    <a:pt x="451" y="99"/>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5"/>
            <p:cNvSpPr/>
            <p:nvPr/>
          </p:nvSpPr>
          <p:spPr>
            <a:xfrm>
              <a:off x="3468090" y="5389126"/>
              <a:ext cx="13780" cy="13780"/>
            </a:xfrm>
            <a:custGeom>
              <a:rect b="b" l="l" r="r" t="t"/>
              <a:pathLst>
                <a:path extrusionOk="0" h="452" w="452">
                  <a:moveTo>
                    <a:pt x="228" y="1"/>
                  </a:moveTo>
                  <a:cubicBezTo>
                    <a:pt x="100" y="1"/>
                    <a:pt x="0" y="101"/>
                    <a:pt x="0" y="229"/>
                  </a:cubicBezTo>
                  <a:cubicBezTo>
                    <a:pt x="0" y="353"/>
                    <a:pt x="100" y="452"/>
                    <a:pt x="228" y="452"/>
                  </a:cubicBezTo>
                  <a:cubicBezTo>
                    <a:pt x="352" y="452"/>
                    <a:pt x="451" y="353"/>
                    <a:pt x="451" y="229"/>
                  </a:cubicBezTo>
                  <a:cubicBezTo>
                    <a:pt x="451" y="101"/>
                    <a:pt x="35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5"/>
            <p:cNvSpPr/>
            <p:nvPr/>
          </p:nvSpPr>
          <p:spPr>
            <a:xfrm>
              <a:off x="3473883" y="5117269"/>
              <a:ext cx="130517" cy="57469"/>
            </a:xfrm>
            <a:custGeom>
              <a:rect b="b" l="l" r="r" t="t"/>
              <a:pathLst>
                <a:path extrusionOk="0" h="1885" w="4281">
                  <a:moveTo>
                    <a:pt x="1068" y="0"/>
                  </a:moveTo>
                  <a:lnTo>
                    <a:pt x="0" y="1846"/>
                  </a:lnTo>
                  <a:lnTo>
                    <a:pt x="71" y="1884"/>
                  </a:lnTo>
                  <a:lnTo>
                    <a:pt x="1115" y="81"/>
                  </a:lnTo>
                  <a:lnTo>
                    <a:pt x="3170" y="81"/>
                  </a:lnTo>
                  <a:lnTo>
                    <a:pt x="4215" y="1884"/>
                  </a:lnTo>
                  <a:lnTo>
                    <a:pt x="4281" y="184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5"/>
            <p:cNvSpPr/>
            <p:nvPr/>
          </p:nvSpPr>
          <p:spPr>
            <a:xfrm>
              <a:off x="3468090" y="5167482"/>
              <a:ext cx="13902" cy="13780"/>
            </a:xfrm>
            <a:custGeom>
              <a:rect b="b" l="l" r="r" t="t"/>
              <a:pathLst>
                <a:path extrusionOk="0" h="452" w="456">
                  <a:moveTo>
                    <a:pt x="228" y="0"/>
                  </a:moveTo>
                  <a:cubicBezTo>
                    <a:pt x="105" y="0"/>
                    <a:pt x="0" y="100"/>
                    <a:pt x="0" y="223"/>
                  </a:cubicBezTo>
                  <a:cubicBezTo>
                    <a:pt x="0" y="351"/>
                    <a:pt x="105" y="451"/>
                    <a:pt x="228" y="451"/>
                  </a:cubicBezTo>
                  <a:cubicBezTo>
                    <a:pt x="352" y="451"/>
                    <a:pt x="456" y="351"/>
                    <a:pt x="456" y="223"/>
                  </a:cubicBezTo>
                  <a:cubicBezTo>
                    <a:pt x="456" y="100"/>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5"/>
            <p:cNvSpPr/>
            <p:nvPr/>
          </p:nvSpPr>
          <p:spPr>
            <a:xfrm>
              <a:off x="3596443" y="5167482"/>
              <a:ext cx="13902" cy="13780"/>
            </a:xfrm>
            <a:custGeom>
              <a:rect b="b" l="l" r="r" t="t"/>
              <a:pathLst>
                <a:path extrusionOk="0" h="452" w="456">
                  <a:moveTo>
                    <a:pt x="228" y="0"/>
                  </a:moveTo>
                  <a:cubicBezTo>
                    <a:pt x="105" y="0"/>
                    <a:pt x="0" y="100"/>
                    <a:pt x="0" y="223"/>
                  </a:cubicBezTo>
                  <a:cubicBezTo>
                    <a:pt x="0" y="351"/>
                    <a:pt x="105"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5"/>
            <p:cNvSpPr/>
            <p:nvPr/>
          </p:nvSpPr>
          <p:spPr>
            <a:xfrm>
              <a:off x="3500346" y="5111782"/>
              <a:ext cx="13780" cy="13780"/>
            </a:xfrm>
            <a:custGeom>
              <a:rect b="b" l="l" r="r" t="t"/>
              <a:pathLst>
                <a:path extrusionOk="0" h="452" w="452">
                  <a:moveTo>
                    <a:pt x="223" y="0"/>
                  </a:moveTo>
                  <a:cubicBezTo>
                    <a:pt x="100" y="0"/>
                    <a:pt x="0" y="99"/>
                    <a:pt x="0" y="228"/>
                  </a:cubicBezTo>
                  <a:cubicBezTo>
                    <a:pt x="0" y="351"/>
                    <a:pt x="100" y="451"/>
                    <a:pt x="223" y="451"/>
                  </a:cubicBezTo>
                  <a:cubicBezTo>
                    <a:pt x="352" y="451"/>
                    <a:pt x="451" y="351"/>
                    <a:pt x="451" y="228"/>
                  </a:cubicBezTo>
                  <a:cubicBezTo>
                    <a:pt x="451" y="99"/>
                    <a:pt x="352"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5"/>
            <p:cNvSpPr/>
            <p:nvPr/>
          </p:nvSpPr>
          <p:spPr>
            <a:xfrm>
              <a:off x="3500346" y="5222604"/>
              <a:ext cx="13780" cy="13933"/>
            </a:xfrm>
            <a:custGeom>
              <a:rect b="b" l="l" r="r" t="t"/>
              <a:pathLst>
                <a:path extrusionOk="0" h="457" w="452">
                  <a:moveTo>
                    <a:pt x="223" y="1"/>
                  </a:moveTo>
                  <a:cubicBezTo>
                    <a:pt x="100" y="1"/>
                    <a:pt x="0" y="105"/>
                    <a:pt x="0" y="229"/>
                  </a:cubicBezTo>
                  <a:cubicBezTo>
                    <a:pt x="0" y="352"/>
                    <a:pt x="100" y="457"/>
                    <a:pt x="223" y="457"/>
                  </a:cubicBezTo>
                  <a:cubicBezTo>
                    <a:pt x="352" y="457"/>
                    <a:pt x="451" y="352"/>
                    <a:pt x="451" y="229"/>
                  </a:cubicBezTo>
                  <a:cubicBezTo>
                    <a:pt x="451" y="105"/>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5"/>
            <p:cNvSpPr/>
            <p:nvPr/>
          </p:nvSpPr>
          <p:spPr>
            <a:xfrm>
              <a:off x="3564309" y="5111782"/>
              <a:ext cx="13780" cy="13780"/>
            </a:xfrm>
            <a:custGeom>
              <a:rect b="b" l="l" r="r" t="t"/>
              <a:pathLst>
                <a:path extrusionOk="0" h="452" w="452">
                  <a:moveTo>
                    <a:pt x="224" y="0"/>
                  </a:moveTo>
                  <a:cubicBezTo>
                    <a:pt x="101" y="0"/>
                    <a:pt x="0" y="99"/>
                    <a:pt x="0" y="228"/>
                  </a:cubicBezTo>
                  <a:cubicBezTo>
                    <a:pt x="0" y="351"/>
                    <a:pt x="101" y="451"/>
                    <a:pt x="224" y="451"/>
                  </a:cubicBezTo>
                  <a:cubicBezTo>
                    <a:pt x="351" y="451"/>
                    <a:pt x="451" y="351"/>
                    <a:pt x="451" y="228"/>
                  </a:cubicBezTo>
                  <a:cubicBezTo>
                    <a:pt x="451"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5"/>
            <p:cNvSpPr/>
            <p:nvPr/>
          </p:nvSpPr>
          <p:spPr>
            <a:xfrm>
              <a:off x="3564309" y="5222604"/>
              <a:ext cx="13780" cy="13933"/>
            </a:xfrm>
            <a:custGeom>
              <a:rect b="b" l="l" r="r" t="t"/>
              <a:pathLst>
                <a:path extrusionOk="0" h="457" w="452">
                  <a:moveTo>
                    <a:pt x="224" y="1"/>
                  </a:moveTo>
                  <a:cubicBezTo>
                    <a:pt x="101" y="1"/>
                    <a:pt x="0" y="105"/>
                    <a:pt x="0" y="229"/>
                  </a:cubicBezTo>
                  <a:cubicBezTo>
                    <a:pt x="0" y="352"/>
                    <a:pt x="101" y="457"/>
                    <a:pt x="224" y="457"/>
                  </a:cubicBezTo>
                  <a:cubicBezTo>
                    <a:pt x="351" y="457"/>
                    <a:pt x="451" y="352"/>
                    <a:pt x="451" y="229"/>
                  </a:cubicBezTo>
                  <a:cubicBezTo>
                    <a:pt x="451" y="105"/>
                    <a:pt x="351" y="1"/>
                    <a:pt x="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5"/>
            <p:cNvSpPr/>
            <p:nvPr/>
          </p:nvSpPr>
          <p:spPr>
            <a:xfrm>
              <a:off x="3570101" y="5062270"/>
              <a:ext cx="34176" cy="56737"/>
            </a:xfrm>
            <a:custGeom>
              <a:rect b="b" l="l" r="r" t="t"/>
              <a:pathLst>
                <a:path extrusionOk="0" h="1861" w="1121">
                  <a:moveTo>
                    <a:pt x="1054" y="1"/>
                  </a:moveTo>
                  <a:lnTo>
                    <a:pt x="1" y="1823"/>
                  </a:lnTo>
                  <a:lnTo>
                    <a:pt x="71" y="1861"/>
                  </a:lnTo>
                  <a:lnTo>
                    <a:pt x="1120"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5"/>
            <p:cNvSpPr/>
            <p:nvPr/>
          </p:nvSpPr>
          <p:spPr>
            <a:xfrm>
              <a:off x="3596443" y="5056081"/>
              <a:ext cx="13902" cy="13902"/>
            </a:xfrm>
            <a:custGeom>
              <a:rect b="b" l="l" r="r" t="t"/>
              <a:pathLst>
                <a:path extrusionOk="0" h="456" w="456">
                  <a:moveTo>
                    <a:pt x="228" y="0"/>
                  </a:moveTo>
                  <a:cubicBezTo>
                    <a:pt x="105" y="0"/>
                    <a:pt x="0" y="104"/>
                    <a:pt x="0" y="228"/>
                  </a:cubicBezTo>
                  <a:cubicBezTo>
                    <a:pt x="0" y="351"/>
                    <a:pt x="105" y="456"/>
                    <a:pt x="228" y="456"/>
                  </a:cubicBezTo>
                  <a:cubicBezTo>
                    <a:pt x="351" y="456"/>
                    <a:pt x="456" y="351"/>
                    <a:pt x="456" y="228"/>
                  </a:cubicBezTo>
                  <a:cubicBezTo>
                    <a:pt x="456" y="104"/>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5"/>
            <p:cNvSpPr/>
            <p:nvPr/>
          </p:nvSpPr>
          <p:spPr>
            <a:xfrm>
              <a:off x="3185502" y="5284951"/>
              <a:ext cx="34298" cy="56768"/>
            </a:xfrm>
            <a:custGeom>
              <a:rect b="b" l="l" r="r" t="t"/>
              <a:pathLst>
                <a:path extrusionOk="0" h="1862" w="1125">
                  <a:moveTo>
                    <a:pt x="1054" y="1"/>
                  </a:moveTo>
                  <a:lnTo>
                    <a:pt x="0" y="1823"/>
                  </a:lnTo>
                  <a:lnTo>
                    <a:pt x="71" y="1862"/>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5"/>
            <p:cNvSpPr/>
            <p:nvPr/>
          </p:nvSpPr>
          <p:spPr>
            <a:xfrm>
              <a:off x="3179709" y="5334432"/>
              <a:ext cx="13780" cy="13780"/>
            </a:xfrm>
            <a:custGeom>
              <a:rect b="b" l="l" r="r" t="t"/>
              <a:pathLst>
                <a:path extrusionOk="0" h="452" w="452">
                  <a:moveTo>
                    <a:pt x="223" y="1"/>
                  </a:moveTo>
                  <a:cubicBezTo>
                    <a:pt x="100" y="1"/>
                    <a:pt x="0" y="101"/>
                    <a:pt x="0" y="224"/>
                  </a:cubicBezTo>
                  <a:cubicBezTo>
                    <a:pt x="0" y="353"/>
                    <a:pt x="100" y="452"/>
                    <a:pt x="223" y="452"/>
                  </a:cubicBezTo>
                  <a:cubicBezTo>
                    <a:pt x="351" y="452"/>
                    <a:pt x="451" y="353"/>
                    <a:pt x="451" y="224"/>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5"/>
            <p:cNvSpPr/>
            <p:nvPr/>
          </p:nvSpPr>
          <p:spPr>
            <a:xfrm>
              <a:off x="3211812" y="5278731"/>
              <a:ext cx="13933" cy="13780"/>
            </a:xfrm>
            <a:custGeom>
              <a:rect b="b" l="l" r="r" t="t"/>
              <a:pathLst>
                <a:path extrusionOk="0" h="452" w="457">
                  <a:moveTo>
                    <a:pt x="229" y="1"/>
                  </a:moveTo>
                  <a:cubicBezTo>
                    <a:pt x="106" y="1"/>
                    <a:pt x="1" y="101"/>
                    <a:pt x="1" y="229"/>
                  </a:cubicBezTo>
                  <a:cubicBezTo>
                    <a:pt x="1" y="353"/>
                    <a:pt x="106" y="452"/>
                    <a:pt x="229" y="452"/>
                  </a:cubicBezTo>
                  <a:cubicBezTo>
                    <a:pt x="352" y="452"/>
                    <a:pt x="456" y="353"/>
                    <a:pt x="456" y="229"/>
                  </a:cubicBezTo>
                  <a:cubicBezTo>
                    <a:pt x="456" y="101"/>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5"/>
            <p:cNvSpPr/>
            <p:nvPr/>
          </p:nvSpPr>
          <p:spPr>
            <a:xfrm>
              <a:off x="3666168" y="5228701"/>
              <a:ext cx="34207" cy="56859"/>
            </a:xfrm>
            <a:custGeom>
              <a:rect b="b" l="l" r="r" t="t"/>
              <a:pathLst>
                <a:path extrusionOk="0" h="1865" w="1122">
                  <a:moveTo>
                    <a:pt x="1054" y="0"/>
                  </a:moveTo>
                  <a:lnTo>
                    <a:pt x="0" y="1823"/>
                  </a:lnTo>
                  <a:lnTo>
                    <a:pt x="72" y="1865"/>
                  </a:lnTo>
                  <a:lnTo>
                    <a:pt x="1121" y="42"/>
                  </a:lnTo>
                  <a:lnTo>
                    <a:pt x="1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5"/>
            <p:cNvSpPr/>
            <p:nvPr/>
          </p:nvSpPr>
          <p:spPr>
            <a:xfrm>
              <a:off x="3660405" y="5278335"/>
              <a:ext cx="13780" cy="13780"/>
            </a:xfrm>
            <a:custGeom>
              <a:rect b="b" l="l" r="r" t="t"/>
              <a:pathLst>
                <a:path extrusionOk="0" h="452" w="452">
                  <a:moveTo>
                    <a:pt x="223" y="0"/>
                  </a:moveTo>
                  <a:cubicBezTo>
                    <a:pt x="99" y="0"/>
                    <a:pt x="0" y="99"/>
                    <a:pt x="0" y="223"/>
                  </a:cubicBezTo>
                  <a:cubicBezTo>
                    <a:pt x="0" y="351"/>
                    <a:pt x="99"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5"/>
            <p:cNvSpPr/>
            <p:nvPr/>
          </p:nvSpPr>
          <p:spPr>
            <a:xfrm>
              <a:off x="3692509" y="5222604"/>
              <a:ext cx="13933" cy="13750"/>
            </a:xfrm>
            <a:custGeom>
              <a:rect b="b" l="l" r="r" t="t"/>
              <a:pathLst>
                <a:path extrusionOk="0" h="451" w="457">
                  <a:moveTo>
                    <a:pt x="229" y="1"/>
                  </a:moveTo>
                  <a:cubicBezTo>
                    <a:pt x="104" y="1"/>
                    <a:pt x="1" y="100"/>
                    <a:pt x="1" y="229"/>
                  </a:cubicBezTo>
                  <a:cubicBezTo>
                    <a:pt x="1" y="352"/>
                    <a:pt x="104"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5"/>
            <p:cNvSpPr/>
            <p:nvPr/>
          </p:nvSpPr>
          <p:spPr>
            <a:xfrm>
              <a:off x="3377786" y="5062270"/>
              <a:ext cx="34329" cy="56737"/>
            </a:xfrm>
            <a:custGeom>
              <a:rect b="b" l="l" r="r" t="t"/>
              <a:pathLst>
                <a:path extrusionOk="0" h="1861" w="1126">
                  <a:moveTo>
                    <a:pt x="1054" y="1"/>
                  </a:moveTo>
                  <a:lnTo>
                    <a:pt x="0" y="1823"/>
                  </a:lnTo>
                  <a:lnTo>
                    <a:pt x="72" y="1861"/>
                  </a:lnTo>
                  <a:lnTo>
                    <a:pt x="1126"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5"/>
            <p:cNvSpPr/>
            <p:nvPr/>
          </p:nvSpPr>
          <p:spPr>
            <a:xfrm>
              <a:off x="3372024" y="5111782"/>
              <a:ext cx="13750" cy="13780"/>
            </a:xfrm>
            <a:custGeom>
              <a:rect b="b" l="l" r="r" t="t"/>
              <a:pathLst>
                <a:path extrusionOk="0" h="452" w="451">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5"/>
            <p:cNvSpPr/>
            <p:nvPr/>
          </p:nvSpPr>
          <p:spPr>
            <a:xfrm>
              <a:off x="3404280" y="5056081"/>
              <a:ext cx="13780" cy="13780"/>
            </a:xfrm>
            <a:custGeom>
              <a:rect b="b" l="l" r="r" t="t"/>
              <a:pathLst>
                <a:path extrusionOk="0" h="452" w="452">
                  <a:moveTo>
                    <a:pt x="224" y="0"/>
                  </a:moveTo>
                  <a:cubicBezTo>
                    <a:pt x="100" y="0"/>
                    <a:pt x="1" y="99"/>
                    <a:pt x="1" y="228"/>
                  </a:cubicBezTo>
                  <a:cubicBezTo>
                    <a:pt x="1" y="351"/>
                    <a:pt x="100" y="451"/>
                    <a:pt x="224" y="451"/>
                  </a:cubicBezTo>
                  <a:cubicBezTo>
                    <a:pt x="351" y="451"/>
                    <a:pt x="452" y="351"/>
                    <a:pt x="452" y="228"/>
                  </a:cubicBezTo>
                  <a:cubicBezTo>
                    <a:pt x="452"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5"/>
            <p:cNvSpPr/>
            <p:nvPr/>
          </p:nvSpPr>
          <p:spPr>
            <a:xfrm>
              <a:off x="3377939" y="5006569"/>
              <a:ext cx="34329" cy="56737"/>
            </a:xfrm>
            <a:custGeom>
              <a:rect b="b" l="l" r="r" t="t"/>
              <a:pathLst>
                <a:path extrusionOk="0" h="1861" w="1126">
                  <a:moveTo>
                    <a:pt x="72" y="1"/>
                  </a:moveTo>
                  <a:lnTo>
                    <a:pt x="0" y="38"/>
                  </a:lnTo>
                  <a:lnTo>
                    <a:pt x="1054" y="1861"/>
                  </a:lnTo>
                  <a:lnTo>
                    <a:pt x="1125"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5"/>
            <p:cNvSpPr/>
            <p:nvPr/>
          </p:nvSpPr>
          <p:spPr>
            <a:xfrm>
              <a:off x="3372024" y="5000350"/>
              <a:ext cx="13750" cy="13933"/>
            </a:xfrm>
            <a:custGeom>
              <a:rect b="b" l="l" r="r" t="t"/>
              <a:pathLst>
                <a:path extrusionOk="0" h="457" w="451">
                  <a:moveTo>
                    <a:pt x="228" y="1"/>
                  </a:moveTo>
                  <a:cubicBezTo>
                    <a:pt x="99" y="1"/>
                    <a:pt x="0" y="105"/>
                    <a:pt x="0" y="229"/>
                  </a:cubicBezTo>
                  <a:cubicBezTo>
                    <a:pt x="0" y="356"/>
                    <a:pt x="99" y="457"/>
                    <a:pt x="228" y="457"/>
                  </a:cubicBezTo>
                  <a:cubicBezTo>
                    <a:pt x="351" y="457"/>
                    <a:pt x="450" y="356"/>
                    <a:pt x="450" y="229"/>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5"/>
            <p:cNvSpPr/>
            <p:nvPr/>
          </p:nvSpPr>
          <p:spPr>
            <a:xfrm>
              <a:off x="3185624" y="5118428"/>
              <a:ext cx="34176" cy="56737"/>
            </a:xfrm>
            <a:custGeom>
              <a:rect b="b" l="l" r="r" t="t"/>
              <a:pathLst>
                <a:path extrusionOk="0" h="1861" w="1121">
                  <a:moveTo>
                    <a:pt x="72" y="1"/>
                  </a:moveTo>
                  <a:lnTo>
                    <a:pt x="1" y="38"/>
                  </a:lnTo>
                  <a:lnTo>
                    <a:pt x="1055" y="1861"/>
                  </a:lnTo>
                  <a:lnTo>
                    <a:pt x="1121"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5"/>
            <p:cNvSpPr/>
            <p:nvPr/>
          </p:nvSpPr>
          <p:spPr>
            <a:xfrm>
              <a:off x="3211812" y="5167909"/>
              <a:ext cx="13933" cy="13750"/>
            </a:xfrm>
            <a:custGeom>
              <a:rect b="b" l="l" r="r" t="t"/>
              <a:pathLst>
                <a:path extrusionOk="0" h="451" w="457">
                  <a:moveTo>
                    <a:pt x="229" y="1"/>
                  </a:moveTo>
                  <a:cubicBezTo>
                    <a:pt x="106" y="1"/>
                    <a:pt x="1" y="100"/>
                    <a:pt x="1" y="229"/>
                  </a:cubicBezTo>
                  <a:cubicBezTo>
                    <a:pt x="1" y="352"/>
                    <a:pt x="106"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5"/>
            <p:cNvSpPr/>
            <p:nvPr/>
          </p:nvSpPr>
          <p:spPr>
            <a:xfrm>
              <a:off x="3179709" y="5112178"/>
              <a:ext cx="13780" cy="13933"/>
            </a:xfrm>
            <a:custGeom>
              <a:rect b="b" l="l" r="r" t="t"/>
              <a:pathLst>
                <a:path extrusionOk="0" h="457" w="452">
                  <a:moveTo>
                    <a:pt x="223" y="1"/>
                  </a:moveTo>
                  <a:cubicBezTo>
                    <a:pt x="100" y="1"/>
                    <a:pt x="0" y="106"/>
                    <a:pt x="0" y="229"/>
                  </a:cubicBezTo>
                  <a:cubicBezTo>
                    <a:pt x="0" y="353"/>
                    <a:pt x="100" y="456"/>
                    <a:pt x="223" y="456"/>
                  </a:cubicBezTo>
                  <a:cubicBezTo>
                    <a:pt x="351" y="456"/>
                    <a:pt x="451" y="353"/>
                    <a:pt x="451" y="229"/>
                  </a:cubicBezTo>
                  <a:cubicBezTo>
                    <a:pt x="451" y="106"/>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5"/>
            <p:cNvSpPr/>
            <p:nvPr/>
          </p:nvSpPr>
          <p:spPr>
            <a:xfrm>
              <a:off x="3281263" y="5228701"/>
              <a:ext cx="97743" cy="113596"/>
            </a:xfrm>
            <a:custGeom>
              <a:rect b="b" l="l" r="r" t="t"/>
              <a:pathLst>
                <a:path extrusionOk="0" h="3726" w="3206">
                  <a:moveTo>
                    <a:pt x="1079" y="0"/>
                  </a:moveTo>
                  <a:lnTo>
                    <a:pt x="1" y="1860"/>
                  </a:lnTo>
                  <a:lnTo>
                    <a:pt x="1079" y="3725"/>
                  </a:lnTo>
                  <a:lnTo>
                    <a:pt x="3205" y="3725"/>
                  </a:lnTo>
                  <a:lnTo>
                    <a:pt x="3205" y="3645"/>
                  </a:lnTo>
                  <a:lnTo>
                    <a:pt x="1126" y="3645"/>
                  </a:lnTo>
                  <a:lnTo>
                    <a:pt x="96" y="1860"/>
                  </a:lnTo>
                  <a:lnTo>
                    <a:pt x="1126" y="80"/>
                  </a:lnTo>
                  <a:lnTo>
                    <a:pt x="3205" y="80"/>
                  </a:lnTo>
                  <a:lnTo>
                    <a:pt x="32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5"/>
            <p:cNvSpPr/>
            <p:nvPr/>
          </p:nvSpPr>
          <p:spPr>
            <a:xfrm>
              <a:off x="3275806" y="5278731"/>
              <a:ext cx="13902" cy="13780"/>
            </a:xfrm>
            <a:custGeom>
              <a:rect b="b" l="l" r="r" t="t"/>
              <a:pathLst>
                <a:path extrusionOk="0" h="452" w="456">
                  <a:moveTo>
                    <a:pt x="228" y="1"/>
                  </a:moveTo>
                  <a:cubicBezTo>
                    <a:pt x="104" y="1"/>
                    <a:pt x="0" y="101"/>
                    <a:pt x="0" y="229"/>
                  </a:cubicBezTo>
                  <a:cubicBezTo>
                    <a:pt x="0" y="353"/>
                    <a:pt x="104" y="452"/>
                    <a:pt x="228" y="452"/>
                  </a:cubicBezTo>
                  <a:cubicBezTo>
                    <a:pt x="351" y="452"/>
                    <a:pt x="456" y="353"/>
                    <a:pt x="456" y="229"/>
                  </a:cubicBezTo>
                  <a:cubicBezTo>
                    <a:pt x="456"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5"/>
            <p:cNvSpPr/>
            <p:nvPr/>
          </p:nvSpPr>
          <p:spPr>
            <a:xfrm>
              <a:off x="3308061" y="5223031"/>
              <a:ext cx="13780" cy="13933"/>
            </a:xfrm>
            <a:custGeom>
              <a:rect b="b" l="l" r="r" t="t"/>
              <a:pathLst>
                <a:path extrusionOk="0" h="457" w="452">
                  <a:moveTo>
                    <a:pt x="228" y="1"/>
                  </a:moveTo>
                  <a:cubicBezTo>
                    <a:pt x="99" y="1"/>
                    <a:pt x="0" y="105"/>
                    <a:pt x="0" y="228"/>
                  </a:cubicBezTo>
                  <a:cubicBezTo>
                    <a:pt x="0" y="351"/>
                    <a:pt x="99" y="456"/>
                    <a:pt x="228" y="456"/>
                  </a:cubicBezTo>
                  <a:cubicBezTo>
                    <a:pt x="351" y="456"/>
                    <a:pt x="451" y="351"/>
                    <a:pt x="451" y="228"/>
                  </a:cubicBezTo>
                  <a:cubicBezTo>
                    <a:pt x="451"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5"/>
            <p:cNvSpPr/>
            <p:nvPr/>
          </p:nvSpPr>
          <p:spPr>
            <a:xfrm>
              <a:off x="3308061" y="5334035"/>
              <a:ext cx="13780" cy="13780"/>
            </a:xfrm>
            <a:custGeom>
              <a:rect b="b" l="l" r="r" t="t"/>
              <a:pathLst>
                <a:path extrusionOk="0" h="452" w="452">
                  <a:moveTo>
                    <a:pt x="228" y="0"/>
                  </a:moveTo>
                  <a:cubicBezTo>
                    <a:pt x="99" y="0"/>
                    <a:pt x="0" y="99"/>
                    <a:pt x="0" y="223"/>
                  </a:cubicBezTo>
                  <a:cubicBezTo>
                    <a:pt x="0" y="351"/>
                    <a:pt x="99"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5"/>
            <p:cNvSpPr/>
            <p:nvPr/>
          </p:nvSpPr>
          <p:spPr>
            <a:xfrm>
              <a:off x="3372024" y="5223031"/>
              <a:ext cx="13750" cy="13933"/>
            </a:xfrm>
            <a:custGeom>
              <a:rect b="b" l="l" r="r" t="t"/>
              <a:pathLst>
                <a:path extrusionOk="0" h="457" w="451">
                  <a:moveTo>
                    <a:pt x="228" y="1"/>
                  </a:moveTo>
                  <a:cubicBezTo>
                    <a:pt x="99" y="1"/>
                    <a:pt x="0" y="105"/>
                    <a:pt x="0" y="228"/>
                  </a:cubicBezTo>
                  <a:cubicBezTo>
                    <a:pt x="0" y="351"/>
                    <a:pt x="99" y="456"/>
                    <a:pt x="228" y="456"/>
                  </a:cubicBezTo>
                  <a:cubicBezTo>
                    <a:pt x="351" y="456"/>
                    <a:pt x="450" y="351"/>
                    <a:pt x="450" y="228"/>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5"/>
            <p:cNvSpPr/>
            <p:nvPr/>
          </p:nvSpPr>
          <p:spPr>
            <a:xfrm>
              <a:off x="3377359" y="5172970"/>
              <a:ext cx="131005" cy="113048"/>
            </a:xfrm>
            <a:custGeom>
              <a:rect b="b" l="l" r="r" t="t"/>
              <a:pathLst>
                <a:path extrusionOk="0" h="3708" w="4297">
                  <a:moveTo>
                    <a:pt x="1078" y="0"/>
                  </a:moveTo>
                  <a:lnTo>
                    <a:pt x="1" y="1861"/>
                  </a:lnTo>
                  <a:lnTo>
                    <a:pt x="1068" y="3708"/>
                  </a:lnTo>
                  <a:lnTo>
                    <a:pt x="1135" y="3665"/>
                  </a:lnTo>
                  <a:lnTo>
                    <a:pt x="95" y="1861"/>
                  </a:lnTo>
                  <a:lnTo>
                    <a:pt x="1125" y="81"/>
                  </a:lnTo>
                  <a:lnTo>
                    <a:pt x="3186" y="81"/>
                  </a:lnTo>
                  <a:lnTo>
                    <a:pt x="4224" y="1885"/>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5"/>
            <p:cNvSpPr/>
            <p:nvPr/>
          </p:nvSpPr>
          <p:spPr>
            <a:xfrm>
              <a:off x="3404158" y="5167482"/>
              <a:ext cx="13902" cy="13780"/>
            </a:xfrm>
            <a:custGeom>
              <a:rect b="b" l="l" r="r" t="t"/>
              <a:pathLst>
                <a:path extrusionOk="0" h="452" w="456">
                  <a:moveTo>
                    <a:pt x="228" y="0"/>
                  </a:moveTo>
                  <a:cubicBezTo>
                    <a:pt x="104" y="0"/>
                    <a:pt x="0" y="100"/>
                    <a:pt x="0" y="223"/>
                  </a:cubicBezTo>
                  <a:cubicBezTo>
                    <a:pt x="0" y="351"/>
                    <a:pt x="104"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5"/>
            <p:cNvSpPr/>
            <p:nvPr/>
          </p:nvSpPr>
          <p:spPr>
            <a:xfrm>
              <a:off x="3281720" y="5117269"/>
              <a:ext cx="97286" cy="57469"/>
            </a:xfrm>
            <a:custGeom>
              <a:rect b="b" l="l" r="r" t="t"/>
              <a:pathLst>
                <a:path extrusionOk="0" h="1885" w="3191">
                  <a:moveTo>
                    <a:pt x="1064" y="0"/>
                  </a:moveTo>
                  <a:lnTo>
                    <a:pt x="1" y="1842"/>
                  </a:lnTo>
                  <a:lnTo>
                    <a:pt x="67" y="1884"/>
                  </a:lnTo>
                  <a:lnTo>
                    <a:pt x="1111" y="81"/>
                  </a:lnTo>
                  <a:lnTo>
                    <a:pt x="3190" y="81"/>
                  </a:lnTo>
                  <a:lnTo>
                    <a:pt x="3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5"/>
            <p:cNvSpPr/>
            <p:nvPr/>
          </p:nvSpPr>
          <p:spPr>
            <a:xfrm>
              <a:off x="3308061" y="5111782"/>
              <a:ext cx="13780" cy="13780"/>
            </a:xfrm>
            <a:custGeom>
              <a:rect b="b" l="l" r="r" t="t"/>
              <a:pathLst>
                <a:path extrusionOk="0" h="452" w="452">
                  <a:moveTo>
                    <a:pt x="228" y="0"/>
                  </a:moveTo>
                  <a:cubicBezTo>
                    <a:pt x="99" y="0"/>
                    <a:pt x="0" y="99"/>
                    <a:pt x="0" y="228"/>
                  </a:cubicBezTo>
                  <a:cubicBezTo>
                    <a:pt x="0" y="351"/>
                    <a:pt x="99" y="451"/>
                    <a:pt x="228" y="451"/>
                  </a:cubicBezTo>
                  <a:cubicBezTo>
                    <a:pt x="351" y="451"/>
                    <a:pt x="451" y="351"/>
                    <a:pt x="451" y="228"/>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5"/>
            <p:cNvSpPr/>
            <p:nvPr/>
          </p:nvSpPr>
          <p:spPr>
            <a:xfrm>
              <a:off x="3569644" y="5283823"/>
              <a:ext cx="130852" cy="113596"/>
            </a:xfrm>
            <a:custGeom>
              <a:rect b="b" l="l" r="r" t="t"/>
              <a:pathLst>
                <a:path extrusionOk="0" h="3726" w="4292">
                  <a:moveTo>
                    <a:pt x="1078" y="0"/>
                  </a:moveTo>
                  <a:lnTo>
                    <a:pt x="1" y="1860"/>
                  </a:lnTo>
                  <a:lnTo>
                    <a:pt x="1078" y="3726"/>
                  </a:lnTo>
                  <a:lnTo>
                    <a:pt x="3205" y="3726"/>
                  </a:lnTo>
                  <a:lnTo>
                    <a:pt x="3205" y="3645"/>
                  </a:lnTo>
                  <a:lnTo>
                    <a:pt x="1122" y="3645"/>
                  </a:lnTo>
                  <a:lnTo>
                    <a:pt x="96" y="1860"/>
                  </a:lnTo>
                  <a:lnTo>
                    <a:pt x="1122" y="81"/>
                  </a:lnTo>
                  <a:lnTo>
                    <a:pt x="3181" y="81"/>
                  </a:lnTo>
                  <a:lnTo>
                    <a:pt x="4220" y="1884"/>
                  </a:lnTo>
                  <a:lnTo>
                    <a:pt x="4292" y="1842"/>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5"/>
            <p:cNvSpPr/>
            <p:nvPr/>
          </p:nvSpPr>
          <p:spPr>
            <a:xfrm>
              <a:off x="3564156" y="5333883"/>
              <a:ext cx="13933" cy="13933"/>
            </a:xfrm>
            <a:custGeom>
              <a:rect b="b" l="l" r="r" t="t"/>
              <a:pathLst>
                <a:path extrusionOk="0" h="457" w="457">
                  <a:moveTo>
                    <a:pt x="229" y="1"/>
                  </a:moveTo>
                  <a:cubicBezTo>
                    <a:pt x="100" y="1"/>
                    <a:pt x="1" y="104"/>
                    <a:pt x="1" y="228"/>
                  </a:cubicBezTo>
                  <a:cubicBezTo>
                    <a:pt x="1" y="351"/>
                    <a:pt x="100" y="456"/>
                    <a:pt x="229" y="456"/>
                  </a:cubicBezTo>
                  <a:cubicBezTo>
                    <a:pt x="352" y="456"/>
                    <a:pt x="456" y="351"/>
                    <a:pt x="456" y="228"/>
                  </a:cubicBezTo>
                  <a:cubicBezTo>
                    <a:pt x="456"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5"/>
            <p:cNvSpPr/>
            <p:nvPr/>
          </p:nvSpPr>
          <p:spPr>
            <a:xfrm>
              <a:off x="3692509" y="5333883"/>
              <a:ext cx="13780" cy="13933"/>
            </a:xfrm>
            <a:custGeom>
              <a:rect b="b" l="l" r="r" t="t"/>
              <a:pathLst>
                <a:path extrusionOk="0" h="457" w="452">
                  <a:moveTo>
                    <a:pt x="229" y="1"/>
                  </a:moveTo>
                  <a:cubicBezTo>
                    <a:pt x="100" y="1"/>
                    <a:pt x="1" y="104"/>
                    <a:pt x="1" y="228"/>
                  </a:cubicBezTo>
                  <a:cubicBezTo>
                    <a:pt x="1" y="351"/>
                    <a:pt x="100" y="456"/>
                    <a:pt x="229" y="456"/>
                  </a:cubicBezTo>
                  <a:cubicBezTo>
                    <a:pt x="352" y="456"/>
                    <a:pt x="452" y="351"/>
                    <a:pt x="452" y="228"/>
                  </a:cubicBezTo>
                  <a:cubicBezTo>
                    <a:pt x="452"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5"/>
            <p:cNvSpPr/>
            <p:nvPr/>
          </p:nvSpPr>
          <p:spPr>
            <a:xfrm>
              <a:off x="3596443" y="5278335"/>
              <a:ext cx="13780" cy="13780"/>
            </a:xfrm>
            <a:custGeom>
              <a:rect b="b" l="l" r="r" t="t"/>
              <a:pathLst>
                <a:path extrusionOk="0" h="452" w="452">
                  <a:moveTo>
                    <a:pt x="223" y="0"/>
                  </a:moveTo>
                  <a:cubicBezTo>
                    <a:pt x="100" y="0"/>
                    <a:pt x="0" y="99"/>
                    <a:pt x="0" y="223"/>
                  </a:cubicBezTo>
                  <a:cubicBezTo>
                    <a:pt x="0" y="351"/>
                    <a:pt x="100"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5"/>
            <p:cNvSpPr/>
            <p:nvPr/>
          </p:nvSpPr>
          <p:spPr>
            <a:xfrm>
              <a:off x="3596443" y="5389126"/>
              <a:ext cx="13780" cy="13780"/>
            </a:xfrm>
            <a:custGeom>
              <a:rect b="b" l="l" r="r" t="t"/>
              <a:pathLst>
                <a:path extrusionOk="0" h="452" w="452">
                  <a:moveTo>
                    <a:pt x="223" y="1"/>
                  </a:moveTo>
                  <a:cubicBezTo>
                    <a:pt x="100" y="1"/>
                    <a:pt x="0" y="101"/>
                    <a:pt x="0" y="229"/>
                  </a:cubicBezTo>
                  <a:cubicBezTo>
                    <a:pt x="0" y="353"/>
                    <a:pt x="100"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5"/>
            <p:cNvSpPr/>
            <p:nvPr/>
          </p:nvSpPr>
          <p:spPr>
            <a:xfrm>
              <a:off x="3660405" y="5389126"/>
              <a:ext cx="13780" cy="13780"/>
            </a:xfrm>
            <a:custGeom>
              <a:rect b="b" l="l" r="r" t="t"/>
              <a:pathLst>
                <a:path extrusionOk="0" h="452" w="452">
                  <a:moveTo>
                    <a:pt x="223" y="1"/>
                  </a:moveTo>
                  <a:cubicBezTo>
                    <a:pt x="99" y="1"/>
                    <a:pt x="0" y="101"/>
                    <a:pt x="0" y="229"/>
                  </a:cubicBezTo>
                  <a:cubicBezTo>
                    <a:pt x="0" y="353"/>
                    <a:pt x="99"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5"/>
            <p:cNvSpPr/>
            <p:nvPr/>
          </p:nvSpPr>
          <p:spPr>
            <a:xfrm>
              <a:off x="3185502" y="5173397"/>
              <a:ext cx="130547" cy="57469"/>
            </a:xfrm>
            <a:custGeom>
              <a:rect b="b" l="l" r="r" t="t"/>
              <a:pathLst>
                <a:path extrusionOk="0" h="1885" w="4282">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5"/>
            <p:cNvSpPr/>
            <p:nvPr/>
          </p:nvSpPr>
          <p:spPr>
            <a:xfrm>
              <a:off x="3218642" y="5284524"/>
              <a:ext cx="64268" cy="2500"/>
            </a:xfrm>
            <a:custGeom>
              <a:rect b="b" l="l" r="r" t="t"/>
              <a:pathLst>
                <a:path extrusionOk="0" h="82" w="2108">
                  <a:moveTo>
                    <a:pt x="0" y="1"/>
                  </a:moveTo>
                  <a:lnTo>
                    <a:pt x="0" y="82"/>
                  </a:lnTo>
                  <a:lnTo>
                    <a:pt x="2107" y="82"/>
                  </a:lnTo>
                  <a:lnTo>
                    <a:pt x="2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5"/>
            <p:cNvSpPr/>
            <p:nvPr/>
          </p:nvSpPr>
          <p:spPr>
            <a:xfrm>
              <a:off x="3179709" y="5223640"/>
              <a:ext cx="13780" cy="13780"/>
            </a:xfrm>
            <a:custGeom>
              <a:rect b="b" l="l" r="r" t="t"/>
              <a:pathLst>
                <a:path extrusionOk="0" h="452" w="452">
                  <a:moveTo>
                    <a:pt x="228" y="0"/>
                  </a:moveTo>
                  <a:cubicBezTo>
                    <a:pt x="100" y="0"/>
                    <a:pt x="0" y="99"/>
                    <a:pt x="0" y="223"/>
                  </a:cubicBezTo>
                  <a:cubicBezTo>
                    <a:pt x="0" y="351"/>
                    <a:pt x="100"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5"/>
            <p:cNvSpPr/>
            <p:nvPr/>
          </p:nvSpPr>
          <p:spPr>
            <a:xfrm>
              <a:off x="3275806" y="5167909"/>
              <a:ext cx="13902" cy="13750"/>
            </a:xfrm>
            <a:custGeom>
              <a:rect b="b" l="l" r="r" t="t"/>
              <a:pathLst>
                <a:path extrusionOk="0" h="451" w="456">
                  <a:moveTo>
                    <a:pt x="228" y="1"/>
                  </a:moveTo>
                  <a:cubicBezTo>
                    <a:pt x="104" y="1"/>
                    <a:pt x="0" y="100"/>
                    <a:pt x="0" y="229"/>
                  </a:cubicBezTo>
                  <a:cubicBezTo>
                    <a:pt x="0" y="352"/>
                    <a:pt x="104" y="451"/>
                    <a:pt x="228" y="451"/>
                  </a:cubicBezTo>
                  <a:cubicBezTo>
                    <a:pt x="351" y="451"/>
                    <a:pt x="456" y="352"/>
                    <a:pt x="456" y="229"/>
                  </a:cubicBezTo>
                  <a:cubicBezTo>
                    <a:pt x="456" y="100"/>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5"/>
            <p:cNvSpPr/>
            <p:nvPr/>
          </p:nvSpPr>
          <p:spPr>
            <a:xfrm>
              <a:off x="3473883" y="5228091"/>
              <a:ext cx="130517" cy="57469"/>
            </a:xfrm>
            <a:custGeom>
              <a:rect b="b" l="l" r="r" t="t"/>
              <a:pathLst>
                <a:path extrusionOk="0" h="1885" w="4281">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5"/>
            <p:cNvSpPr/>
            <p:nvPr/>
          </p:nvSpPr>
          <p:spPr>
            <a:xfrm>
              <a:off x="3473426" y="5450223"/>
              <a:ext cx="130974" cy="113017"/>
            </a:xfrm>
            <a:custGeom>
              <a:rect b="b" l="l" r="r" t="t"/>
              <a:pathLst>
                <a:path extrusionOk="0" h="3707" w="4296">
                  <a:moveTo>
                    <a:pt x="1078" y="0"/>
                  </a:moveTo>
                  <a:lnTo>
                    <a:pt x="0" y="1865"/>
                  </a:lnTo>
                  <a:lnTo>
                    <a:pt x="1069" y="3707"/>
                  </a:lnTo>
                  <a:lnTo>
                    <a:pt x="1135" y="3669"/>
                  </a:lnTo>
                  <a:lnTo>
                    <a:pt x="96" y="1865"/>
                  </a:lnTo>
                  <a:lnTo>
                    <a:pt x="1126" y="86"/>
                  </a:lnTo>
                  <a:lnTo>
                    <a:pt x="3185" y="86"/>
                  </a:lnTo>
                  <a:lnTo>
                    <a:pt x="4225" y="1884"/>
                  </a:lnTo>
                  <a:lnTo>
                    <a:pt x="4296" y="1847"/>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5"/>
            <p:cNvSpPr/>
            <p:nvPr/>
          </p:nvSpPr>
          <p:spPr>
            <a:xfrm>
              <a:off x="3468090" y="5500436"/>
              <a:ext cx="13780" cy="13750"/>
            </a:xfrm>
            <a:custGeom>
              <a:rect b="b" l="l" r="r" t="t"/>
              <a:pathLst>
                <a:path extrusionOk="0" h="451" w="452">
                  <a:moveTo>
                    <a:pt x="223" y="1"/>
                  </a:moveTo>
                  <a:cubicBezTo>
                    <a:pt x="100" y="1"/>
                    <a:pt x="0" y="100"/>
                    <a:pt x="0" y="228"/>
                  </a:cubicBezTo>
                  <a:cubicBezTo>
                    <a:pt x="0" y="351"/>
                    <a:pt x="100" y="450"/>
                    <a:pt x="223" y="450"/>
                  </a:cubicBezTo>
                  <a:cubicBezTo>
                    <a:pt x="352" y="450"/>
                    <a:pt x="451" y="351"/>
                    <a:pt x="451" y="228"/>
                  </a:cubicBezTo>
                  <a:cubicBezTo>
                    <a:pt x="451" y="100"/>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5"/>
            <p:cNvSpPr/>
            <p:nvPr/>
          </p:nvSpPr>
          <p:spPr>
            <a:xfrm>
              <a:off x="3596443" y="5500436"/>
              <a:ext cx="13780" cy="13750"/>
            </a:xfrm>
            <a:custGeom>
              <a:rect b="b" l="l" r="r" t="t"/>
              <a:pathLst>
                <a:path extrusionOk="0" h="451" w="452">
                  <a:moveTo>
                    <a:pt x="223" y="1"/>
                  </a:moveTo>
                  <a:cubicBezTo>
                    <a:pt x="100" y="1"/>
                    <a:pt x="0" y="100"/>
                    <a:pt x="0" y="228"/>
                  </a:cubicBezTo>
                  <a:cubicBezTo>
                    <a:pt x="0" y="351"/>
                    <a:pt x="100" y="450"/>
                    <a:pt x="223" y="450"/>
                  </a:cubicBezTo>
                  <a:cubicBezTo>
                    <a:pt x="351" y="450"/>
                    <a:pt x="451" y="351"/>
                    <a:pt x="451" y="228"/>
                  </a:cubicBezTo>
                  <a:cubicBezTo>
                    <a:pt x="451" y="100"/>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5"/>
            <p:cNvSpPr/>
            <p:nvPr/>
          </p:nvSpPr>
          <p:spPr>
            <a:xfrm>
              <a:off x="3500194" y="5444705"/>
              <a:ext cx="13780" cy="13902"/>
            </a:xfrm>
            <a:custGeom>
              <a:rect b="b" l="l" r="r" t="t"/>
              <a:pathLst>
                <a:path extrusionOk="0" h="456" w="452">
                  <a:moveTo>
                    <a:pt x="228" y="0"/>
                  </a:moveTo>
                  <a:cubicBezTo>
                    <a:pt x="101" y="0"/>
                    <a:pt x="1" y="105"/>
                    <a:pt x="1" y="228"/>
                  </a:cubicBezTo>
                  <a:cubicBezTo>
                    <a:pt x="1" y="352"/>
                    <a:pt x="101" y="456"/>
                    <a:pt x="228" y="456"/>
                  </a:cubicBezTo>
                  <a:cubicBezTo>
                    <a:pt x="353" y="456"/>
                    <a:pt x="452" y="352"/>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5"/>
            <p:cNvSpPr/>
            <p:nvPr/>
          </p:nvSpPr>
          <p:spPr>
            <a:xfrm>
              <a:off x="3500194" y="5555558"/>
              <a:ext cx="13780" cy="13902"/>
            </a:xfrm>
            <a:custGeom>
              <a:rect b="b" l="l" r="r" t="t"/>
              <a:pathLst>
                <a:path extrusionOk="0" h="456" w="452">
                  <a:moveTo>
                    <a:pt x="228" y="0"/>
                  </a:moveTo>
                  <a:cubicBezTo>
                    <a:pt x="101" y="0"/>
                    <a:pt x="1" y="105"/>
                    <a:pt x="1" y="228"/>
                  </a:cubicBezTo>
                  <a:cubicBezTo>
                    <a:pt x="1" y="357"/>
                    <a:pt x="101" y="456"/>
                    <a:pt x="228" y="456"/>
                  </a:cubicBezTo>
                  <a:cubicBezTo>
                    <a:pt x="353" y="456"/>
                    <a:pt x="452" y="357"/>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5"/>
            <p:cNvSpPr/>
            <p:nvPr/>
          </p:nvSpPr>
          <p:spPr>
            <a:xfrm>
              <a:off x="3564156" y="5444705"/>
              <a:ext cx="13780" cy="13902"/>
            </a:xfrm>
            <a:custGeom>
              <a:rect b="b" l="l" r="r" t="t"/>
              <a:pathLst>
                <a:path extrusionOk="0" h="456" w="452">
                  <a:moveTo>
                    <a:pt x="229" y="0"/>
                  </a:moveTo>
                  <a:cubicBezTo>
                    <a:pt x="100" y="0"/>
                    <a:pt x="1" y="105"/>
                    <a:pt x="1" y="228"/>
                  </a:cubicBezTo>
                  <a:cubicBezTo>
                    <a:pt x="1" y="352"/>
                    <a:pt x="100" y="456"/>
                    <a:pt x="229" y="456"/>
                  </a:cubicBezTo>
                  <a:cubicBezTo>
                    <a:pt x="352" y="456"/>
                    <a:pt x="452" y="352"/>
                    <a:pt x="452" y="228"/>
                  </a:cubicBezTo>
                  <a:cubicBezTo>
                    <a:pt x="452" y="105"/>
                    <a:pt x="352"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5"/>
            <p:cNvSpPr/>
            <p:nvPr/>
          </p:nvSpPr>
          <p:spPr>
            <a:xfrm>
              <a:off x="3570101" y="5395651"/>
              <a:ext cx="34298" cy="56768"/>
            </a:xfrm>
            <a:custGeom>
              <a:rect b="b" l="l" r="r" t="t"/>
              <a:pathLst>
                <a:path extrusionOk="0" h="1862" w="1125">
                  <a:moveTo>
                    <a:pt x="1054" y="1"/>
                  </a:moveTo>
                  <a:lnTo>
                    <a:pt x="1" y="1823"/>
                  </a:lnTo>
                  <a:lnTo>
                    <a:pt x="71" y="1861"/>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5"/>
            <p:cNvSpPr/>
            <p:nvPr/>
          </p:nvSpPr>
          <p:spPr>
            <a:xfrm>
              <a:off x="3473608" y="5339371"/>
              <a:ext cx="97682" cy="113048"/>
            </a:xfrm>
            <a:custGeom>
              <a:rect b="b" l="l" r="r" t="t"/>
              <a:pathLst>
                <a:path extrusionOk="0" h="3708" w="3204">
                  <a:moveTo>
                    <a:pt x="1072" y="1"/>
                  </a:moveTo>
                  <a:lnTo>
                    <a:pt x="0" y="1866"/>
                  </a:lnTo>
                  <a:lnTo>
                    <a:pt x="1063" y="3707"/>
                  </a:lnTo>
                  <a:lnTo>
                    <a:pt x="1134" y="3669"/>
                  </a:lnTo>
                  <a:lnTo>
                    <a:pt x="90" y="1866"/>
                  </a:lnTo>
                  <a:lnTo>
                    <a:pt x="1120" y="86"/>
                  </a:lnTo>
                  <a:lnTo>
                    <a:pt x="3203" y="86"/>
                  </a:lnTo>
                  <a:lnTo>
                    <a:pt x="32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2" name="Google Shape;1272;p15"/>
          <p:cNvGrpSpPr/>
          <p:nvPr/>
        </p:nvGrpSpPr>
        <p:grpSpPr>
          <a:xfrm flipH="1" rot="-7777377">
            <a:off x="-35522" y="-1368995"/>
            <a:ext cx="2183635" cy="2359157"/>
            <a:chOff x="3179709" y="5000350"/>
            <a:chExt cx="526733" cy="569110"/>
          </a:xfrm>
        </p:grpSpPr>
        <p:sp>
          <p:nvSpPr>
            <p:cNvPr id="1273" name="Google Shape;1273;p15"/>
            <p:cNvSpPr/>
            <p:nvPr/>
          </p:nvSpPr>
          <p:spPr>
            <a:xfrm>
              <a:off x="3377359" y="5283823"/>
              <a:ext cx="131005" cy="113596"/>
            </a:xfrm>
            <a:custGeom>
              <a:rect b="b" l="l" r="r" t="t"/>
              <a:pathLst>
                <a:path extrusionOk="0" h="3726" w="4297">
                  <a:moveTo>
                    <a:pt x="1078" y="0"/>
                  </a:moveTo>
                  <a:lnTo>
                    <a:pt x="1" y="1860"/>
                  </a:lnTo>
                  <a:lnTo>
                    <a:pt x="1078" y="3726"/>
                  </a:lnTo>
                  <a:lnTo>
                    <a:pt x="3204" y="3726"/>
                  </a:lnTo>
                  <a:lnTo>
                    <a:pt x="3204" y="3645"/>
                  </a:lnTo>
                  <a:lnTo>
                    <a:pt x="1125" y="3645"/>
                  </a:lnTo>
                  <a:lnTo>
                    <a:pt x="95" y="1860"/>
                  </a:lnTo>
                  <a:lnTo>
                    <a:pt x="1125" y="81"/>
                  </a:lnTo>
                  <a:lnTo>
                    <a:pt x="3180" y="81"/>
                  </a:lnTo>
                  <a:lnTo>
                    <a:pt x="4224" y="1884"/>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5"/>
            <p:cNvSpPr/>
            <p:nvPr/>
          </p:nvSpPr>
          <p:spPr>
            <a:xfrm>
              <a:off x="3371841" y="5333883"/>
              <a:ext cx="13933" cy="13933"/>
            </a:xfrm>
            <a:custGeom>
              <a:rect b="b" l="l" r="r" t="t"/>
              <a:pathLst>
                <a:path extrusionOk="0" h="457" w="457">
                  <a:moveTo>
                    <a:pt x="228" y="1"/>
                  </a:moveTo>
                  <a:cubicBezTo>
                    <a:pt x="105" y="1"/>
                    <a:pt x="1" y="104"/>
                    <a:pt x="1" y="228"/>
                  </a:cubicBezTo>
                  <a:cubicBezTo>
                    <a:pt x="1" y="351"/>
                    <a:pt x="105" y="456"/>
                    <a:pt x="228" y="456"/>
                  </a:cubicBezTo>
                  <a:cubicBezTo>
                    <a:pt x="357" y="456"/>
                    <a:pt x="456" y="351"/>
                    <a:pt x="456" y="228"/>
                  </a:cubicBezTo>
                  <a:cubicBezTo>
                    <a:pt x="456" y="104"/>
                    <a:pt x="357"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5"/>
            <p:cNvSpPr/>
            <p:nvPr/>
          </p:nvSpPr>
          <p:spPr>
            <a:xfrm>
              <a:off x="3500194" y="5333883"/>
              <a:ext cx="13933" cy="13933"/>
            </a:xfrm>
            <a:custGeom>
              <a:rect b="b" l="l" r="r" t="t"/>
              <a:pathLst>
                <a:path extrusionOk="0" h="457" w="457">
                  <a:moveTo>
                    <a:pt x="228" y="1"/>
                  </a:moveTo>
                  <a:cubicBezTo>
                    <a:pt x="105" y="1"/>
                    <a:pt x="1" y="104"/>
                    <a:pt x="1" y="228"/>
                  </a:cubicBezTo>
                  <a:cubicBezTo>
                    <a:pt x="1" y="351"/>
                    <a:pt x="105" y="456"/>
                    <a:pt x="228" y="456"/>
                  </a:cubicBezTo>
                  <a:cubicBezTo>
                    <a:pt x="353" y="456"/>
                    <a:pt x="456" y="351"/>
                    <a:pt x="456" y="228"/>
                  </a:cubicBezTo>
                  <a:cubicBezTo>
                    <a:pt x="456" y="104"/>
                    <a:pt x="353"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5"/>
            <p:cNvSpPr/>
            <p:nvPr/>
          </p:nvSpPr>
          <p:spPr>
            <a:xfrm>
              <a:off x="3404158" y="5278335"/>
              <a:ext cx="13719" cy="13780"/>
            </a:xfrm>
            <a:custGeom>
              <a:rect b="b" l="l" r="r" t="t"/>
              <a:pathLst>
                <a:path extrusionOk="0" h="452" w="450">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5"/>
            <p:cNvSpPr/>
            <p:nvPr/>
          </p:nvSpPr>
          <p:spPr>
            <a:xfrm>
              <a:off x="3404158" y="5389126"/>
              <a:ext cx="13719" cy="13780"/>
            </a:xfrm>
            <a:custGeom>
              <a:rect b="b" l="l" r="r" t="t"/>
              <a:pathLst>
                <a:path extrusionOk="0" h="452" w="450">
                  <a:moveTo>
                    <a:pt x="228" y="1"/>
                  </a:moveTo>
                  <a:cubicBezTo>
                    <a:pt x="99" y="1"/>
                    <a:pt x="0" y="101"/>
                    <a:pt x="0" y="229"/>
                  </a:cubicBezTo>
                  <a:cubicBezTo>
                    <a:pt x="0" y="353"/>
                    <a:pt x="99" y="452"/>
                    <a:pt x="228" y="452"/>
                  </a:cubicBezTo>
                  <a:cubicBezTo>
                    <a:pt x="351" y="452"/>
                    <a:pt x="450" y="353"/>
                    <a:pt x="450" y="229"/>
                  </a:cubicBezTo>
                  <a:cubicBezTo>
                    <a:pt x="450"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5"/>
            <p:cNvSpPr/>
            <p:nvPr/>
          </p:nvSpPr>
          <p:spPr>
            <a:xfrm>
              <a:off x="3468090" y="5278335"/>
              <a:ext cx="13780" cy="13780"/>
            </a:xfrm>
            <a:custGeom>
              <a:rect b="b" l="l" r="r" t="t"/>
              <a:pathLst>
                <a:path extrusionOk="0" h="452" w="452">
                  <a:moveTo>
                    <a:pt x="228" y="0"/>
                  </a:moveTo>
                  <a:cubicBezTo>
                    <a:pt x="100" y="0"/>
                    <a:pt x="0" y="99"/>
                    <a:pt x="0" y="223"/>
                  </a:cubicBezTo>
                  <a:cubicBezTo>
                    <a:pt x="0" y="351"/>
                    <a:pt x="100" y="451"/>
                    <a:pt x="228" y="451"/>
                  </a:cubicBezTo>
                  <a:cubicBezTo>
                    <a:pt x="352" y="451"/>
                    <a:pt x="451" y="351"/>
                    <a:pt x="451" y="223"/>
                  </a:cubicBezTo>
                  <a:cubicBezTo>
                    <a:pt x="451" y="99"/>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5"/>
            <p:cNvSpPr/>
            <p:nvPr/>
          </p:nvSpPr>
          <p:spPr>
            <a:xfrm>
              <a:off x="3468090" y="5389126"/>
              <a:ext cx="13780" cy="13780"/>
            </a:xfrm>
            <a:custGeom>
              <a:rect b="b" l="l" r="r" t="t"/>
              <a:pathLst>
                <a:path extrusionOk="0" h="452" w="452">
                  <a:moveTo>
                    <a:pt x="228" y="1"/>
                  </a:moveTo>
                  <a:cubicBezTo>
                    <a:pt x="100" y="1"/>
                    <a:pt x="0" y="101"/>
                    <a:pt x="0" y="229"/>
                  </a:cubicBezTo>
                  <a:cubicBezTo>
                    <a:pt x="0" y="353"/>
                    <a:pt x="100" y="452"/>
                    <a:pt x="228" y="452"/>
                  </a:cubicBezTo>
                  <a:cubicBezTo>
                    <a:pt x="352" y="452"/>
                    <a:pt x="451" y="353"/>
                    <a:pt x="451" y="229"/>
                  </a:cubicBezTo>
                  <a:cubicBezTo>
                    <a:pt x="451" y="101"/>
                    <a:pt x="35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5"/>
            <p:cNvSpPr/>
            <p:nvPr/>
          </p:nvSpPr>
          <p:spPr>
            <a:xfrm>
              <a:off x="3473883" y="5117269"/>
              <a:ext cx="130517" cy="57469"/>
            </a:xfrm>
            <a:custGeom>
              <a:rect b="b" l="l" r="r" t="t"/>
              <a:pathLst>
                <a:path extrusionOk="0" h="1885" w="4281">
                  <a:moveTo>
                    <a:pt x="1068" y="0"/>
                  </a:moveTo>
                  <a:lnTo>
                    <a:pt x="0" y="1846"/>
                  </a:lnTo>
                  <a:lnTo>
                    <a:pt x="71" y="1884"/>
                  </a:lnTo>
                  <a:lnTo>
                    <a:pt x="1115" y="81"/>
                  </a:lnTo>
                  <a:lnTo>
                    <a:pt x="3170" y="81"/>
                  </a:lnTo>
                  <a:lnTo>
                    <a:pt x="4215" y="1884"/>
                  </a:lnTo>
                  <a:lnTo>
                    <a:pt x="4281" y="184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5"/>
            <p:cNvSpPr/>
            <p:nvPr/>
          </p:nvSpPr>
          <p:spPr>
            <a:xfrm>
              <a:off x="3468090" y="5167482"/>
              <a:ext cx="13902" cy="13780"/>
            </a:xfrm>
            <a:custGeom>
              <a:rect b="b" l="l" r="r" t="t"/>
              <a:pathLst>
                <a:path extrusionOk="0" h="452" w="456">
                  <a:moveTo>
                    <a:pt x="228" y="0"/>
                  </a:moveTo>
                  <a:cubicBezTo>
                    <a:pt x="105" y="0"/>
                    <a:pt x="0" y="100"/>
                    <a:pt x="0" y="223"/>
                  </a:cubicBezTo>
                  <a:cubicBezTo>
                    <a:pt x="0" y="351"/>
                    <a:pt x="105" y="451"/>
                    <a:pt x="228" y="451"/>
                  </a:cubicBezTo>
                  <a:cubicBezTo>
                    <a:pt x="352" y="451"/>
                    <a:pt x="456" y="351"/>
                    <a:pt x="456" y="223"/>
                  </a:cubicBezTo>
                  <a:cubicBezTo>
                    <a:pt x="456" y="100"/>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5"/>
            <p:cNvSpPr/>
            <p:nvPr/>
          </p:nvSpPr>
          <p:spPr>
            <a:xfrm>
              <a:off x="3596443" y="5167482"/>
              <a:ext cx="13902" cy="13780"/>
            </a:xfrm>
            <a:custGeom>
              <a:rect b="b" l="l" r="r" t="t"/>
              <a:pathLst>
                <a:path extrusionOk="0" h="452" w="456">
                  <a:moveTo>
                    <a:pt x="228" y="0"/>
                  </a:moveTo>
                  <a:cubicBezTo>
                    <a:pt x="105" y="0"/>
                    <a:pt x="0" y="100"/>
                    <a:pt x="0" y="223"/>
                  </a:cubicBezTo>
                  <a:cubicBezTo>
                    <a:pt x="0" y="351"/>
                    <a:pt x="105"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5"/>
            <p:cNvSpPr/>
            <p:nvPr/>
          </p:nvSpPr>
          <p:spPr>
            <a:xfrm>
              <a:off x="3500346" y="5111782"/>
              <a:ext cx="13780" cy="13780"/>
            </a:xfrm>
            <a:custGeom>
              <a:rect b="b" l="l" r="r" t="t"/>
              <a:pathLst>
                <a:path extrusionOk="0" h="452" w="452">
                  <a:moveTo>
                    <a:pt x="223" y="0"/>
                  </a:moveTo>
                  <a:cubicBezTo>
                    <a:pt x="100" y="0"/>
                    <a:pt x="0" y="99"/>
                    <a:pt x="0" y="228"/>
                  </a:cubicBezTo>
                  <a:cubicBezTo>
                    <a:pt x="0" y="351"/>
                    <a:pt x="100" y="451"/>
                    <a:pt x="223" y="451"/>
                  </a:cubicBezTo>
                  <a:cubicBezTo>
                    <a:pt x="352" y="451"/>
                    <a:pt x="451" y="351"/>
                    <a:pt x="451" y="228"/>
                  </a:cubicBezTo>
                  <a:cubicBezTo>
                    <a:pt x="451" y="99"/>
                    <a:pt x="352"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5"/>
            <p:cNvSpPr/>
            <p:nvPr/>
          </p:nvSpPr>
          <p:spPr>
            <a:xfrm>
              <a:off x="3500346" y="5222604"/>
              <a:ext cx="13780" cy="13933"/>
            </a:xfrm>
            <a:custGeom>
              <a:rect b="b" l="l" r="r" t="t"/>
              <a:pathLst>
                <a:path extrusionOk="0" h="457" w="452">
                  <a:moveTo>
                    <a:pt x="223" y="1"/>
                  </a:moveTo>
                  <a:cubicBezTo>
                    <a:pt x="100" y="1"/>
                    <a:pt x="0" y="105"/>
                    <a:pt x="0" y="229"/>
                  </a:cubicBezTo>
                  <a:cubicBezTo>
                    <a:pt x="0" y="352"/>
                    <a:pt x="100" y="457"/>
                    <a:pt x="223" y="457"/>
                  </a:cubicBezTo>
                  <a:cubicBezTo>
                    <a:pt x="352" y="457"/>
                    <a:pt x="451" y="352"/>
                    <a:pt x="451" y="229"/>
                  </a:cubicBezTo>
                  <a:cubicBezTo>
                    <a:pt x="451" y="105"/>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5"/>
            <p:cNvSpPr/>
            <p:nvPr/>
          </p:nvSpPr>
          <p:spPr>
            <a:xfrm>
              <a:off x="3564309" y="5111782"/>
              <a:ext cx="13780" cy="13780"/>
            </a:xfrm>
            <a:custGeom>
              <a:rect b="b" l="l" r="r" t="t"/>
              <a:pathLst>
                <a:path extrusionOk="0" h="452" w="452">
                  <a:moveTo>
                    <a:pt x="224" y="0"/>
                  </a:moveTo>
                  <a:cubicBezTo>
                    <a:pt x="101" y="0"/>
                    <a:pt x="0" y="99"/>
                    <a:pt x="0" y="228"/>
                  </a:cubicBezTo>
                  <a:cubicBezTo>
                    <a:pt x="0" y="351"/>
                    <a:pt x="101" y="451"/>
                    <a:pt x="224" y="451"/>
                  </a:cubicBezTo>
                  <a:cubicBezTo>
                    <a:pt x="351" y="451"/>
                    <a:pt x="451" y="351"/>
                    <a:pt x="451" y="228"/>
                  </a:cubicBezTo>
                  <a:cubicBezTo>
                    <a:pt x="451"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5"/>
            <p:cNvSpPr/>
            <p:nvPr/>
          </p:nvSpPr>
          <p:spPr>
            <a:xfrm>
              <a:off x="3564309" y="5222604"/>
              <a:ext cx="13780" cy="13933"/>
            </a:xfrm>
            <a:custGeom>
              <a:rect b="b" l="l" r="r" t="t"/>
              <a:pathLst>
                <a:path extrusionOk="0" h="457" w="452">
                  <a:moveTo>
                    <a:pt x="224" y="1"/>
                  </a:moveTo>
                  <a:cubicBezTo>
                    <a:pt x="101" y="1"/>
                    <a:pt x="0" y="105"/>
                    <a:pt x="0" y="229"/>
                  </a:cubicBezTo>
                  <a:cubicBezTo>
                    <a:pt x="0" y="352"/>
                    <a:pt x="101" y="457"/>
                    <a:pt x="224" y="457"/>
                  </a:cubicBezTo>
                  <a:cubicBezTo>
                    <a:pt x="351" y="457"/>
                    <a:pt x="451" y="352"/>
                    <a:pt x="451" y="229"/>
                  </a:cubicBezTo>
                  <a:cubicBezTo>
                    <a:pt x="451" y="105"/>
                    <a:pt x="351" y="1"/>
                    <a:pt x="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5"/>
            <p:cNvSpPr/>
            <p:nvPr/>
          </p:nvSpPr>
          <p:spPr>
            <a:xfrm>
              <a:off x="3570101" y="5062270"/>
              <a:ext cx="34176" cy="56737"/>
            </a:xfrm>
            <a:custGeom>
              <a:rect b="b" l="l" r="r" t="t"/>
              <a:pathLst>
                <a:path extrusionOk="0" h="1861" w="1121">
                  <a:moveTo>
                    <a:pt x="1054" y="1"/>
                  </a:moveTo>
                  <a:lnTo>
                    <a:pt x="1" y="1823"/>
                  </a:lnTo>
                  <a:lnTo>
                    <a:pt x="71" y="1861"/>
                  </a:lnTo>
                  <a:lnTo>
                    <a:pt x="1120"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5"/>
            <p:cNvSpPr/>
            <p:nvPr/>
          </p:nvSpPr>
          <p:spPr>
            <a:xfrm>
              <a:off x="3596443" y="5056081"/>
              <a:ext cx="13902" cy="13902"/>
            </a:xfrm>
            <a:custGeom>
              <a:rect b="b" l="l" r="r" t="t"/>
              <a:pathLst>
                <a:path extrusionOk="0" h="456" w="456">
                  <a:moveTo>
                    <a:pt x="228" y="0"/>
                  </a:moveTo>
                  <a:cubicBezTo>
                    <a:pt x="105" y="0"/>
                    <a:pt x="0" y="104"/>
                    <a:pt x="0" y="228"/>
                  </a:cubicBezTo>
                  <a:cubicBezTo>
                    <a:pt x="0" y="351"/>
                    <a:pt x="105" y="456"/>
                    <a:pt x="228" y="456"/>
                  </a:cubicBezTo>
                  <a:cubicBezTo>
                    <a:pt x="351" y="456"/>
                    <a:pt x="456" y="351"/>
                    <a:pt x="456" y="228"/>
                  </a:cubicBezTo>
                  <a:cubicBezTo>
                    <a:pt x="456" y="104"/>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5"/>
            <p:cNvSpPr/>
            <p:nvPr/>
          </p:nvSpPr>
          <p:spPr>
            <a:xfrm>
              <a:off x="3185502" y="5284951"/>
              <a:ext cx="34298" cy="56768"/>
            </a:xfrm>
            <a:custGeom>
              <a:rect b="b" l="l" r="r" t="t"/>
              <a:pathLst>
                <a:path extrusionOk="0" h="1862" w="1125">
                  <a:moveTo>
                    <a:pt x="1054" y="1"/>
                  </a:moveTo>
                  <a:lnTo>
                    <a:pt x="0" y="1823"/>
                  </a:lnTo>
                  <a:lnTo>
                    <a:pt x="71" y="1862"/>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5"/>
            <p:cNvSpPr/>
            <p:nvPr/>
          </p:nvSpPr>
          <p:spPr>
            <a:xfrm>
              <a:off x="3179709" y="5334432"/>
              <a:ext cx="13780" cy="13780"/>
            </a:xfrm>
            <a:custGeom>
              <a:rect b="b" l="l" r="r" t="t"/>
              <a:pathLst>
                <a:path extrusionOk="0" h="452" w="452">
                  <a:moveTo>
                    <a:pt x="223" y="1"/>
                  </a:moveTo>
                  <a:cubicBezTo>
                    <a:pt x="100" y="1"/>
                    <a:pt x="0" y="101"/>
                    <a:pt x="0" y="224"/>
                  </a:cubicBezTo>
                  <a:cubicBezTo>
                    <a:pt x="0" y="353"/>
                    <a:pt x="100" y="452"/>
                    <a:pt x="223" y="452"/>
                  </a:cubicBezTo>
                  <a:cubicBezTo>
                    <a:pt x="351" y="452"/>
                    <a:pt x="451" y="353"/>
                    <a:pt x="451" y="224"/>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5"/>
            <p:cNvSpPr/>
            <p:nvPr/>
          </p:nvSpPr>
          <p:spPr>
            <a:xfrm>
              <a:off x="3211812" y="5278731"/>
              <a:ext cx="13933" cy="13780"/>
            </a:xfrm>
            <a:custGeom>
              <a:rect b="b" l="l" r="r" t="t"/>
              <a:pathLst>
                <a:path extrusionOk="0" h="452" w="457">
                  <a:moveTo>
                    <a:pt x="229" y="1"/>
                  </a:moveTo>
                  <a:cubicBezTo>
                    <a:pt x="106" y="1"/>
                    <a:pt x="1" y="101"/>
                    <a:pt x="1" y="229"/>
                  </a:cubicBezTo>
                  <a:cubicBezTo>
                    <a:pt x="1" y="353"/>
                    <a:pt x="106" y="452"/>
                    <a:pt x="229" y="452"/>
                  </a:cubicBezTo>
                  <a:cubicBezTo>
                    <a:pt x="352" y="452"/>
                    <a:pt x="456" y="353"/>
                    <a:pt x="456" y="229"/>
                  </a:cubicBezTo>
                  <a:cubicBezTo>
                    <a:pt x="456" y="101"/>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5"/>
            <p:cNvSpPr/>
            <p:nvPr/>
          </p:nvSpPr>
          <p:spPr>
            <a:xfrm>
              <a:off x="3666168" y="5228701"/>
              <a:ext cx="34207" cy="56859"/>
            </a:xfrm>
            <a:custGeom>
              <a:rect b="b" l="l" r="r" t="t"/>
              <a:pathLst>
                <a:path extrusionOk="0" h="1865" w="1122">
                  <a:moveTo>
                    <a:pt x="1054" y="0"/>
                  </a:moveTo>
                  <a:lnTo>
                    <a:pt x="0" y="1823"/>
                  </a:lnTo>
                  <a:lnTo>
                    <a:pt x="72" y="1865"/>
                  </a:lnTo>
                  <a:lnTo>
                    <a:pt x="1121" y="42"/>
                  </a:lnTo>
                  <a:lnTo>
                    <a:pt x="1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5"/>
            <p:cNvSpPr/>
            <p:nvPr/>
          </p:nvSpPr>
          <p:spPr>
            <a:xfrm>
              <a:off x="3660405" y="5278335"/>
              <a:ext cx="13780" cy="13780"/>
            </a:xfrm>
            <a:custGeom>
              <a:rect b="b" l="l" r="r" t="t"/>
              <a:pathLst>
                <a:path extrusionOk="0" h="452" w="452">
                  <a:moveTo>
                    <a:pt x="223" y="0"/>
                  </a:moveTo>
                  <a:cubicBezTo>
                    <a:pt x="99" y="0"/>
                    <a:pt x="0" y="99"/>
                    <a:pt x="0" y="223"/>
                  </a:cubicBezTo>
                  <a:cubicBezTo>
                    <a:pt x="0" y="351"/>
                    <a:pt x="99"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5"/>
            <p:cNvSpPr/>
            <p:nvPr/>
          </p:nvSpPr>
          <p:spPr>
            <a:xfrm>
              <a:off x="3692509" y="5222604"/>
              <a:ext cx="13933" cy="13750"/>
            </a:xfrm>
            <a:custGeom>
              <a:rect b="b" l="l" r="r" t="t"/>
              <a:pathLst>
                <a:path extrusionOk="0" h="451" w="457">
                  <a:moveTo>
                    <a:pt x="229" y="1"/>
                  </a:moveTo>
                  <a:cubicBezTo>
                    <a:pt x="104" y="1"/>
                    <a:pt x="1" y="100"/>
                    <a:pt x="1" y="229"/>
                  </a:cubicBezTo>
                  <a:cubicBezTo>
                    <a:pt x="1" y="352"/>
                    <a:pt x="104"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5"/>
            <p:cNvSpPr/>
            <p:nvPr/>
          </p:nvSpPr>
          <p:spPr>
            <a:xfrm>
              <a:off x="3377786" y="5062270"/>
              <a:ext cx="34329" cy="56737"/>
            </a:xfrm>
            <a:custGeom>
              <a:rect b="b" l="l" r="r" t="t"/>
              <a:pathLst>
                <a:path extrusionOk="0" h="1861" w="1126">
                  <a:moveTo>
                    <a:pt x="1054" y="1"/>
                  </a:moveTo>
                  <a:lnTo>
                    <a:pt x="0" y="1823"/>
                  </a:lnTo>
                  <a:lnTo>
                    <a:pt x="72" y="1861"/>
                  </a:lnTo>
                  <a:lnTo>
                    <a:pt x="1126"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5"/>
            <p:cNvSpPr/>
            <p:nvPr/>
          </p:nvSpPr>
          <p:spPr>
            <a:xfrm>
              <a:off x="3372024" y="5111782"/>
              <a:ext cx="13750" cy="13780"/>
            </a:xfrm>
            <a:custGeom>
              <a:rect b="b" l="l" r="r" t="t"/>
              <a:pathLst>
                <a:path extrusionOk="0" h="452" w="451">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5"/>
            <p:cNvSpPr/>
            <p:nvPr/>
          </p:nvSpPr>
          <p:spPr>
            <a:xfrm>
              <a:off x="3404280" y="5056081"/>
              <a:ext cx="13780" cy="13780"/>
            </a:xfrm>
            <a:custGeom>
              <a:rect b="b" l="l" r="r" t="t"/>
              <a:pathLst>
                <a:path extrusionOk="0" h="452" w="452">
                  <a:moveTo>
                    <a:pt x="224" y="0"/>
                  </a:moveTo>
                  <a:cubicBezTo>
                    <a:pt x="100" y="0"/>
                    <a:pt x="1" y="99"/>
                    <a:pt x="1" y="228"/>
                  </a:cubicBezTo>
                  <a:cubicBezTo>
                    <a:pt x="1" y="351"/>
                    <a:pt x="100" y="451"/>
                    <a:pt x="224" y="451"/>
                  </a:cubicBezTo>
                  <a:cubicBezTo>
                    <a:pt x="351" y="451"/>
                    <a:pt x="452" y="351"/>
                    <a:pt x="452" y="228"/>
                  </a:cubicBezTo>
                  <a:cubicBezTo>
                    <a:pt x="452"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5"/>
            <p:cNvSpPr/>
            <p:nvPr/>
          </p:nvSpPr>
          <p:spPr>
            <a:xfrm>
              <a:off x="3377939" y="5006569"/>
              <a:ext cx="34329" cy="56737"/>
            </a:xfrm>
            <a:custGeom>
              <a:rect b="b" l="l" r="r" t="t"/>
              <a:pathLst>
                <a:path extrusionOk="0" h="1861" w="1126">
                  <a:moveTo>
                    <a:pt x="72" y="1"/>
                  </a:moveTo>
                  <a:lnTo>
                    <a:pt x="0" y="38"/>
                  </a:lnTo>
                  <a:lnTo>
                    <a:pt x="1054" y="1861"/>
                  </a:lnTo>
                  <a:lnTo>
                    <a:pt x="1125"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5"/>
            <p:cNvSpPr/>
            <p:nvPr/>
          </p:nvSpPr>
          <p:spPr>
            <a:xfrm>
              <a:off x="3372024" y="5000350"/>
              <a:ext cx="13750" cy="13933"/>
            </a:xfrm>
            <a:custGeom>
              <a:rect b="b" l="l" r="r" t="t"/>
              <a:pathLst>
                <a:path extrusionOk="0" h="457" w="451">
                  <a:moveTo>
                    <a:pt x="228" y="1"/>
                  </a:moveTo>
                  <a:cubicBezTo>
                    <a:pt x="99" y="1"/>
                    <a:pt x="0" y="105"/>
                    <a:pt x="0" y="229"/>
                  </a:cubicBezTo>
                  <a:cubicBezTo>
                    <a:pt x="0" y="356"/>
                    <a:pt x="99" y="457"/>
                    <a:pt x="228" y="457"/>
                  </a:cubicBezTo>
                  <a:cubicBezTo>
                    <a:pt x="351" y="457"/>
                    <a:pt x="450" y="356"/>
                    <a:pt x="450" y="229"/>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5"/>
            <p:cNvSpPr/>
            <p:nvPr/>
          </p:nvSpPr>
          <p:spPr>
            <a:xfrm>
              <a:off x="3185624" y="5118428"/>
              <a:ext cx="34176" cy="56737"/>
            </a:xfrm>
            <a:custGeom>
              <a:rect b="b" l="l" r="r" t="t"/>
              <a:pathLst>
                <a:path extrusionOk="0" h="1861" w="1121">
                  <a:moveTo>
                    <a:pt x="72" y="1"/>
                  </a:moveTo>
                  <a:lnTo>
                    <a:pt x="1" y="38"/>
                  </a:lnTo>
                  <a:lnTo>
                    <a:pt x="1055" y="1861"/>
                  </a:lnTo>
                  <a:lnTo>
                    <a:pt x="1121"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5"/>
            <p:cNvSpPr/>
            <p:nvPr/>
          </p:nvSpPr>
          <p:spPr>
            <a:xfrm>
              <a:off x="3211812" y="5167909"/>
              <a:ext cx="13933" cy="13750"/>
            </a:xfrm>
            <a:custGeom>
              <a:rect b="b" l="l" r="r" t="t"/>
              <a:pathLst>
                <a:path extrusionOk="0" h="451" w="457">
                  <a:moveTo>
                    <a:pt x="229" y="1"/>
                  </a:moveTo>
                  <a:cubicBezTo>
                    <a:pt x="106" y="1"/>
                    <a:pt x="1" y="100"/>
                    <a:pt x="1" y="229"/>
                  </a:cubicBezTo>
                  <a:cubicBezTo>
                    <a:pt x="1" y="352"/>
                    <a:pt x="106"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5"/>
            <p:cNvSpPr/>
            <p:nvPr/>
          </p:nvSpPr>
          <p:spPr>
            <a:xfrm>
              <a:off x="3179709" y="5112178"/>
              <a:ext cx="13780" cy="13933"/>
            </a:xfrm>
            <a:custGeom>
              <a:rect b="b" l="l" r="r" t="t"/>
              <a:pathLst>
                <a:path extrusionOk="0" h="457" w="452">
                  <a:moveTo>
                    <a:pt x="223" y="1"/>
                  </a:moveTo>
                  <a:cubicBezTo>
                    <a:pt x="100" y="1"/>
                    <a:pt x="0" y="106"/>
                    <a:pt x="0" y="229"/>
                  </a:cubicBezTo>
                  <a:cubicBezTo>
                    <a:pt x="0" y="353"/>
                    <a:pt x="100" y="456"/>
                    <a:pt x="223" y="456"/>
                  </a:cubicBezTo>
                  <a:cubicBezTo>
                    <a:pt x="351" y="456"/>
                    <a:pt x="451" y="353"/>
                    <a:pt x="451" y="229"/>
                  </a:cubicBezTo>
                  <a:cubicBezTo>
                    <a:pt x="451" y="106"/>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5"/>
            <p:cNvSpPr/>
            <p:nvPr/>
          </p:nvSpPr>
          <p:spPr>
            <a:xfrm>
              <a:off x="3281263" y="5228701"/>
              <a:ext cx="97743" cy="113596"/>
            </a:xfrm>
            <a:custGeom>
              <a:rect b="b" l="l" r="r" t="t"/>
              <a:pathLst>
                <a:path extrusionOk="0" h="3726" w="3206">
                  <a:moveTo>
                    <a:pt x="1079" y="0"/>
                  </a:moveTo>
                  <a:lnTo>
                    <a:pt x="1" y="1860"/>
                  </a:lnTo>
                  <a:lnTo>
                    <a:pt x="1079" y="3725"/>
                  </a:lnTo>
                  <a:lnTo>
                    <a:pt x="3205" y="3725"/>
                  </a:lnTo>
                  <a:lnTo>
                    <a:pt x="3205" y="3645"/>
                  </a:lnTo>
                  <a:lnTo>
                    <a:pt x="1126" y="3645"/>
                  </a:lnTo>
                  <a:lnTo>
                    <a:pt x="96" y="1860"/>
                  </a:lnTo>
                  <a:lnTo>
                    <a:pt x="1126" y="80"/>
                  </a:lnTo>
                  <a:lnTo>
                    <a:pt x="3205" y="80"/>
                  </a:lnTo>
                  <a:lnTo>
                    <a:pt x="32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5"/>
            <p:cNvSpPr/>
            <p:nvPr/>
          </p:nvSpPr>
          <p:spPr>
            <a:xfrm>
              <a:off x="3275806" y="5278731"/>
              <a:ext cx="13902" cy="13780"/>
            </a:xfrm>
            <a:custGeom>
              <a:rect b="b" l="l" r="r" t="t"/>
              <a:pathLst>
                <a:path extrusionOk="0" h="452" w="456">
                  <a:moveTo>
                    <a:pt x="228" y="1"/>
                  </a:moveTo>
                  <a:cubicBezTo>
                    <a:pt x="104" y="1"/>
                    <a:pt x="0" y="101"/>
                    <a:pt x="0" y="229"/>
                  </a:cubicBezTo>
                  <a:cubicBezTo>
                    <a:pt x="0" y="353"/>
                    <a:pt x="104" y="452"/>
                    <a:pt x="228" y="452"/>
                  </a:cubicBezTo>
                  <a:cubicBezTo>
                    <a:pt x="351" y="452"/>
                    <a:pt x="456" y="353"/>
                    <a:pt x="456" y="229"/>
                  </a:cubicBezTo>
                  <a:cubicBezTo>
                    <a:pt x="456"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5"/>
            <p:cNvSpPr/>
            <p:nvPr/>
          </p:nvSpPr>
          <p:spPr>
            <a:xfrm>
              <a:off x="3308061" y="5223031"/>
              <a:ext cx="13780" cy="13933"/>
            </a:xfrm>
            <a:custGeom>
              <a:rect b="b" l="l" r="r" t="t"/>
              <a:pathLst>
                <a:path extrusionOk="0" h="457" w="452">
                  <a:moveTo>
                    <a:pt x="228" y="1"/>
                  </a:moveTo>
                  <a:cubicBezTo>
                    <a:pt x="99" y="1"/>
                    <a:pt x="0" y="105"/>
                    <a:pt x="0" y="228"/>
                  </a:cubicBezTo>
                  <a:cubicBezTo>
                    <a:pt x="0" y="351"/>
                    <a:pt x="99" y="456"/>
                    <a:pt x="228" y="456"/>
                  </a:cubicBezTo>
                  <a:cubicBezTo>
                    <a:pt x="351" y="456"/>
                    <a:pt x="451" y="351"/>
                    <a:pt x="451" y="228"/>
                  </a:cubicBezTo>
                  <a:cubicBezTo>
                    <a:pt x="451"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5"/>
            <p:cNvSpPr/>
            <p:nvPr/>
          </p:nvSpPr>
          <p:spPr>
            <a:xfrm>
              <a:off x="3308061" y="5334035"/>
              <a:ext cx="13780" cy="13780"/>
            </a:xfrm>
            <a:custGeom>
              <a:rect b="b" l="l" r="r" t="t"/>
              <a:pathLst>
                <a:path extrusionOk="0" h="452" w="452">
                  <a:moveTo>
                    <a:pt x="228" y="0"/>
                  </a:moveTo>
                  <a:cubicBezTo>
                    <a:pt x="99" y="0"/>
                    <a:pt x="0" y="99"/>
                    <a:pt x="0" y="223"/>
                  </a:cubicBezTo>
                  <a:cubicBezTo>
                    <a:pt x="0" y="351"/>
                    <a:pt x="99"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5"/>
            <p:cNvSpPr/>
            <p:nvPr/>
          </p:nvSpPr>
          <p:spPr>
            <a:xfrm>
              <a:off x="3372024" y="5223031"/>
              <a:ext cx="13750" cy="13933"/>
            </a:xfrm>
            <a:custGeom>
              <a:rect b="b" l="l" r="r" t="t"/>
              <a:pathLst>
                <a:path extrusionOk="0" h="457" w="451">
                  <a:moveTo>
                    <a:pt x="228" y="1"/>
                  </a:moveTo>
                  <a:cubicBezTo>
                    <a:pt x="99" y="1"/>
                    <a:pt x="0" y="105"/>
                    <a:pt x="0" y="228"/>
                  </a:cubicBezTo>
                  <a:cubicBezTo>
                    <a:pt x="0" y="351"/>
                    <a:pt x="99" y="456"/>
                    <a:pt x="228" y="456"/>
                  </a:cubicBezTo>
                  <a:cubicBezTo>
                    <a:pt x="351" y="456"/>
                    <a:pt x="450" y="351"/>
                    <a:pt x="450" y="228"/>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5"/>
            <p:cNvSpPr/>
            <p:nvPr/>
          </p:nvSpPr>
          <p:spPr>
            <a:xfrm>
              <a:off x="3377359" y="5172970"/>
              <a:ext cx="131005" cy="113048"/>
            </a:xfrm>
            <a:custGeom>
              <a:rect b="b" l="l" r="r" t="t"/>
              <a:pathLst>
                <a:path extrusionOk="0" h="3708" w="4297">
                  <a:moveTo>
                    <a:pt x="1078" y="0"/>
                  </a:moveTo>
                  <a:lnTo>
                    <a:pt x="1" y="1861"/>
                  </a:lnTo>
                  <a:lnTo>
                    <a:pt x="1068" y="3708"/>
                  </a:lnTo>
                  <a:lnTo>
                    <a:pt x="1135" y="3665"/>
                  </a:lnTo>
                  <a:lnTo>
                    <a:pt x="95" y="1861"/>
                  </a:lnTo>
                  <a:lnTo>
                    <a:pt x="1125" y="81"/>
                  </a:lnTo>
                  <a:lnTo>
                    <a:pt x="3186" y="81"/>
                  </a:lnTo>
                  <a:lnTo>
                    <a:pt x="4224" y="1885"/>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5"/>
            <p:cNvSpPr/>
            <p:nvPr/>
          </p:nvSpPr>
          <p:spPr>
            <a:xfrm>
              <a:off x="3404158" y="5167482"/>
              <a:ext cx="13902" cy="13780"/>
            </a:xfrm>
            <a:custGeom>
              <a:rect b="b" l="l" r="r" t="t"/>
              <a:pathLst>
                <a:path extrusionOk="0" h="452" w="456">
                  <a:moveTo>
                    <a:pt x="228" y="0"/>
                  </a:moveTo>
                  <a:cubicBezTo>
                    <a:pt x="104" y="0"/>
                    <a:pt x="0" y="100"/>
                    <a:pt x="0" y="223"/>
                  </a:cubicBezTo>
                  <a:cubicBezTo>
                    <a:pt x="0" y="351"/>
                    <a:pt x="104"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5"/>
            <p:cNvSpPr/>
            <p:nvPr/>
          </p:nvSpPr>
          <p:spPr>
            <a:xfrm>
              <a:off x="3281720" y="5117269"/>
              <a:ext cx="97286" cy="57469"/>
            </a:xfrm>
            <a:custGeom>
              <a:rect b="b" l="l" r="r" t="t"/>
              <a:pathLst>
                <a:path extrusionOk="0" h="1885" w="3191">
                  <a:moveTo>
                    <a:pt x="1064" y="0"/>
                  </a:moveTo>
                  <a:lnTo>
                    <a:pt x="1" y="1842"/>
                  </a:lnTo>
                  <a:lnTo>
                    <a:pt x="67" y="1884"/>
                  </a:lnTo>
                  <a:lnTo>
                    <a:pt x="1111" y="81"/>
                  </a:lnTo>
                  <a:lnTo>
                    <a:pt x="3190" y="81"/>
                  </a:lnTo>
                  <a:lnTo>
                    <a:pt x="3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5"/>
            <p:cNvSpPr/>
            <p:nvPr/>
          </p:nvSpPr>
          <p:spPr>
            <a:xfrm>
              <a:off x="3308061" y="5111782"/>
              <a:ext cx="13780" cy="13780"/>
            </a:xfrm>
            <a:custGeom>
              <a:rect b="b" l="l" r="r" t="t"/>
              <a:pathLst>
                <a:path extrusionOk="0" h="452" w="452">
                  <a:moveTo>
                    <a:pt x="228" y="0"/>
                  </a:moveTo>
                  <a:cubicBezTo>
                    <a:pt x="99" y="0"/>
                    <a:pt x="0" y="99"/>
                    <a:pt x="0" y="228"/>
                  </a:cubicBezTo>
                  <a:cubicBezTo>
                    <a:pt x="0" y="351"/>
                    <a:pt x="99" y="451"/>
                    <a:pt x="228" y="451"/>
                  </a:cubicBezTo>
                  <a:cubicBezTo>
                    <a:pt x="351" y="451"/>
                    <a:pt x="451" y="351"/>
                    <a:pt x="451" y="228"/>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5"/>
            <p:cNvSpPr/>
            <p:nvPr/>
          </p:nvSpPr>
          <p:spPr>
            <a:xfrm>
              <a:off x="3569644" y="5283823"/>
              <a:ext cx="130852" cy="113596"/>
            </a:xfrm>
            <a:custGeom>
              <a:rect b="b" l="l" r="r" t="t"/>
              <a:pathLst>
                <a:path extrusionOk="0" h="3726" w="4292">
                  <a:moveTo>
                    <a:pt x="1078" y="0"/>
                  </a:moveTo>
                  <a:lnTo>
                    <a:pt x="1" y="1860"/>
                  </a:lnTo>
                  <a:lnTo>
                    <a:pt x="1078" y="3726"/>
                  </a:lnTo>
                  <a:lnTo>
                    <a:pt x="3205" y="3726"/>
                  </a:lnTo>
                  <a:lnTo>
                    <a:pt x="3205" y="3645"/>
                  </a:lnTo>
                  <a:lnTo>
                    <a:pt x="1122" y="3645"/>
                  </a:lnTo>
                  <a:lnTo>
                    <a:pt x="96" y="1860"/>
                  </a:lnTo>
                  <a:lnTo>
                    <a:pt x="1122" y="81"/>
                  </a:lnTo>
                  <a:lnTo>
                    <a:pt x="3181" y="81"/>
                  </a:lnTo>
                  <a:lnTo>
                    <a:pt x="4220" y="1884"/>
                  </a:lnTo>
                  <a:lnTo>
                    <a:pt x="4292" y="1842"/>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5"/>
            <p:cNvSpPr/>
            <p:nvPr/>
          </p:nvSpPr>
          <p:spPr>
            <a:xfrm>
              <a:off x="3564156" y="5333883"/>
              <a:ext cx="13933" cy="13933"/>
            </a:xfrm>
            <a:custGeom>
              <a:rect b="b" l="l" r="r" t="t"/>
              <a:pathLst>
                <a:path extrusionOk="0" h="457" w="457">
                  <a:moveTo>
                    <a:pt x="229" y="1"/>
                  </a:moveTo>
                  <a:cubicBezTo>
                    <a:pt x="100" y="1"/>
                    <a:pt x="1" y="104"/>
                    <a:pt x="1" y="228"/>
                  </a:cubicBezTo>
                  <a:cubicBezTo>
                    <a:pt x="1" y="351"/>
                    <a:pt x="100" y="456"/>
                    <a:pt x="229" y="456"/>
                  </a:cubicBezTo>
                  <a:cubicBezTo>
                    <a:pt x="352" y="456"/>
                    <a:pt x="456" y="351"/>
                    <a:pt x="456" y="228"/>
                  </a:cubicBezTo>
                  <a:cubicBezTo>
                    <a:pt x="456"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5"/>
            <p:cNvSpPr/>
            <p:nvPr/>
          </p:nvSpPr>
          <p:spPr>
            <a:xfrm>
              <a:off x="3692509" y="5333883"/>
              <a:ext cx="13780" cy="13933"/>
            </a:xfrm>
            <a:custGeom>
              <a:rect b="b" l="l" r="r" t="t"/>
              <a:pathLst>
                <a:path extrusionOk="0" h="457" w="452">
                  <a:moveTo>
                    <a:pt x="229" y="1"/>
                  </a:moveTo>
                  <a:cubicBezTo>
                    <a:pt x="100" y="1"/>
                    <a:pt x="1" y="104"/>
                    <a:pt x="1" y="228"/>
                  </a:cubicBezTo>
                  <a:cubicBezTo>
                    <a:pt x="1" y="351"/>
                    <a:pt x="100" y="456"/>
                    <a:pt x="229" y="456"/>
                  </a:cubicBezTo>
                  <a:cubicBezTo>
                    <a:pt x="352" y="456"/>
                    <a:pt x="452" y="351"/>
                    <a:pt x="452" y="228"/>
                  </a:cubicBezTo>
                  <a:cubicBezTo>
                    <a:pt x="452"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5"/>
            <p:cNvSpPr/>
            <p:nvPr/>
          </p:nvSpPr>
          <p:spPr>
            <a:xfrm>
              <a:off x="3596443" y="5278335"/>
              <a:ext cx="13780" cy="13780"/>
            </a:xfrm>
            <a:custGeom>
              <a:rect b="b" l="l" r="r" t="t"/>
              <a:pathLst>
                <a:path extrusionOk="0" h="452" w="452">
                  <a:moveTo>
                    <a:pt x="223" y="0"/>
                  </a:moveTo>
                  <a:cubicBezTo>
                    <a:pt x="100" y="0"/>
                    <a:pt x="0" y="99"/>
                    <a:pt x="0" y="223"/>
                  </a:cubicBezTo>
                  <a:cubicBezTo>
                    <a:pt x="0" y="351"/>
                    <a:pt x="100"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5"/>
            <p:cNvSpPr/>
            <p:nvPr/>
          </p:nvSpPr>
          <p:spPr>
            <a:xfrm>
              <a:off x="3596443" y="5389126"/>
              <a:ext cx="13780" cy="13780"/>
            </a:xfrm>
            <a:custGeom>
              <a:rect b="b" l="l" r="r" t="t"/>
              <a:pathLst>
                <a:path extrusionOk="0" h="452" w="452">
                  <a:moveTo>
                    <a:pt x="223" y="1"/>
                  </a:moveTo>
                  <a:cubicBezTo>
                    <a:pt x="100" y="1"/>
                    <a:pt x="0" y="101"/>
                    <a:pt x="0" y="229"/>
                  </a:cubicBezTo>
                  <a:cubicBezTo>
                    <a:pt x="0" y="353"/>
                    <a:pt x="100"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5"/>
            <p:cNvSpPr/>
            <p:nvPr/>
          </p:nvSpPr>
          <p:spPr>
            <a:xfrm>
              <a:off x="3660405" y="5389126"/>
              <a:ext cx="13780" cy="13780"/>
            </a:xfrm>
            <a:custGeom>
              <a:rect b="b" l="l" r="r" t="t"/>
              <a:pathLst>
                <a:path extrusionOk="0" h="452" w="452">
                  <a:moveTo>
                    <a:pt x="223" y="1"/>
                  </a:moveTo>
                  <a:cubicBezTo>
                    <a:pt x="99" y="1"/>
                    <a:pt x="0" y="101"/>
                    <a:pt x="0" y="229"/>
                  </a:cubicBezTo>
                  <a:cubicBezTo>
                    <a:pt x="0" y="353"/>
                    <a:pt x="99"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5"/>
            <p:cNvSpPr/>
            <p:nvPr/>
          </p:nvSpPr>
          <p:spPr>
            <a:xfrm>
              <a:off x="3185502" y="5173397"/>
              <a:ext cx="130547" cy="57469"/>
            </a:xfrm>
            <a:custGeom>
              <a:rect b="b" l="l" r="r" t="t"/>
              <a:pathLst>
                <a:path extrusionOk="0" h="1885" w="4282">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5"/>
            <p:cNvSpPr/>
            <p:nvPr/>
          </p:nvSpPr>
          <p:spPr>
            <a:xfrm>
              <a:off x="3218642" y="5284524"/>
              <a:ext cx="64268" cy="2500"/>
            </a:xfrm>
            <a:custGeom>
              <a:rect b="b" l="l" r="r" t="t"/>
              <a:pathLst>
                <a:path extrusionOk="0" h="82" w="2108">
                  <a:moveTo>
                    <a:pt x="0" y="1"/>
                  </a:moveTo>
                  <a:lnTo>
                    <a:pt x="0" y="82"/>
                  </a:lnTo>
                  <a:lnTo>
                    <a:pt x="2107" y="82"/>
                  </a:lnTo>
                  <a:lnTo>
                    <a:pt x="2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5"/>
            <p:cNvSpPr/>
            <p:nvPr/>
          </p:nvSpPr>
          <p:spPr>
            <a:xfrm>
              <a:off x="3179709" y="5223640"/>
              <a:ext cx="13780" cy="13780"/>
            </a:xfrm>
            <a:custGeom>
              <a:rect b="b" l="l" r="r" t="t"/>
              <a:pathLst>
                <a:path extrusionOk="0" h="452" w="452">
                  <a:moveTo>
                    <a:pt x="228" y="0"/>
                  </a:moveTo>
                  <a:cubicBezTo>
                    <a:pt x="100" y="0"/>
                    <a:pt x="0" y="99"/>
                    <a:pt x="0" y="223"/>
                  </a:cubicBezTo>
                  <a:cubicBezTo>
                    <a:pt x="0" y="351"/>
                    <a:pt x="100"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5"/>
            <p:cNvSpPr/>
            <p:nvPr/>
          </p:nvSpPr>
          <p:spPr>
            <a:xfrm>
              <a:off x="3275806" y="5167909"/>
              <a:ext cx="13902" cy="13750"/>
            </a:xfrm>
            <a:custGeom>
              <a:rect b="b" l="l" r="r" t="t"/>
              <a:pathLst>
                <a:path extrusionOk="0" h="451" w="456">
                  <a:moveTo>
                    <a:pt x="228" y="1"/>
                  </a:moveTo>
                  <a:cubicBezTo>
                    <a:pt x="104" y="1"/>
                    <a:pt x="0" y="100"/>
                    <a:pt x="0" y="229"/>
                  </a:cubicBezTo>
                  <a:cubicBezTo>
                    <a:pt x="0" y="352"/>
                    <a:pt x="104" y="451"/>
                    <a:pt x="228" y="451"/>
                  </a:cubicBezTo>
                  <a:cubicBezTo>
                    <a:pt x="351" y="451"/>
                    <a:pt x="456" y="352"/>
                    <a:pt x="456" y="229"/>
                  </a:cubicBezTo>
                  <a:cubicBezTo>
                    <a:pt x="456" y="100"/>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5"/>
            <p:cNvSpPr/>
            <p:nvPr/>
          </p:nvSpPr>
          <p:spPr>
            <a:xfrm>
              <a:off x="3473883" y="5228091"/>
              <a:ext cx="130517" cy="57469"/>
            </a:xfrm>
            <a:custGeom>
              <a:rect b="b" l="l" r="r" t="t"/>
              <a:pathLst>
                <a:path extrusionOk="0" h="1885" w="4281">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5"/>
            <p:cNvSpPr/>
            <p:nvPr/>
          </p:nvSpPr>
          <p:spPr>
            <a:xfrm>
              <a:off x="3473426" y="5450223"/>
              <a:ext cx="130974" cy="113017"/>
            </a:xfrm>
            <a:custGeom>
              <a:rect b="b" l="l" r="r" t="t"/>
              <a:pathLst>
                <a:path extrusionOk="0" h="3707" w="4296">
                  <a:moveTo>
                    <a:pt x="1078" y="0"/>
                  </a:moveTo>
                  <a:lnTo>
                    <a:pt x="0" y="1865"/>
                  </a:lnTo>
                  <a:lnTo>
                    <a:pt x="1069" y="3707"/>
                  </a:lnTo>
                  <a:lnTo>
                    <a:pt x="1135" y="3669"/>
                  </a:lnTo>
                  <a:lnTo>
                    <a:pt x="96" y="1865"/>
                  </a:lnTo>
                  <a:lnTo>
                    <a:pt x="1126" y="86"/>
                  </a:lnTo>
                  <a:lnTo>
                    <a:pt x="3185" y="86"/>
                  </a:lnTo>
                  <a:lnTo>
                    <a:pt x="4225" y="1884"/>
                  </a:lnTo>
                  <a:lnTo>
                    <a:pt x="4296" y="1847"/>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5"/>
            <p:cNvSpPr/>
            <p:nvPr/>
          </p:nvSpPr>
          <p:spPr>
            <a:xfrm>
              <a:off x="3468090" y="5500436"/>
              <a:ext cx="13780" cy="13750"/>
            </a:xfrm>
            <a:custGeom>
              <a:rect b="b" l="l" r="r" t="t"/>
              <a:pathLst>
                <a:path extrusionOk="0" h="451" w="452">
                  <a:moveTo>
                    <a:pt x="223" y="1"/>
                  </a:moveTo>
                  <a:cubicBezTo>
                    <a:pt x="100" y="1"/>
                    <a:pt x="0" y="100"/>
                    <a:pt x="0" y="228"/>
                  </a:cubicBezTo>
                  <a:cubicBezTo>
                    <a:pt x="0" y="351"/>
                    <a:pt x="100" y="450"/>
                    <a:pt x="223" y="450"/>
                  </a:cubicBezTo>
                  <a:cubicBezTo>
                    <a:pt x="352" y="450"/>
                    <a:pt x="451" y="351"/>
                    <a:pt x="451" y="228"/>
                  </a:cubicBezTo>
                  <a:cubicBezTo>
                    <a:pt x="451" y="100"/>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5"/>
            <p:cNvSpPr/>
            <p:nvPr/>
          </p:nvSpPr>
          <p:spPr>
            <a:xfrm>
              <a:off x="3596443" y="5500436"/>
              <a:ext cx="13780" cy="13750"/>
            </a:xfrm>
            <a:custGeom>
              <a:rect b="b" l="l" r="r" t="t"/>
              <a:pathLst>
                <a:path extrusionOk="0" h="451" w="452">
                  <a:moveTo>
                    <a:pt x="223" y="1"/>
                  </a:moveTo>
                  <a:cubicBezTo>
                    <a:pt x="100" y="1"/>
                    <a:pt x="0" y="100"/>
                    <a:pt x="0" y="228"/>
                  </a:cubicBezTo>
                  <a:cubicBezTo>
                    <a:pt x="0" y="351"/>
                    <a:pt x="100" y="450"/>
                    <a:pt x="223" y="450"/>
                  </a:cubicBezTo>
                  <a:cubicBezTo>
                    <a:pt x="351" y="450"/>
                    <a:pt x="451" y="351"/>
                    <a:pt x="451" y="228"/>
                  </a:cubicBezTo>
                  <a:cubicBezTo>
                    <a:pt x="451" y="100"/>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5"/>
            <p:cNvSpPr/>
            <p:nvPr/>
          </p:nvSpPr>
          <p:spPr>
            <a:xfrm>
              <a:off x="3500194" y="5444705"/>
              <a:ext cx="13780" cy="13902"/>
            </a:xfrm>
            <a:custGeom>
              <a:rect b="b" l="l" r="r" t="t"/>
              <a:pathLst>
                <a:path extrusionOk="0" h="456" w="452">
                  <a:moveTo>
                    <a:pt x="228" y="0"/>
                  </a:moveTo>
                  <a:cubicBezTo>
                    <a:pt x="101" y="0"/>
                    <a:pt x="1" y="105"/>
                    <a:pt x="1" y="228"/>
                  </a:cubicBezTo>
                  <a:cubicBezTo>
                    <a:pt x="1" y="352"/>
                    <a:pt x="101" y="456"/>
                    <a:pt x="228" y="456"/>
                  </a:cubicBezTo>
                  <a:cubicBezTo>
                    <a:pt x="353" y="456"/>
                    <a:pt x="452" y="352"/>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5"/>
            <p:cNvSpPr/>
            <p:nvPr/>
          </p:nvSpPr>
          <p:spPr>
            <a:xfrm>
              <a:off x="3500194" y="5555558"/>
              <a:ext cx="13780" cy="13902"/>
            </a:xfrm>
            <a:custGeom>
              <a:rect b="b" l="l" r="r" t="t"/>
              <a:pathLst>
                <a:path extrusionOk="0" h="456" w="452">
                  <a:moveTo>
                    <a:pt x="228" y="0"/>
                  </a:moveTo>
                  <a:cubicBezTo>
                    <a:pt x="101" y="0"/>
                    <a:pt x="1" y="105"/>
                    <a:pt x="1" y="228"/>
                  </a:cubicBezTo>
                  <a:cubicBezTo>
                    <a:pt x="1" y="357"/>
                    <a:pt x="101" y="456"/>
                    <a:pt x="228" y="456"/>
                  </a:cubicBezTo>
                  <a:cubicBezTo>
                    <a:pt x="353" y="456"/>
                    <a:pt x="452" y="357"/>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5"/>
            <p:cNvSpPr/>
            <p:nvPr/>
          </p:nvSpPr>
          <p:spPr>
            <a:xfrm>
              <a:off x="3564156" y="5444705"/>
              <a:ext cx="13780" cy="13902"/>
            </a:xfrm>
            <a:custGeom>
              <a:rect b="b" l="l" r="r" t="t"/>
              <a:pathLst>
                <a:path extrusionOk="0" h="456" w="452">
                  <a:moveTo>
                    <a:pt x="229" y="0"/>
                  </a:moveTo>
                  <a:cubicBezTo>
                    <a:pt x="100" y="0"/>
                    <a:pt x="1" y="105"/>
                    <a:pt x="1" y="228"/>
                  </a:cubicBezTo>
                  <a:cubicBezTo>
                    <a:pt x="1" y="352"/>
                    <a:pt x="100" y="456"/>
                    <a:pt x="229" y="456"/>
                  </a:cubicBezTo>
                  <a:cubicBezTo>
                    <a:pt x="352" y="456"/>
                    <a:pt x="452" y="352"/>
                    <a:pt x="452" y="228"/>
                  </a:cubicBezTo>
                  <a:cubicBezTo>
                    <a:pt x="452" y="105"/>
                    <a:pt x="352"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5"/>
            <p:cNvSpPr/>
            <p:nvPr/>
          </p:nvSpPr>
          <p:spPr>
            <a:xfrm>
              <a:off x="3570101" y="5395651"/>
              <a:ext cx="34298" cy="56768"/>
            </a:xfrm>
            <a:custGeom>
              <a:rect b="b" l="l" r="r" t="t"/>
              <a:pathLst>
                <a:path extrusionOk="0" h="1862" w="1125">
                  <a:moveTo>
                    <a:pt x="1054" y="1"/>
                  </a:moveTo>
                  <a:lnTo>
                    <a:pt x="1" y="1823"/>
                  </a:lnTo>
                  <a:lnTo>
                    <a:pt x="71" y="1861"/>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5"/>
            <p:cNvSpPr/>
            <p:nvPr/>
          </p:nvSpPr>
          <p:spPr>
            <a:xfrm>
              <a:off x="3473608" y="5339371"/>
              <a:ext cx="97682" cy="113048"/>
            </a:xfrm>
            <a:custGeom>
              <a:rect b="b" l="l" r="r" t="t"/>
              <a:pathLst>
                <a:path extrusionOk="0" h="3708" w="3204">
                  <a:moveTo>
                    <a:pt x="1072" y="1"/>
                  </a:moveTo>
                  <a:lnTo>
                    <a:pt x="0" y="1866"/>
                  </a:lnTo>
                  <a:lnTo>
                    <a:pt x="1063" y="3707"/>
                  </a:lnTo>
                  <a:lnTo>
                    <a:pt x="1134" y="3669"/>
                  </a:lnTo>
                  <a:lnTo>
                    <a:pt x="90" y="1866"/>
                  </a:lnTo>
                  <a:lnTo>
                    <a:pt x="1120" y="86"/>
                  </a:lnTo>
                  <a:lnTo>
                    <a:pt x="3203" y="86"/>
                  </a:lnTo>
                  <a:lnTo>
                    <a:pt x="32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1" name="Google Shape;1331;p15"/>
          <p:cNvSpPr txBox="1"/>
          <p:nvPr>
            <p:ph type="title"/>
          </p:nvPr>
        </p:nvSpPr>
        <p:spPr>
          <a:xfrm>
            <a:off x="362100" y="492175"/>
            <a:ext cx="9990000" cy="5934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1">
  <p:cSld name="TITLE_1_1">
    <p:spTree>
      <p:nvGrpSpPr>
        <p:cNvPr id="1332" name="Shape 1332"/>
        <p:cNvGrpSpPr/>
        <p:nvPr/>
      </p:nvGrpSpPr>
      <p:grpSpPr>
        <a:xfrm>
          <a:off x="0" y="0"/>
          <a:ext cx="0" cy="0"/>
          <a:chOff x="0" y="0"/>
          <a:chExt cx="0" cy="0"/>
        </a:xfrm>
      </p:grpSpPr>
      <p:sp>
        <p:nvSpPr>
          <p:cNvPr id="1333" name="Google Shape;1333;p16"/>
          <p:cNvSpPr/>
          <p:nvPr/>
        </p:nvSpPr>
        <p:spPr>
          <a:xfrm flipH="1" rot="10800000">
            <a:off x="9787" y="-254611"/>
            <a:ext cx="10691977" cy="3755811"/>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6"/>
          <p:cNvSpPr/>
          <p:nvPr/>
        </p:nvSpPr>
        <p:spPr>
          <a:xfrm flipH="1" rot="-1066534">
            <a:off x="-520737" y="3250672"/>
            <a:ext cx="15045066" cy="5284855"/>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6"/>
          <p:cNvSpPr txBox="1"/>
          <p:nvPr>
            <p:ph type="ctrTitle"/>
          </p:nvPr>
        </p:nvSpPr>
        <p:spPr>
          <a:xfrm>
            <a:off x="2127150" y="1152444"/>
            <a:ext cx="6437700" cy="12711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5200"/>
              <a:buNone/>
              <a:defRPr sz="77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36" name="Google Shape;1336;p16"/>
          <p:cNvSpPr txBox="1"/>
          <p:nvPr>
            <p:ph idx="1" type="subTitle"/>
          </p:nvPr>
        </p:nvSpPr>
        <p:spPr>
          <a:xfrm>
            <a:off x="3343650" y="2568606"/>
            <a:ext cx="4004700" cy="14013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0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37" name="Google Shape;1337;p16"/>
          <p:cNvSpPr txBox="1"/>
          <p:nvPr/>
        </p:nvSpPr>
        <p:spPr>
          <a:xfrm>
            <a:off x="2749500" y="5130156"/>
            <a:ext cx="5193000" cy="918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300"/>
              </a:spcBef>
              <a:spcAft>
                <a:spcPts val="0"/>
              </a:spcAft>
              <a:buNone/>
            </a:pPr>
            <a:r>
              <a:rPr lang="en">
                <a:solidFill>
                  <a:schemeClr val="accent1"/>
                </a:solidFill>
                <a:latin typeface="Montserrat"/>
                <a:ea typeface="Montserrat"/>
                <a:cs typeface="Montserrat"/>
                <a:sym typeface="Montserrat"/>
              </a:rPr>
              <a:t>CREDITS: This presentation template was created by </a:t>
            </a:r>
            <a:r>
              <a:rPr b="1" lang="en">
                <a:solidFill>
                  <a:schemeClr val="accent1"/>
                </a:solidFill>
                <a:uFill>
                  <a:noFill/>
                </a:uFill>
                <a:latin typeface="Montserrat"/>
                <a:ea typeface="Montserrat"/>
                <a:cs typeface="Montserrat"/>
                <a:sym typeface="Montserrat"/>
                <a:hlinkClick r:id="rId2">
                  <a:extLst>
                    <a:ext uri="{A12FA001-AC4F-418D-AE19-62706E023703}">
                      <ahyp:hlinkClr val="tx"/>
                    </a:ext>
                  </a:extLst>
                </a:hlinkClick>
              </a:rPr>
              <a:t>Slidesgo</a:t>
            </a:r>
            <a:r>
              <a:rPr b="1" lang="en">
                <a:solidFill>
                  <a:schemeClr val="accent1"/>
                </a:solidFill>
                <a:latin typeface="Montserrat"/>
                <a:ea typeface="Montserrat"/>
                <a:cs typeface="Montserrat"/>
                <a:sym typeface="Montserrat"/>
              </a:rPr>
              <a:t>,</a:t>
            </a:r>
            <a:r>
              <a:rPr lang="en">
                <a:solidFill>
                  <a:schemeClr val="accent1"/>
                </a:solidFill>
                <a:latin typeface="Montserrat"/>
                <a:ea typeface="Montserrat"/>
                <a:cs typeface="Montserrat"/>
                <a:sym typeface="Montserrat"/>
              </a:rPr>
              <a:t> including icons by </a:t>
            </a:r>
            <a:r>
              <a:rPr b="1" lang="en">
                <a:solidFill>
                  <a:schemeClr val="accent1"/>
                </a:solidFill>
                <a:uFill>
                  <a:noFill/>
                </a:uFill>
                <a:latin typeface="Montserrat"/>
                <a:ea typeface="Montserrat"/>
                <a:cs typeface="Montserrat"/>
                <a:sym typeface="Montserrat"/>
                <a:hlinkClick r:id="rId3">
                  <a:extLst>
                    <a:ext uri="{A12FA001-AC4F-418D-AE19-62706E023703}">
                      <ahyp:hlinkClr val="tx"/>
                    </a:ext>
                  </a:extLst>
                </a:hlinkClick>
              </a:rPr>
              <a:t>Flaticon</a:t>
            </a:r>
            <a:r>
              <a:rPr lang="en">
                <a:solidFill>
                  <a:schemeClr val="accent1"/>
                </a:solidFill>
                <a:latin typeface="Montserrat"/>
                <a:ea typeface="Montserrat"/>
                <a:cs typeface="Montserrat"/>
                <a:sym typeface="Montserrat"/>
              </a:rPr>
              <a:t> and infographics &amp; images by </a:t>
            </a:r>
            <a:r>
              <a:rPr b="1" lang="en">
                <a:solidFill>
                  <a:schemeClr val="accent1"/>
                </a:solidFill>
                <a:uFill>
                  <a:noFill/>
                </a:uFill>
                <a:latin typeface="Montserrat"/>
                <a:ea typeface="Montserrat"/>
                <a:cs typeface="Montserrat"/>
                <a:sym typeface="Montserrat"/>
                <a:hlinkClick r:id="rId4">
                  <a:extLst>
                    <a:ext uri="{A12FA001-AC4F-418D-AE19-62706E023703}">
                      <ahyp:hlinkClr val="tx"/>
                    </a:ext>
                  </a:extLst>
                </a:hlinkClick>
              </a:rPr>
              <a:t>Freepik</a:t>
            </a:r>
            <a:endParaRPr b="1">
              <a:solidFill>
                <a:schemeClr val="accent1"/>
              </a:solidFill>
              <a:latin typeface="Montserrat"/>
              <a:ea typeface="Montserrat"/>
              <a:cs typeface="Montserrat"/>
              <a:sym typeface="Montserrat"/>
            </a:endParaRPr>
          </a:p>
        </p:txBody>
      </p:sp>
      <p:grpSp>
        <p:nvGrpSpPr>
          <p:cNvPr id="1338" name="Google Shape;1338;p16"/>
          <p:cNvGrpSpPr/>
          <p:nvPr/>
        </p:nvGrpSpPr>
        <p:grpSpPr>
          <a:xfrm>
            <a:off x="-1280965" y="-790271"/>
            <a:ext cx="3476329" cy="3755786"/>
            <a:chOff x="3179709" y="5000350"/>
            <a:chExt cx="526733" cy="569110"/>
          </a:xfrm>
        </p:grpSpPr>
        <p:sp>
          <p:nvSpPr>
            <p:cNvPr id="1339" name="Google Shape;1339;p16"/>
            <p:cNvSpPr/>
            <p:nvPr/>
          </p:nvSpPr>
          <p:spPr>
            <a:xfrm>
              <a:off x="3377359" y="5283823"/>
              <a:ext cx="131005" cy="113596"/>
            </a:xfrm>
            <a:custGeom>
              <a:rect b="b" l="l" r="r" t="t"/>
              <a:pathLst>
                <a:path extrusionOk="0" h="3726" w="4297">
                  <a:moveTo>
                    <a:pt x="1078" y="0"/>
                  </a:moveTo>
                  <a:lnTo>
                    <a:pt x="1" y="1860"/>
                  </a:lnTo>
                  <a:lnTo>
                    <a:pt x="1078" y="3726"/>
                  </a:lnTo>
                  <a:lnTo>
                    <a:pt x="3204" y="3726"/>
                  </a:lnTo>
                  <a:lnTo>
                    <a:pt x="3204" y="3645"/>
                  </a:lnTo>
                  <a:lnTo>
                    <a:pt x="1125" y="3645"/>
                  </a:lnTo>
                  <a:lnTo>
                    <a:pt x="95" y="1860"/>
                  </a:lnTo>
                  <a:lnTo>
                    <a:pt x="1125" y="81"/>
                  </a:lnTo>
                  <a:lnTo>
                    <a:pt x="3180" y="81"/>
                  </a:lnTo>
                  <a:lnTo>
                    <a:pt x="4224" y="1884"/>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6"/>
            <p:cNvSpPr/>
            <p:nvPr/>
          </p:nvSpPr>
          <p:spPr>
            <a:xfrm>
              <a:off x="3371841" y="5333883"/>
              <a:ext cx="13933" cy="13933"/>
            </a:xfrm>
            <a:custGeom>
              <a:rect b="b" l="l" r="r" t="t"/>
              <a:pathLst>
                <a:path extrusionOk="0" h="457" w="457">
                  <a:moveTo>
                    <a:pt x="228" y="1"/>
                  </a:moveTo>
                  <a:cubicBezTo>
                    <a:pt x="105" y="1"/>
                    <a:pt x="1" y="104"/>
                    <a:pt x="1" y="228"/>
                  </a:cubicBezTo>
                  <a:cubicBezTo>
                    <a:pt x="1" y="351"/>
                    <a:pt x="105" y="456"/>
                    <a:pt x="228" y="456"/>
                  </a:cubicBezTo>
                  <a:cubicBezTo>
                    <a:pt x="357" y="456"/>
                    <a:pt x="456" y="351"/>
                    <a:pt x="456" y="228"/>
                  </a:cubicBezTo>
                  <a:cubicBezTo>
                    <a:pt x="456" y="104"/>
                    <a:pt x="357"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6"/>
            <p:cNvSpPr/>
            <p:nvPr/>
          </p:nvSpPr>
          <p:spPr>
            <a:xfrm>
              <a:off x="3500194" y="5333883"/>
              <a:ext cx="13933" cy="13933"/>
            </a:xfrm>
            <a:custGeom>
              <a:rect b="b" l="l" r="r" t="t"/>
              <a:pathLst>
                <a:path extrusionOk="0" h="457" w="457">
                  <a:moveTo>
                    <a:pt x="228" y="1"/>
                  </a:moveTo>
                  <a:cubicBezTo>
                    <a:pt x="105" y="1"/>
                    <a:pt x="1" y="104"/>
                    <a:pt x="1" y="228"/>
                  </a:cubicBezTo>
                  <a:cubicBezTo>
                    <a:pt x="1" y="351"/>
                    <a:pt x="105" y="456"/>
                    <a:pt x="228" y="456"/>
                  </a:cubicBezTo>
                  <a:cubicBezTo>
                    <a:pt x="353" y="456"/>
                    <a:pt x="456" y="351"/>
                    <a:pt x="456" y="228"/>
                  </a:cubicBezTo>
                  <a:cubicBezTo>
                    <a:pt x="456" y="104"/>
                    <a:pt x="353"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16"/>
            <p:cNvSpPr/>
            <p:nvPr/>
          </p:nvSpPr>
          <p:spPr>
            <a:xfrm>
              <a:off x="3404158" y="5278335"/>
              <a:ext cx="13719" cy="13780"/>
            </a:xfrm>
            <a:custGeom>
              <a:rect b="b" l="l" r="r" t="t"/>
              <a:pathLst>
                <a:path extrusionOk="0" h="452" w="450">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6"/>
            <p:cNvSpPr/>
            <p:nvPr/>
          </p:nvSpPr>
          <p:spPr>
            <a:xfrm>
              <a:off x="3404158" y="5389126"/>
              <a:ext cx="13719" cy="13780"/>
            </a:xfrm>
            <a:custGeom>
              <a:rect b="b" l="l" r="r" t="t"/>
              <a:pathLst>
                <a:path extrusionOk="0" h="452" w="450">
                  <a:moveTo>
                    <a:pt x="228" y="1"/>
                  </a:moveTo>
                  <a:cubicBezTo>
                    <a:pt x="99" y="1"/>
                    <a:pt x="0" y="101"/>
                    <a:pt x="0" y="229"/>
                  </a:cubicBezTo>
                  <a:cubicBezTo>
                    <a:pt x="0" y="353"/>
                    <a:pt x="99" y="452"/>
                    <a:pt x="228" y="452"/>
                  </a:cubicBezTo>
                  <a:cubicBezTo>
                    <a:pt x="351" y="452"/>
                    <a:pt x="450" y="353"/>
                    <a:pt x="450" y="229"/>
                  </a:cubicBezTo>
                  <a:cubicBezTo>
                    <a:pt x="450"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6"/>
            <p:cNvSpPr/>
            <p:nvPr/>
          </p:nvSpPr>
          <p:spPr>
            <a:xfrm>
              <a:off x="3468090" y="5278335"/>
              <a:ext cx="13780" cy="13780"/>
            </a:xfrm>
            <a:custGeom>
              <a:rect b="b" l="l" r="r" t="t"/>
              <a:pathLst>
                <a:path extrusionOk="0" h="452" w="452">
                  <a:moveTo>
                    <a:pt x="228" y="0"/>
                  </a:moveTo>
                  <a:cubicBezTo>
                    <a:pt x="100" y="0"/>
                    <a:pt x="0" y="99"/>
                    <a:pt x="0" y="223"/>
                  </a:cubicBezTo>
                  <a:cubicBezTo>
                    <a:pt x="0" y="351"/>
                    <a:pt x="100" y="451"/>
                    <a:pt x="228" y="451"/>
                  </a:cubicBezTo>
                  <a:cubicBezTo>
                    <a:pt x="352" y="451"/>
                    <a:pt x="451" y="351"/>
                    <a:pt x="451" y="223"/>
                  </a:cubicBezTo>
                  <a:cubicBezTo>
                    <a:pt x="451" y="99"/>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6"/>
            <p:cNvSpPr/>
            <p:nvPr/>
          </p:nvSpPr>
          <p:spPr>
            <a:xfrm>
              <a:off x="3468090" y="5389126"/>
              <a:ext cx="13780" cy="13780"/>
            </a:xfrm>
            <a:custGeom>
              <a:rect b="b" l="l" r="r" t="t"/>
              <a:pathLst>
                <a:path extrusionOk="0" h="452" w="452">
                  <a:moveTo>
                    <a:pt x="228" y="1"/>
                  </a:moveTo>
                  <a:cubicBezTo>
                    <a:pt x="100" y="1"/>
                    <a:pt x="0" y="101"/>
                    <a:pt x="0" y="229"/>
                  </a:cubicBezTo>
                  <a:cubicBezTo>
                    <a:pt x="0" y="353"/>
                    <a:pt x="100" y="452"/>
                    <a:pt x="228" y="452"/>
                  </a:cubicBezTo>
                  <a:cubicBezTo>
                    <a:pt x="352" y="452"/>
                    <a:pt x="451" y="353"/>
                    <a:pt x="451" y="229"/>
                  </a:cubicBezTo>
                  <a:cubicBezTo>
                    <a:pt x="451" y="101"/>
                    <a:pt x="35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6"/>
            <p:cNvSpPr/>
            <p:nvPr/>
          </p:nvSpPr>
          <p:spPr>
            <a:xfrm>
              <a:off x="3473883" y="5117269"/>
              <a:ext cx="130517" cy="57469"/>
            </a:xfrm>
            <a:custGeom>
              <a:rect b="b" l="l" r="r" t="t"/>
              <a:pathLst>
                <a:path extrusionOk="0" h="1885" w="4281">
                  <a:moveTo>
                    <a:pt x="1068" y="0"/>
                  </a:moveTo>
                  <a:lnTo>
                    <a:pt x="0" y="1846"/>
                  </a:lnTo>
                  <a:lnTo>
                    <a:pt x="71" y="1884"/>
                  </a:lnTo>
                  <a:lnTo>
                    <a:pt x="1115" y="81"/>
                  </a:lnTo>
                  <a:lnTo>
                    <a:pt x="3170" y="81"/>
                  </a:lnTo>
                  <a:lnTo>
                    <a:pt x="4215" y="1884"/>
                  </a:lnTo>
                  <a:lnTo>
                    <a:pt x="4281" y="184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6"/>
            <p:cNvSpPr/>
            <p:nvPr/>
          </p:nvSpPr>
          <p:spPr>
            <a:xfrm>
              <a:off x="3468090" y="5167482"/>
              <a:ext cx="13902" cy="13780"/>
            </a:xfrm>
            <a:custGeom>
              <a:rect b="b" l="l" r="r" t="t"/>
              <a:pathLst>
                <a:path extrusionOk="0" h="452" w="456">
                  <a:moveTo>
                    <a:pt x="228" y="0"/>
                  </a:moveTo>
                  <a:cubicBezTo>
                    <a:pt x="105" y="0"/>
                    <a:pt x="0" y="100"/>
                    <a:pt x="0" y="223"/>
                  </a:cubicBezTo>
                  <a:cubicBezTo>
                    <a:pt x="0" y="351"/>
                    <a:pt x="105" y="451"/>
                    <a:pt x="228" y="451"/>
                  </a:cubicBezTo>
                  <a:cubicBezTo>
                    <a:pt x="352" y="451"/>
                    <a:pt x="456" y="351"/>
                    <a:pt x="456" y="223"/>
                  </a:cubicBezTo>
                  <a:cubicBezTo>
                    <a:pt x="456" y="100"/>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6"/>
            <p:cNvSpPr/>
            <p:nvPr/>
          </p:nvSpPr>
          <p:spPr>
            <a:xfrm>
              <a:off x="3596443" y="5167482"/>
              <a:ext cx="13902" cy="13780"/>
            </a:xfrm>
            <a:custGeom>
              <a:rect b="b" l="l" r="r" t="t"/>
              <a:pathLst>
                <a:path extrusionOk="0" h="452" w="456">
                  <a:moveTo>
                    <a:pt x="228" y="0"/>
                  </a:moveTo>
                  <a:cubicBezTo>
                    <a:pt x="105" y="0"/>
                    <a:pt x="0" y="100"/>
                    <a:pt x="0" y="223"/>
                  </a:cubicBezTo>
                  <a:cubicBezTo>
                    <a:pt x="0" y="351"/>
                    <a:pt x="105"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6"/>
            <p:cNvSpPr/>
            <p:nvPr/>
          </p:nvSpPr>
          <p:spPr>
            <a:xfrm>
              <a:off x="3500346" y="5111782"/>
              <a:ext cx="13780" cy="13780"/>
            </a:xfrm>
            <a:custGeom>
              <a:rect b="b" l="l" r="r" t="t"/>
              <a:pathLst>
                <a:path extrusionOk="0" h="452" w="452">
                  <a:moveTo>
                    <a:pt x="223" y="0"/>
                  </a:moveTo>
                  <a:cubicBezTo>
                    <a:pt x="100" y="0"/>
                    <a:pt x="0" y="99"/>
                    <a:pt x="0" y="228"/>
                  </a:cubicBezTo>
                  <a:cubicBezTo>
                    <a:pt x="0" y="351"/>
                    <a:pt x="100" y="451"/>
                    <a:pt x="223" y="451"/>
                  </a:cubicBezTo>
                  <a:cubicBezTo>
                    <a:pt x="352" y="451"/>
                    <a:pt x="451" y="351"/>
                    <a:pt x="451" y="228"/>
                  </a:cubicBezTo>
                  <a:cubicBezTo>
                    <a:pt x="451" y="99"/>
                    <a:pt x="352"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6"/>
            <p:cNvSpPr/>
            <p:nvPr/>
          </p:nvSpPr>
          <p:spPr>
            <a:xfrm>
              <a:off x="3500346" y="5222604"/>
              <a:ext cx="13780" cy="13933"/>
            </a:xfrm>
            <a:custGeom>
              <a:rect b="b" l="l" r="r" t="t"/>
              <a:pathLst>
                <a:path extrusionOk="0" h="457" w="452">
                  <a:moveTo>
                    <a:pt x="223" y="1"/>
                  </a:moveTo>
                  <a:cubicBezTo>
                    <a:pt x="100" y="1"/>
                    <a:pt x="0" y="105"/>
                    <a:pt x="0" y="229"/>
                  </a:cubicBezTo>
                  <a:cubicBezTo>
                    <a:pt x="0" y="352"/>
                    <a:pt x="100" y="457"/>
                    <a:pt x="223" y="457"/>
                  </a:cubicBezTo>
                  <a:cubicBezTo>
                    <a:pt x="352" y="457"/>
                    <a:pt x="451" y="352"/>
                    <a:pt x="451" y="229"/>
                  </a:cubicBezTo>
                  <a:cubicBezTo>
                    <a:pt x="451" y="105"/>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6"/>
            <p:cNvSpPr/>
            <p:nvPr/>
          </p:nvSpPr>
          <p:spPr>
            <a:xfrm>
              <a:off x="3564309" y="5111782"/>
              <a:ext cx="13780" cy="13780"/>
            </a:xfrm>
            <a:custGeom>
              <a:rect b="b" l="l" r="r" t="t"/>
              <a:pathLst>
                <a:path extrusionOk="0" h="452" w="452">
                  <a:moveTo>
                    <a:pt x="224" y="0"/>
                  </a:moveTo>
                  <a:cubicBezTo>
                    <a:pt x="101" y="0"/>
                    <a:pt x="0" y="99"/>
                    <a:pt x="0" y="228"/>
                  </a:cubicBezTo>
                  <a:cubicBezTo>
                    <a:pt x="0" y="351"/>
                    <a:pt x="101" y="451"/>
                    <a:pt x="224" y="451"/>
                  </a:cubicBezTo>
                  <a:cubicBezTo>
                    <a:pt x="351" y="451"/>
                    <a:pt x="451" y="351"/>
                    <a:pt x="451" y="228"/>
                  </a:cubicBezTo>
                  <a:cubicBezTo>
                    <a:pt x="451"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6"/>
            <p:cNvSpPr/>
            <p:nvPr/>
          </p:nvSpPr>
          <p:spPr>
            <a:xfrm>
              <a:off x="3564309" y="5222604"/>
              <a:ext cx="13780" cy="13933"/>
            </a:xfrm>
            <a:custGeom>
              <a:rect b="b" l="l" r="r" t="t"/>
              <a:pathLst>
                <a:path extrusionOk="0" h="457" w="452">
                  <a:moveTo>
                    <a:pt x="224" y="1"/>
                  </a:moveTo>
                  <a:cubicBezTo>
                    <a:pt x="101" y="1"/>
                    <a:pt x="0" y="105"/>
                    <a:pt x="0" y="229"/>
                  </a:cubicBezTo>
                  <a:cubicBezTo>
                    <a:pt x="0" y="352"/>
                    <a:pt x="101" y="457"/>
                    <a:pt x="224" y="457"/>
                  </a:cubicBezTo>
                  <a:cubicBezTo>
                    <a:pt x="351" y="457"/>
                    <a:pt x="451" y="352"/>
                    <a:pt x="451" y="229"/>
                  </a:cubicBezTo>
                  <a:cubicBezTo>
                    <a:pt x="451" y="105"/>
                    <a:pt x="351" y="1"/>
                    <a:pt x="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6"/>
            <p:cNvSpPr/>
            <p:nvPr/>
          </p:nvSpPr>
          <p:spPr>
            <a:xfrm>
              <a:off x="3570101" y="5062270"/>
              <a:ext cx="34176" cy="56737"/>
            </a:xfrm>
            <a:custGeom>
              <a:rect b="b" l="l" r="r" t="t"/>
              <a:pathLst>
                <a:path extrusionOk="0" h="1861" w="1121">
                  <a:moveTo>
                    <a:pt x="1054" y="1"/>
                  </a:moveTo>
                  <a:lnTo>
                    <a:pt x="1" y="1823"/>
                  </a:lnTo>
                  <a:lnTo>
                    <a:pt x="71" y="1861"/>
                  </a:lnTo>
                  <a:lnTo>
                    <a:pt x="1120"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6"/>
            <p:cNvSpPr/>
            <p:nvPr/>
          </p:nvSpPr>
          <p:spPr>
            <a:xfrm>
              <a:off x="3596443" y="5056081"/>
              <a:ext cx="13902" cy="13902"/>
            </a:xfrm>
            <a:custGeom>
              <a:rect b="b" l="l" r="r" t="t"/>
              <a:pathLst>
                <a:path extrusionOk="0" h="456" w="456">
                  <a:moveTo>
                    <a:pt x="228" y="0"/>
                  </a:moveTo>
                  <a:cubicBezTo>
                    <a:pt x="105" y="0"/>
                    <a:pt x="0" y="104"/>
                    <a:pt x="0" y="228"/>
                  </a:cubicBezTo>
                  <a:cubicBezTo>
                    <a:pt x="0" y="351"/>
                    <a:pt x="105" y="456"/>
                    <a:pt x="228" y="456"/>
                  </a:cubicBezTo>
                  <a:cubicBezTo>
                    <a:pt x="351" y="456"/>
                    <a:pt x="456" y="351"/>
                    <a:pt x="456" y="228"/>
                  </a:cubicBezTo>
                  <a:cubicBezTo>
                    <a:pt x="456" y="104"/>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6"/>
            <p:cNvSpPr/>
            <p:nvPr/>
          </p:nvSpPr>
          <p:spPr>
            <a:xfrm>
              <a:off x="3185502" y="5284951"/>
              <a:ext cx="34298" cy="56768"/>
            </a:xfrm>
            <a:custGeom>
              <a:rect b="b" l="l" r="r" t="t"/>
              <a:pathLst>
                <a:path extrusionOk="0" h="1862" w="1125">
                  <a:moveTo>
                    <a:pt x="1054" y="1"/>
                  </a:moveTo>
                  <a:lnTo>
                    <a:pt x="0" y="1823"/>
                  </a:lnTo>
                  <a:lnTo>
                    <a:pt x="71" y="1862"/>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6"/>
            <p:cNvSpPr/>
            <p:nvPr/>
          </p:nvSpPr>
          <p:spPr>
            <a:xfrm>
              <a:off x="3179709" y="5334432"/>
              <a:ext cx="13780" cy="13780"/>
            </a:xfrm>
            <a:custGeom>
              <a:rect b="b" l="l" r="r" t="t"/>
              <a:pathLst>
                <a:path extrusionOk="0" h="452" w="452">
                  <a:moveTo>
                    <a:pt x="223" y="1"/>
                  </a:moveTo>
                  <a:cubicBezTo>
                    <a:pt x="100" y="1"/>
                    <a:pt x="0" y="101"/>
                    <a:pt x="0" y="224"/>
                  </a:cubicBezTo>
                  <a:cubicBezTo>
                    <a:pt x="0" y="353"/>
                    <a:pt x="100" y="452"/>
                    <a:pt x="223" y="452"/>
                  </a:cubicBezTo>
                  <a:cubicBezTo>
                    <a:pt x="351" y="452"/>
                    <a:pt x="451" y="353"/>
                    <a:pt x="451" y="224"/>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6"/>
            <p:cNvSpPr/>
            <p:nvPr/>
          </p:nvSpPr>
          <p:spPr>
            <a:xfrm>
              <a:off x="3211812" y="5278731"/>
              <a:ext cx="13933" cy="13780"/>
            </a:xfrm>
            <a:custGeom>
              <a:rect b="b" l="l" r="r" t="t"/>
              <a:pathLst>
                <a:path extrusionOk="0" h="452" w="457">
                  <a:moveTo>
                    <a:pt x="229" y="1"/>
                  </a:moveTo>
                  <a:cubicBezTo>
                    <a:pt x="106" y="1"/>
                    <a:pt x="1" y="101"/>
                    <a:pt x="1" y="229"/>
                  </a:cubicBezTo>
                  <a:cubicBezTo>
                    <a:pt x="1" y="353"/>
                    <a:pt x="106" y="452"/>
                    <a:pt x="229" y="452"/>
                  </a:cubicBezTo>
                  <a:cubicBezTo>
                    <a:pt x="352" y="452"/>
                    <a:pt x="456" y="353"/>
                    <a:pt x="456" y="229"/>
                  </a:cubicBezTo>
                  <a:cubicBezTo>
                    <a:pt x="456" y="101"/>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6"/>
            <p:cNvSpPr/>
            <p:nvPr/>
          </p:nvSpPr>
          <p:spPr>
            <a:xfrm>
              <a:off x="3666168" y="5228701"/>
              <a:ext cx="34207" cy="56859"/>
            </a:xfrm>
            <a:custGeom>
              <a:rect b="b" l="l" r="r" t="t"/>
              <a:pathLst>
                <a:path extrusionOk="0" h="1865" w="1122">
                  <a:moveTo>
                    <a:pt x="1054" y="0"/>
                  </a:moveTo>
                  <a:lnTo>
                    <a:pt x="0" y="1823"/>
                  </a:lnTo>
                  <a:lnTo>
                    <a:pt x="72" y="1865"/>
                  </a:lnTo>
                  <a:lnTo>
                    <a:pt x="1121" y="42"/>
                  </a:lnTo>
                  <a:lnTo>
                    <a:pt x="1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6"/>
            <p:cNvSpPr/>
            <p:nvPr/>
          </p:nvSpPr>
          <p:spPr>
            <a:xfrm>
              <a:off x="3660405" y="5278335"/>
              <a:ext cx="13780" cy="13780"/>
            </a:xfrm>
            <a:custGeom>
              <a:rect b="b" l="l" r="r" t="t"/>
              <a:pathLst>
                <a:path extrusionOk="0" h="452" w="452">
                  <a:moveTo>
                    <a:pt x="223" y="0"/>
                  </a:moveTo>
                  <a:cubicBezTo>
                    <a:pt x="99" y="0"/>
                    <a:pt x="0" y="99"/>
                    <a:pt x="0" y="223"/>
                  </a:cubicBezTo>
                  <a:cubicBezTo>
                    <a:pt x="0" y="351"/>
                    <a:pt x="99"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6"/>
            <p:cNvSpPr/>
            <p:nvPr/>
          </p:nvSpPr>
          <p:spPr>
            <a:xfrm>
              <a:off x="3692509" y="5222604"/>
              <a:ext cx="13933" cy="13750"/>
            </a:xfrm>
            <a:custGeom>
              <a:rect b="b" l="l" r="r" t="t"/>
              <a:pathLst>
                <a:path extrusionOk="0" h="451" w="457">
                  <a:moveTo>
                    <a:pt x="229" y="1"/>
                  </a:moveTo>
                  <a:cubicBezTo>
                    <a:pt x="104" y="1"/>
                    <a:pt x="1" y="100"/>
                    <a:pt x="1" y="229"/>
                  </a:cubicBezTo>
                  <a:cubicBezTo>
                    <a:pt x="1" y="352"/>
                    <a:pt x="104"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6"/>
            <p:cNvSpPr/>
            <p:nvPr/>
          </p:nvSpPr>
          <p:spPr>
            <a:xfrm>
              <a:off x="3377786" y="5062270"/>
              <a:ext cx="34329" cy="56737"/>
            </a:xfrm>
            <a:custGeom>
              <a:rect b="b" l="l" r="r" t="t"/>
              <a:pathLst>
                <a:path extrusionOk="0" h="1861" w="1126">
                  <a:moveTo>
                    <a:pt x="1054" y="1"/>
                  </a:moveTo>
                  <a:lnTo>
                    <a:pt x="0" y="1823"/>
                  </a:lnTo>
                  <a:lnTo>
                    <a:pt x="72" y="1861"/>
                  </a:lnTo>
                  <a:lnTo>
                    <a:pt x="1126"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6"/>
            <p:cNvSpPr/>
            <p:nvPr/>
          </p:nvSpPr>
          <p:spPr>
            <a:xfrm>
              <a:off x="3372024" y="5111782"/>
              <a:ext cx="13750" cy="13780"/>
            </a:xfrm>
            <a:custGeom>
              <a:rect b="b" l="l" r="r" t="t"/>
              <a:pathLst>
                <a:path extrusionOk="0" h="452" w="451">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6"/>
            <p:cNvSpPr/>
            <p:nvPr/>
          </p:nvSpPr>
          <p:spPr>
            <a:xfrm>
              <a:off x="3404280" y="5056081"/>
              <a:ext cx="13780" cy="13780"/>
            </a:xfrm>
            <a:custGeom>
              <a:rect b="b" l="l" r="r" t="t"/>
              <a:pathLst>
                <a:path extrusionOk="0" h="452" w="452">
                  <a:moveTo>
                    <a:pt x="224" y="0"/>
                  </a:moveTo>
                  <a:cubicBezTo>
                    <a:pt x="100" y="0"/>
                    <a:pt x="1" y="99"/>
                    <a:pt x="1" y="228"/>
                  </a:cubicBezTo>
                  <a:cubicBezTo>
                    <a:pt x="1" y="351"/>
                    <a:pt x="100" y="451"/>
                    <a:pt x="224" y="451"/>
                  </a:cubicBezTo>
                  <a:cubicBezTo>
                    <a:pt x="351" y="451"/>
                    <a:pt x="452" y="351"/>
                    <a:pt x="452" y="228"/>
                  </a:cubicBezTo>
                  <a:cubicBezTo>
                    <a:pt x="452"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6"/>
            <p:cNvSpPr/>
            <p:nvPr/>
          </p:nvSpPr>
          <p:spPr>
            <a:xfrm>
              <a:off x="3377939" y="5006569"/>
              <a:ext cx="34329" cy="56737"/>
            </a:xfrm>
            <a:custGeom>
              <a:rect b="b" l="l" r="r" t="t"/>
              <a:pathLst>
                <a:path extrusionOk="0" h="1861" w="1126">
                  <a:moveTo>
                    <a:pt x="72" y="1"/>
                  </a:moveTo>
                  <a:lnTo>
                    <a:pt x="0" y="38"/>
                  </a:lnTo>
                  <a:lnTo>
                    <a:pt x="1054" y="1861"/>
                  </a:lnTo>
                  <a:lnTo>
                    <a:pt x="1125"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6"/>
            <p:cNvSpPr/>
            <p:nvPr/>
          </p:nvSpPr>
          <p:spPr>
            <a:xfrm>
              <a:off x="3372024" y="5000350"/>
              <a:ext cx="13750" cy="13933"/>
            </a:xfrm>
            <a:custGeom>
              <a:rect b="b" l="l" r="r" t="t"/>
              <a:pathLst>
                <a:path extrusionOk="0" h="457" w="451">
                  <a:moveTo>
                    <a:pt x="228" y="1"/>
                  </a:moveTo>
                  <a:cubicBezTo>
                    <a:pt x="99" y="1"/>
                    <a:pt x="0" y="105"/>
                    <a:pt x="0" y="229"/>
                  </a:cubicBezTo>
                  <a:cubicBezTo>
                    <a:pt x="0" y="356"/>
                    <a:pt x="99" y="457"/>
                    <a:pt x="228" y="457"/>
                  </a:cubicBezTo>
                  <a:cubicBezTo>
                    <a:pt x="351" y="457"/>
                    <a:pt x="450" y="356"/>
                    <a:pt x="450" y="229"/>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6"/>
            <p:cNvSpPr/>
            <p:nvPr/>
          </p:nvSpPr>
          <p:spPr>
            <a:xfrm>
              <a:off x="3185624" y="5118428"/>
              <a:ext cx="34176" cy="56737"/>
            </a:xfrm>
            <a:custGeom>
              <a:rect b="b" l="l" r="r" t="t"/>
              <a:pathLst>
                <a:path extrusionOk="0" h="1861" w="1121">
                  <a:moveTo>
                    <a:pt x="72" y="1"/>
                  </a:moveTo>
                  <a:lnTo>
                    <a:pt x="1" y="38"/>
                  </a:lnTo>
                  <a:lnTo>
                    <a:pt x="1055" y="1861"/>
                  </a:lnTo>
                  <a:lnTo>
                    <a:pt x="1121"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6"/>
            <p:cNvSpPr/>
            <p:nvPr/>
          </p:nvSpPr>
          <p:spPr>
            <a:xfrm>
              <a:off x="3211812" y="5167909"/>
              <a:ext cx="13933" cy="13750"/>
            </a:xfrm>
            <a:custGeom>
              <a:rect b="b" l="l" r="r" t="t"/>
              <a:pathLst>
                <a:path extrusionOk="0" h="451" w="457">
                  <a:moveTo>
                    <a:pt x="229" y="1"/>
                  </a:moveTo>
                  <a:cubicBezTo>
                    <a:pt x="106" y="1"/>
                    <a:pt x="1" y="100"/>
                    <a:pt x="1" y="229"/>
                  </a:cubicBezTo>
                  <a:cubicBezTo>
                    <a:pt x="1" y="352"/>
                    <a:pt x="106"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6"/>
            <p:cNvSpPr/>
            <p:nvPr/>
          </p:nvSpPr>
          <p:spPr>
            <a:xfrm>
              <a:off x="3179709" y="5112178"/>
              <a:ext cx="13780" cy="13933"/>
            </a:xfrm>
            <a:custGeom>
              <a:rect b="b" l="l" r="r" t="t"/>
              <a:pathLst>
                <a:path extrusionOk="0" h="457" w="452">
                  <a:moveTo>
                    <a:pt x="223" y="1"/>
                  </a:moveTo>
                  <a:cubicBezTo>
                    <a:pt x="100" y="1"/>
                    <a:pt x="0" y="106"/>
                    <a:pt x="0" y="229"/>
                  </a:cubicBezTo>
                  <a:cubicBezTo>
                    <a:pt x="0" y="353"/>
                    <a:pt x="100" y="456"/>
                    <a:pt x="223" y="456"/>
                  </a:cubicBezTo>
                  <a:cubicBezTo>
                    <a:pt x="351" y="456"/>
                    <a:pt x="451" y="353"/>
                    <a:pt x="451" y="229"/>
                  </a:cubicBezTo>
                  <a:cubicBezTo>
                    <a:pt x="451" y="106"/>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6"/>
            <p:cNvSpPr/>
            <p:nvPr/>
          </p:nvSpPr>
          <p:spPr>
            <a:xfrm>
              <a:off x="3281263" y="5228701"/>
              <a:ext cx="97743" cy="113596"/>
            </a:xfrm>
            <a:custGeom>
              <a:rect b="b" l="l" r="r" t="t"/>
              <a:pathLst>
                <a:path extrusionOk="0" h="3726" w="3206">
                  <a:moveTo>
                    <a:pt x="1079" y="0"/>
                  </a:moveTo>
                  <a:lnTo>
                    <a:pt x="1" y="1860"/>
                  </a:lnTo>
                  <a:lnTo>
                    <a:pt x="1079" y="3725"/>
                  </a:lnTo>
                  <a:lnTo>
                    <a:pt x="3205" y="3725"/>
                  </a:lnTo>
                  <a:lnTo>
                    <a:pt x="3205" y="3645"/>
                  </a:lnTo>
                  <a:lnTo>
                    <a:pt x="1126" y="3645"/>
                  </a:lnTo>
                  <a:lnTo>
                    <a:pt x="96" y="1860"/>
                  </a:lnTo>
                  <a:lnTo>
                    <a:pt x="1126" y="80"/>
                  </a:lnTo>
                  <a:lnTo>
                    <a:pt x="3205" y="80"/>
                  </a:lnTo>
                  <a:lnTo>
                    <a:pt x="32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6"/>
            <p:cNvSpPr/>
            <p:nvPr/>
          </p:nvSpPr>
          <p:spPr>
            <a:xfrm>
              <a:off x="3275806" y="5278731"/>
              <a:ext cx="13902" cy="13780"/>
            </a:xfrm>
            <a:custGeom>
              <a:rect b="b" l="l" r="r" t="t"/>
              <a:pathLst>
                <a:path extrusionOk="0" h="452" w="456">
                  <a:moveTo>
                    <a:pt x="228" y="1"/>
                  </a:moveTo>
                  <a:cubicBezTo>
                    <a:pt x="104" y="1"/>
                    <a:pt x="0" y="101"/>
                    <a:pt x="0" y="229"/>
                  </a:cubicBezTo>
                  <a:cubicBezTo>
                    <a:pt x="0" y="353"/>
                    <a:pt x="104" y="452"/>
                    <a:pt x="228" y="452"/>
                  </a:cubicBezTo>
                  <a:cubicBezTo>
                    <a:pt x="351" y="452"/>
                    <a:pt x="456" y="353"/>
                    <a:pt x="456" y="229"/>
                  </a:cubicBezTo>
                  <a:cubicBezTo>
                    <a:pt x="456"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6"/>
            <p:cNvSpPr/>
            <p:nvPr/>
          </p:nvSpPr>
          <p:spPr>
            <a:xfrm>
              <a:off x="3308061" y="5223031"/>
              <a:ext cx="13780" cy="13933"/>
            </a:xfrm>
            <a:custGeom>
              <a:rect b="b" l="l" r="r" t="t"/>
              <a:pathLst>
                <a:path extrusionOk="0" h="457" w="452">
                  <a:moveTo>
                    <a:pt x="228" y="1"/>
                  </a:moveTo>
                  <a:cubicBezTo>
                    <a:pt x="99" y="1"/>
                    <a:pt x="0" y="105"/>
                    <a:pt x="0" y="228"/>
                  </a:cubicBezTo>
                  <a:cubicBezTo>
                    <a:pt x="0" y="351"/>
                    <a:pt x="99" y="456"/>
                    <a:pt x="228" y="456"/>
                  </a:cubicBezTo>
                  <a:cubicBezTo>
                    <a:pt x="351" y="456"/>
                    <a:pt x="451" y="351"/>
                    <a:pt x="451" y="228"/>
                  </a:cubicBezTo>
                  <a:cubicBezTo>
                    <a:pt x="451"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6"/>
            <p:cNvSpPr/>
            <p:nvPr/>
          </p:nvSpPr>
          <p:spPr>
            <a:xfrm>
              <a:off x="3308061" y="5334035"/>
              <a:ext cx="13780" cy="13780"/>
            </a:xfrm>
            <a:custGeom>
              <a:rect b="b" l="l" r="r" t="t"/>
              <a:pathLst>
                <a:path extrusionOk="0" h="452" w="452">
                  <a:moveTo>
                    <a:pt x="228" y="0"/>
                  </a:moveTo>
                  <a:cubicBezTo>
                    <a:pt x="99" y="0"/>
                    <a:pt x="0" y="99"/>
                    <a:pt x="0" y="223"/>
                  </a:cubicBezTo>
                  <a:cubicBezTo>
                    <a:pt x="0" y="351"/>
                    <a:pt x="99"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6"/>
            <p:cNvSpPr/>
            <p:nvPr/>
          </p:nvSpPr>
          <p:spPr>
            <a:xfrm>
              <a:off x="3372024" y="5223031"/>
              <a:ext cx="13750" cy="13933"/>
            </a:xfrm>
            <a:custGeom>
              <a:rect b="b" l="l" r="r" t="t"/>
              <a:pathLst>
                <a:path extrusionOk="0" h="457" w="451">
                  <a:moveTo>
                    <a:pt x="228" y="1"/>
                  </a:moveTo>
                  <a:cubicBezTo>
                    <a:pt x="99" y="1"/>
                    <a:pt x="0" y="105"/>
                    <a:pt x="0" y="228"/>
                  </a:cubicBezTo>
                  <a:cubicBezTo>
                    <a:pt x="0" y="351"/>
                    <a:pt x="99" y="456"/>
                    <a:pt x="228" y="456"/>
                  </a:cubicBezTo>
                  <a:cubicBezTo>
                    <a:pt x="351" y="456"/>
                    <a:pt x="450" y="351"/>
                    <a:pt x="450" y="228"/>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6"/>
            <p:cNvSpPr/>
            <p:nvPr/>
          </p:nvSpPr>
          <p:spPr>
            <a:xfrm>
              <a:off x="3377359" y="5172970"/>
              <a:ext cx="131005" cy="113048"/>
            </a:xfrm>
            <a:custGeom>
              <a:rect b="b" l="l" r="r" t="t"/>
              <a:pathLst>
                <a:path extrusionOk="0" h="3708" w="4297">
                  <a:moveTo>
                    <a:pt x="1078" y="0"/>
                  </a:moveTo>
                  <a:lnTo>
                    <a:pt x="1" y="1861"/>
                  </a:lnTo>
                  <a:lnTo>
                    <a:pt x="1068" y="3708"/>
                  </a:lnTo>
                  <a:lnTo>
                    <a:pt x="1135" y="3665"/>
                  </a:lnTo>
                  <a:lnTo>
                    <a:pt x="95" y="1861"/>
                  </a:lnTo>
                  <a:lnTo>
                    <a:pt x="1125" y="81"/>
                  </a:lnTo>
                  <a:lnTo>
                    <a:pt x="3186" y="81"/>
                  </a:lnTo>
                  <a:lnTo>
                    <a:pt x="4224" y="1885"/>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6"/>
            <p:cNvSpPr/>
            <p:nvPr/>
          </p:nvSpPr>
          <p:spPr>
            <a:xfrm>
              <a:off x="3404158" y="5167482"/>
              <a:ext cx="13902" cy="13780"/>
            </a:xfrm>
            <a:custGeom>
              <a:rect b="b" l="l" r="r" t="t"/>
              <a:pathLst>
                <a:path extrusionOk="0" h="452" w="456">
                  <a:moveTo>
                    <a:pt x="228" y="0"/>
                  </a:moveTo>
                  <a:cubicBezTo>
                    <a:pt x="104" y="0"/>
                    <a:pt x="0" y="100"/>
                    <a:pt x="0" y="223"/>
                  </a:cubicBezTo>
                  <a:cubicBezTo>
                    <a:pt x="0" y="351"/>
                    <a:pt x="104"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6"/>
            <p:cNvSpPr/>
            <p:nvPr/>
          </p:nvSpPr>
          <p:spPr>
            <a:xfrm>
              <a:off x="3281720" y="5117269"/>
              <a:ext cx="97286" cy="57469"/>
            </a:xfrm>
            <a:custGeom>
              <a:rect b="b" l="l" r="r" t="t"/>
              <a:pathLst>
                <a:path extrusionOk="0" h="1885" w="3191">
                  <a:moveTo>
                    <a:pt x="1064" y="0"/>
                  </a:moveTo>
                  <a:lnTo>
                    <a:pt x="1" y="1842"/>
                  </a:lnTo>
                  <a:lnTo>
                    <a:pt x="67" y="1884"/>
                  </a:lnTo>
                  <a:lnTo>
                    <a:pt x="1111" y="81"/>
                  </a:lnTo>
                  <a:lnTo>
                    <a:pt x="3190" y="81"/>
                  </a:lnTo>
                  <a:lnTo>
                    <a:pt x="3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6"/>
            <p:cNvSpPr/>
            <p:nvPr/>
          </p:nvSpPr>
          <p:spPr>
            <a:xfrm>
              <a:off x="3308061" y="5111782"/>
              <a:ext cx="13780" cy="13780"/>
            </a:xfrm>
            <a:custGeom>
              <a:rect b="b" l="l" r="r" t="t"/>
              <a:pathLst>
                <a:path extrusionOk="0" h="452" w="452">
                  <a:moveTo>
                    <a:pt x="228" y="0"/>
                  </a:moveTo>
                  <a:cubicBezTo>
                    <a:pt x="99" y="0"/>
                    <a:pt x="0" y="99"/>
                    <a:pt x="0" y="228"/>
                  </a:cubicBezTo>
                  <a:cubicBezTo>
                    <a:pt x="0" y="351"/>
                    <a:pt x="99" y="451"/>
                    <a:pt x="228" y="451"/>
                  </a:cubicBezTo>
                  <a:cubicBezTo>
                    <a:pt x="351" y="451"/>
                    <a:pt x="451" y="351"/>
                    <a:pt x="451" y="228"/>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6"/>
            <p:cNvSpPr/>
            <p:nvPr/>
          </p:nvSpPr>
          <p:spPr>
            <a:xfrm>
              <a:off x="3569644" y="5283823"/>
              <a:ext cx="130852" cy="113596"/>
            </a:xfrm>
            <a:custGeom>
              <a:rect b="b" l="l" r="r" t="t"/>
              <a:pathLst>
                <a:path extrusionOk="0" h="3726" w="4292">
                  <a:moveTo>
                    <a:pt x="1078" y="0"/>
                  </a:moveTo>
                  <a:lnTo>
                    <a:pt x="1" y="1860"/>
                  </a:lnTo>
                  <a:lnTo>
                    <a:pt x="1078" y="3726"/>
                  </a:lnTo>
                  <a:lnTo>
                    <a:pt x="3205" y="3726"/>
                  </a:lnTo>
                  <a:lnTo>
                    <a:pt x="3205" y="3645"/>
                  </a:lnTo>
                  <a:lnTo>
                    <a:pt x="1122" y="3645"/>
                  </a:lnTo>
                  <a:lnTo>
                    <a:pt x="96" y="1860"/>
                  </a:lnTo>
                  <a:lnTo>
                    <a:pt x="1122" y="81"/>
                  </a:lnTo>
                  <a:lnTo>
                    <a:pt x="3181" y="81"/>
                  </a:lnTo>
                  <a:lnTo>
                    <a:pt x="4220" y="1884"/>
                  </a:lnTo>
                  <a:lnTo>
                    <a:pt x="4292" y="1842"/>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6"/>
            <p:cNvSpPr/>
            <p:nvPr/>
          </p:nvSpPr>
          <p:spPr>
            <a:xfrm>
              <a:off x="3564156" y="5333883"/>
              <a:ext cx="13933" cy="13933"/>
            </a:xfrm>
            <a:custGeom>
              <a:rect b="b" l="l" r="r" t="t"/>
              <a:pathLst>
                <a:path extrusionOk="0" h="457" w="457">
                  <a:moveTo>
                    <a:pt x="229" y="1"/>
                  </a:moveTo>
                  <a:cubicBezTo>
                    <a:pt x="100" y="1"/>
                    <a:pt x="1" y="104"/>
                    <a:pt x="1" y="228"/>
                  </a:cubicBezTo>
                  <a:cubicBezTo>
                    <a:pt x="1" y="351"/>
                    <a:pt x="100" y="456"/>
                    <a:pt x="229" y="456"/>
                  </a:cubicBezTo>
                  <a:cubicBezTo>
                    <a:pt x="352" y="456"/>
                    <a:pt x="456" y="351"/>
                    <a:pt x="456" y="228"/>
                  </a:cubicBezTo>
                  <a:cubicBezTo>
                    <a:pt x="456"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6"/>
            <p:cNvSpPr/>
            <p:nvPr/>
          </p:nvSpPr>
          <p:spPr>
            <a:xfrm>
              <a:off x="3692509" y="5333883"/>
              <a:ext cx="13780" cy="13933"/>
            </a:xfrm>
            <a:custGeom>
              <a:rect b="b" l="l" r="r" t="t"/>
              <a:pathLst>
                <a:path extrusionOk="0" h="457" w="452">
                  <a:moveTo>
                    <a:pt x="229" y="1"/>
                  </a:moveTo>
                  <a:cubicBezTo>
                    <a:pt x="100" y="1"/>
                    <a:pt x="1" y="104"/>
                    <a:pt x="1" y="228"/>
                  </a:cubicBezTo>
                  <a:cubicBezTo>
                    <a:pt x="1" y="351"/>
                    <a:pt x="100" y="456"/>
                    <a:pt x="229" y="456"/>
                  </a:cubicBezTo>
                  <a:cubicBezTo>
                    <a:pt x="352" y="456"/>
                    <a:pt x="452" y="351"/>
                    <a:pt x="452" y="228"/>
                  </a:cubicBezTo>
                  <a:cubicBezTo>
                    <a:pt x="452"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6"/>
            <p:cNvSpPr/>
            <p:nvPr/>
          </p:nvSpPr>
          <p:spPr>
            <a:xfrm>
              <a:off x="3596443" y="5278335"/>
              <a:ext cx="13780" cy="13780"/>
            </a:xfrm>
            <a:custGeom>
              <a:rect b="b" l="l" r="r" t="t"/>
              <a:pathLst>
                <a:path extrusionOk="0" h="452" w="452">
                  <a:moveTo>
                    <a:pt x="223" y="0"/>
                  </a:moveTo>
                  <a:cubicBezTo>
                    <a:pt x="100" y="0"/>
                    <a:pt x="0" y="99"/>
                    <a:pt x="0" y="223"/>
                  </a:cubicBezTo>
                  <a:cubicBezTo>
                    <a:pt x="0" y="351"/>
                    <a:pt x="100"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6"/>
            <p:cNvSpPr/>
            <p:nvPr/>
          </p:nvSpPr>
          <p:spPr>
            <a:xfrm>
              <a:off x="3596443" y="5389126"/>
              <a:ext cx="13780" cy="13780"/>
            </a:xfrm>
            <a:custGeom>
              <a:rect b="b" l="l" r="r" t="t"/>
              <a:pathLst>
                <a:path extrusionOk="0" h="452" w="452">
                  <a:moveTo>
                    <a:pt x="223" y="1"/>
                  </a:moveTo>
                  <a:cubicBezTo>
                    <a:pt x="100" y="1"/>
                    <a:pt x="0" y="101"/>
                    <a:pt x="0" y="229"/>
                  </a:cubicBezTo>
                  <a:cubicBezTo>
                    <a:pt x="0" y="353"/>
                    <a:pt x="100"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6"/>
            <p:cNvSpPr/>
            <p:nvPr/>
          </p:nvSpPr>
          <p:spPr>
            <a:xfrm>
              <a:off x="3660405" y="5389126"/>
              <a:ext cx="13780" cy="13780"/>
            </a:xfrm>
            <a:custGeom>
              <a:rect b="b" l="l" r="r" t="t"/>
              <a:pathLst>
                <a:path extrusionOk="0" h="452" w="452">
                  <a:moveTo>
                    <a:pt x="223" y="1"/>
                  </a:moveTo>
                  <a:cubicBezTo>
                    <a:pt x="99" y="1"/>
                    <a:pt x="0" y="101"/>
                    <a:pt x="0" y="229"/>
                  </a:cubicBezTo>
                  <a:cubicBezTo>
                    <a:pt x="0" y="353"/>
                    <a:pt x="99"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6"/>
            <p:cNvSpPr/>
            <p:nvPr/>
          </p:nvSpPr>
          <p:spPr>
            <a:xfrm>
              <a:off x="3185502" y="5173397"/>
              <a:ext cx="130547" cy="57469"/>
            </a:xfrm>
            <a:custGeom>
              <a:rect b="b" l="l" r="r" t="t"/>
              <a:pathLst>
                <a:path extrusionOk="0" h="1885" w="4282">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6"/>
            <p:cNvSpPr/>
            <p:nvPr/>
          </p:nvSpPr>
          <p:spPr>
            <a:xfrm>
              <a:off x="3218642" y="5284524"/>
              <a:ext cx="64268" cy="2500"/>
            </a:xfrm>
            <a:custGeom>
              <a:rect b="b" l="l" r="r" t="t"/>
              <a:pathLst>
                <a:path extrusionOk="0" h="82" w="2108">
                  <a:moveTo>
                    <a:pt x="0" y="1"/>
                  </a:moveTo>
                  <a:lnTo>
                    <a:pt x="0" y="82"/>
                  </a:lnTo>
                  <a:lnTo>
                    <a:pt x="2107" y="82"/>
                  </a:lnTo>
                  <a:lnTo>
                    <a:pt x="2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6"/>
            <p:cNvSpPr/>
            <p:nvPr/>
          </p:nvSpPr>
          <p:spPr>
            <a:xfrm>
              <a:off x="3179709" y="5223640"/>
              <a:ext cx="13780" cy="13780"/>
            </a:xfrm>
            <a:custGeom>
              <a:rect b="b" l="l" r="r" t="t"/>
              <a:pathLst>
                <a:path extrusionOk="0" h="452" w="452">
                  <a:moveTo>
                    <a:pt x="228" y="0"/>
                  </a:moveTo>
                  <a:cubicBezTo>
                    <a:pt x="100" y="0"/>
                    <a:pt x="0" y="99"/>
                    <a:pt x="0" y="223"/>
                  </a:cubicBezTo>
                  <a:cubicBezTo>
                    <a:pt x="0" y="351"/>
                    <a:pt x="100"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6"/>
            <p:cNvSpPr/>
            <p:nvPr/>
          </p:nvSpPr>
          <p:spPr>
            <a:xfrm>
              <a:off x="3275806" y="5167909"/>
              <a:ext cx="13902" cy="13750"/>
            </a:xfrm>
            <a:custGeom>
              <a:rect b="b" l="l" r="r" t="t"/>
              <a:pathLst>
                <a:path extrusionOk="0" h="451" w="456">
                  <a:moveTo>
                    <a:pt x="228" y="1"/>
                  </a:moveTo>
                  <a:cubicBezTo>
                    <a:pt x="104" y="1"/>
                    <a:pt x="0" y="100"/>
                    <a:pt x="0" y="229"/>
                  </a:cubicBezTo>
                  <a:cubicBezTo>
                    <a:pt x="0" y="352"/>
                    <a:pt x="104" y="451"/>
                    <a:pt x="228" y="451"/>
                  </a:cubicBezTo>
                  <a:cubicBezTo>
                    <a:pt x="351" y="451"/>
                    <a:pt x="456" y="352"/>
                    <a:pt x="456" y="229"/>
                  </a:cubicBezTo>
                  <a:cubicBezTo>
                    <a:pt x="456" y="100"/>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6"/>
            <p:cNvSpPr/>
            <p:nvPr/>
          </p:nvSpPr>
          <p:spPr>
            <a:xfrm>
              <a:off x="3473883" y="5228091"/>
              <a:ext cx="130517" cy="57469"/>
            </a:xfrm>
            <a:custGeom>
              <a:rect b="b" l="l" r="r" t="t"/>
              <a:pathLst>
                <a:path extrusionOk="0" h="1885" w="4281">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6"/>
            <p:cNvSpPr/>
            <p:nvPr/>
          </p:nvSpPr>
          <p:spPr>
            <a:xfrm>
              <a:off x="3473426" y="5450223"/>
              <a:ext cx="130974" cy="113017"/>
            </a:xfrm>
            <a:custGeom>
              <a:rect b="b" l="l" r="r" t="t"/>
              <a:pathLst>
                <a:path extrusionOk="0" h="3707" w="4296">
                  <a:moveTo>
                    <a:pt x="1078" y="0"/>
                  </a:moveTo>
                  <a:lnTo>
                    <a:pt x="0" y="1865"/>
                  </a:lnTo>
                  <a:lnTo>
                    <a:pt x="1069" y="3707"/>
                  </a:lnTo>
                  <a:lnTo>
                    <a:pt x="1135" y="3669"/>
                  </a:lnTo>
                  <a:lnTo>
                    <a:pt x="96" y="1865"/>
                  </a:lnTo>
                  <a:lnTo>
                    <a:pt x="1126" y="86"/>
                  </a:lnTo>
                  <a:lnTo>
                    <a:pt x="3185" y="86"/>
                  </a:lnTo>
                  <a:lnTo>
                    <a:pt x="4225" y="1884"/>
                  </a:lnTo>
                  <a:lnTo>
                    <a:pt x="4296" y="1847"/>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6"/>
            <p:cNvSpPr/>
            <p:nvPr/>
          </p:nvSpPr>
          <p:spPr>
            <a:xfrm>
              <a:off x="3468090" y="5500436"/>
              <a:ext cx="13780" cy="13750"/>
            </a:xfrm>
            <a:custGeom>
              <a:rect b="b" l="l" r="r" t="t"/>
              <a:pathLst>
                <a:path extrusionOk="0" h="451" w="452">
                  <a:moveTo>
                    <a:pt x="223" y="1"/>
                  </a:moveTo>
                  <a:cubicBezTo>
                    <a:pt x="100" y="1"/>
                    <a:pt x="0" y="100"/>
                    <a:pt x="0" y="228"/>
                  </a:cubicBezTo>
                  <a:cubicBezTo>
                    <a:pt x="0" y="351"/>
                    <a:pt x="100" y="450"/>
                    <a:pt x="223" y="450"/>
                  </a:cubicBezTo>
                  <a:cubicBezTo>
                    <a:pt x="352" y="450"/>
                    <a:pt x="451" y="351"/>
                    <a:pt x="451" y="228"/>
                  </a:cubicBezTo>
                  <a:cubicBezTo>
                    <a:pt x="451" y="100"/>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6"/>
            <p:cNvSpPr/>
            <p:nvPr/>
          </p:nvSpPr>
          <p:spPr>
            <a:xfrm>
              <a:off x="3596443" y="5500436"/>
              <a:ext cx="13780" cy="13750"/>
            </a:xfrm>
            <a:custGeom>
              <a:rect b="b" l="l" r="r" t="t"/>
              <a:pathLst>
                <a:path extrusionOk="0" h="451" w="452">
                  <a:moveTo>
                    <a:pt x="223" y="1"/>
                  </a:moveTo>
                  <a:cubicBezTo>
                    <a:pt x="100" y="1"/>
                    <a:pt x="0" y="100"/>
                    <a:pt x="0" y="228"/>
                  </a:cubicBezTo>
                  <a:cubicBezTo>
                    <a:pt x="0" y="351"/>
                    <a:pt x="100" y="450"/>
                    <a:pt x="223" y="450"/>
                  </a:cubicBezTo>
                  <a:cubicBezTo>
                    <a:pt x="351" y="450"/>
                    <a:pt x="451" y="351"/>
                    <a:pt x="451" y="228"/>
                  </a:cubicBezTo>
                  <a:cubicBezTo>
                    <a:pt x="451" y="100"/>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6"/>
            <p:cNvSpPr/>
            <p:nvPr/>
          </p:nvSpPr>
          <p:spPr>
            <a:xfrm>
              <a:off x="3500194" y="5444705"/>
              <a:ext cx="13780" cy="13902"/>
            </a:xfrm>
            <a:custGeom>
              <a:rect b="b" l="l" r="r" t="t"/>
              <a:pathLst>
                <a:path extrusionOk="0" h="456" w="452">
                  <a:moveTo>
                    <a:pt x="228" y="0"/>
                  </a:moveTo>
                  <a:cubicBezTo>
                    <a:pt x="101" y="0"/>
                    <a:pt x="1" y="105"/>
                    <a:pt x="1" y="228"/>
                  </a:cubicBezTo>
                  <a:cubicBezTo>
                    <a:pt x="1" y="352"/>
                    <a:pt x="101" y="456"/>
                    <a:pt x="228" y="456"/>
                  </a:cubicBezTo>
                  <a:cubicBezTo>
                    <a:pt x="353" y="456"/>
                    <a:pt x="452" y="352"/>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6"/>
            <p:cNvSpPr/>
            <p:nvPr/>
          </p:nvSpPr>
          <p:spPr>
            <a:xfrm>
              <a:off x="3500194" y="5555558"/>
              <a:ext cx="13780" cy="13902"/>
            </a:xfrm>
            <a:custGeom>
              <a:rect b="b" l="l" r="r" t="t"/>
              <a:pathLst>
                <a:path extrusionOk="0" h="456" w="452">
                  <a:moveTo>
                    <a:pt x="228" y="0"/>
                  </a:moveTo>
                  <a:cubicBezTo>
                    <a:pt x="101" y="0"/>
                    <a:pt x="1" y="105"/>
                    <a:pt x="1" y="228"/>
                  </a:cubicBezTo>
                  <a:cubicBezTo>
                    <a:pt x="1" y="357"/>
                    <a:pt x="101" y="456"/>
                    <a:pt x="228" y="456"/>
                  </a:cubicBezTo>
                  <a:cubicBezTo>
                    <a:pt x="353" y="456"/>
                    <a:pt x="452" y="357"/>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6"/>
            <p:cNvSpPr/>
            <p:nvPr/>
          </p:nvSpPr>
          <p:spPr>
            <a:xfrm>
              <a:off x="3564156" y="5444705"/>
              <a:ext cx="13780" cy="13902"/>
            </a:xfrm>
            <a:custGeom>
              <a:rect b="b" l="l" r="r" t="t"/>
              <a:pathLst>
                <a:path extrusionOk="0" h="456" w="452">
                  <a:moveTo>
                    <a:pt x="229" y="0"/>
                  </a:moveTo>
                  <a:cubicBezTo>
                    <a:pt x="100" y="0"/>
                    <a:pt x="1" y="105"/>
                    <a:pt x="1" y="228"/>
                  </a:cubicBezTo>
                  <a:cubicBezTo>
                    <a:pt x="1" y="352"/>
                    <a:pt x="100" y="456"/>
                    <a:pt x="229" y="456"/>
                  </a:cubicBezTo>
                  <a:cubicBezTo>
                    <a:pt x="352" y="456"/>
                    <a:pt x="452" y="352"/>
                    <a:pt x="452" y="228"/>
                  </a:cubicBezTo>
                  <a:cubicBezTo>
                    <a:pt x="452" y="105"/>
                    <a:pt x="352"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6"/>
            <p:cNvSpPr/>
            <p:nvPr/>
          </p:nvSpPr>
          <p:spPr>
            <a:xfrm>
              <a:off x="3570101" y="5395651"/>
              <a:ext cx="34298" cy="56768"/>
            </a:xfrm>
            <a:custGeom>
              <a:rect b="b" l="l" r="r" t="t"/>
              <a:pathLst>
                <a:path extrusionOk="0" h="1862" w="1125">
                  <a:moveTo>
                    <a:pt x="1054" y="1"/>
                  </a:moveTo>
                  <a:lnTo>
                    <a:pt x="1" y="1823"/>
                  </a:lnTo>
                  <a:lnTo>
                    <a:pt x="71" y="1861"/>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6"/>
            <p:cNvSpPr/>
            <p:nvPr/>
          </p:nvSpPr>
          <p:spPr>
            <a:xfrm>
              <a:off x="3473608" y="5339371"/>
              <a:ext cx="97682" cy="113048"/>
            </a:xfrm>
            <a:custGeom>
              <a:rect b="b" l="l" r="r" t="t"/>
              <a:pathLst>
                <a:path extrusionOk="0" h="3708" w="3204">
                  <a:moveTo>
                    <a:pt x="1072" y="1"/>
                  </a:moveTo>
                  <a:lnTo>
                    <a:pt x="0" y="1866"/>
                  </a:lnTo>
                  <a:lnTo>
                    <a:pt x="1063" y="3707"/>
                  </a:lnTo>
                  <a:lnTo>
                    <a:pt x="1134" y="3669"/>
                  </a:lnTo>
                  <a:lnTo>
                    <a:pt x="90" y="1866"/>
                  </a:lnTo>
                  <a:lnTo>
                    <a:pt x="1120" y="86"/>
                  </a:lnTo>
                  <a:lnTo>
                    <a:pt x="3203" y="86"/>
                  </a:lnTo>
                  <a:lnTo>
                    <a:pt x="32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
    <p:spTree>
      <p:nvGrpSpPr>
        <p:cNvPr id="1397" name="Shape 139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3"/>
          <p:cNvSpPr txBox="1"/>
          <p:nvPr>
            <p:ph type="title"/>
          </p:nvPr>
        </p:nvSpPr>
        <p:spPr>
          <a:xfrm>
            <a:off x="364468" y="3504079"/>
            <a:ext cx="9963000" cy="1237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77" name="Google Shape;77;p3"/>
          <p:cNvSpPr txBox="1"/>
          <p:nvPr>
            <p:ph idx="12" type="sldNum"/>
          </p:nvPr>
        </p:nvSpPr>
        <p:spPr>
          <a:xfrm>
            <a:off x="9906772" y="6854072"/>
            <a:ext cx="641400" cy="578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8" name="Google Shape;78;p3"/>
          <p:cNvSpPr txBox="1"/>
          <p:nvPr>
            <p:ph hasCustomPrompt="1" idx="2" type="title"/>
          </p:nvPr>
        </p:nvSpPr>
        <p:spPr>
          <a:xfrm>
            <a:off x="3383950" y="1968525"/>
            <a:ext cx="3924000" cy="1357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9" name="Google Shape;79;p3"/>
          <p:cNvSpPr txBox="1"/>
          <p:nvPr>
            <p:ph idx="1" type="subTitle"/>
          </p:nvPr>
        </p:nvSpPr>
        <p:spPr>
          <a:xfrm>
            <a:off x="1353600" y="4718491"/>
            <a:ext cx="7984800" cy="5784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000">
                <a:latin typeface="Roboto"/>
                <a:ea typeface="Roboto"/>
                <a:cs typeface="Roboto"/>
                <a:sym typeface="Robot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0" name="Google Shape;80;p3"/>
          <p:cNvSpPr/>
          <p:nvPr/>
        </p:nvSpPr>
        <p:spPr>
          <a:xfrm rot="-8329196">
            <a:off x="2807319" y="-1341944"/>
            <a:ext cx="15045157" cy="5284852"/>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flipH="1" rot="339811">
            <a:off x="-258189" y="4970399"/>
            <a:ext cx="12440203" cy="3755823"/>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 name="Google Shape;82;p3"/>
          <p:cNvGrpSpPr/>
          <p:nvPr/>
        </p:nvGrpSpPr>
        <p:grpSpPr>
          <a:xfrm flipH="1">
            <a:off x="9520635" y="4302404"/>
            <a:ext cx="3476329" cy="3755786"/>
            <a:chOff x="3179709" y="5000350"/>
            <a:chExt cx="526733" cy="569110"/>
          </a:xfrm>
        </p:grpSpPr>
        <p:sp>
          <p:nvSpPr>
            <p:cNvPr id="83" name="Google Shape;83;p3"/>
            <p:cNvSpPr/>
            <p:nvPr/>
          </p:nvSpPr>
          <p:spPr>
            <a:xfrm>
              <a:off x="3377359" y="5283823"/>
              <a:ext cx="131005" cy="113596"/>
            </a:xfrm>
            <a:custGeom>
              <a:rect b="b" l="l" r="r" t="t"/>
              <a:pathLst>
                <a:path extrusionOk="0" h="3726" w="4297">
                  <a:moveTo>
                    <a:pt x="1078" y="0"/>
                  </a:moveTo>
                  <a:lnTo>
                    <a:pt x="1" y="1860"/>
                  </a:lnTo>
                  <a:lnTo>
                    <a:pt x="1078" y="3726"/>
                  </a:lnTo>
                  <a:lnTo>
                    <a:pt x="3204" y="3726"/>
                  </a:lnTo>
                  <a:lnTo>
                    <a:pt x="3204" y="3645"/>
                  </a:lnTo>
                  <a:lnTo>
                    <a:pt x="1125" y="3645"/>
                  </a:lnTo>
                  <a:lnTo>
                    <a:pt x="95" y="1860"/>
                  </a:lnTo>
                  <a:lnTo>
                    <a:pt x="1125" y="81"/>
                  </a:lnTo>
                  <a:lnTo>
                    <a:pt x="3180" y="81"/>
                  </a:lnTo>
                  <a:lnTo>
                    <a:pt x="4224" y="1884"/>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3371841" y="5333883"/>
              <a:ext cx="13933" cy="13933"/>
            </a:xfrm>
            <a:custGeom>
              <a:rect b="b" l="l" r="r" t="t"/>
              <a:pathLst>
                <a:path extrusionOk="0" h="457" w="457">
                  <a:moveTo>
                    <a:pt x="228" y="1"/>
                  </a:moveTo>
                  <a:cubicBezTo>
                    <a:pt x="105" y="1"/>
                    <a:pt x="1" y="104"/>
                    <a:pt x="1" y="228"/>
                  </a:cubicBezTo>
                  <a:cubicBezTo>
                    <a:pt x="1" y="351"/>
                    <a:pt x="105" y="456"/>
                    <a:pt x="228" y="456"/>
                  </a:cubicBezTo>
                  <a:cubicBezTo>
                    <a:pt x="357" y="456"/>
                    <a:pt x="456" y="351"/>
                    <a:pt x="456" y="228"/>
                  </a:cubicBezTo>
                  <a:cubicBezTo>
                    <a:pt x="456" y="104"/>
                    <a:pt x="357"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3500194" y="5333883"/>
              <a:ext cx="13933" cy="13933"/>
            </a:xfrm>
            <a:custGeom>
              <a:rect b="b" l="l" r="r" t="t"/>
              <a:pathLst>
                <a:path extrusionOk="0" h="457" w="457">
                  <a:moveTo>
                    <a:pt x="228" y="1"/>
                  </a:moveTo>
                  <a:cubicBezTo>
                    <a:pt x="105" y="1"/>
                    <a:pt x="1" y="104"/>
                    <a:pt x="1" y="228"/>
                  </a:cubicBezTo>
                  <a:cubicBezTo>
                    <a:pt x="1" y="351"/>
                    <a:pt x="105" y="456"/>
                    <a:pt x="228" y="456"/>
                  </a:cubicBezTo>
                  <a:cubicBezTo>
                    <a:pt x="353" y="456"/>
                    <a:pt x="456" y="351"/>
                    <a:pt x="456" y="228"/>
                  </a:cubicBezTo>
                  <a:cubicBezTo>
                    <a:pt x="456" y="104"/>
                    <a:pt x="353"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3404158" y="5278335"/>
              <a:ext cx="13719" cy="13780"/>
            </a:xfrm>
            <a:custGeom>
              <a:rect b="b" l="l" r="r" t="t"/>
              <a:pathLst>
                <a:path extrusionOk="0" h="452" w="450">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3404158" y="5389126"/>
              <a:ext cx="13719" cy="13780"/>
            </a:xfrm>
            <a:custGeom>
              <a:rect b="b" l="l" r="r" t="t"/>
              <a:pathLst>
                <a:path extrusionOk="0" h="452" w="450">
                  <a:moveTo>
                    <a:pt x="228" y="1"/>
                  </a:moveTo>
                  <a:cubicBezTo>
                    <a:pt x="99" y="1"/>
                    <a:pt x="0" y="101"/>
                    <a:pt x="0" y="229"/>
                  </a:cubicBezTo>
                  <a:cubicBezTo>
                    <a:pt x="0" y="353"/>
                    <a:pt x="99" y="452"/>
                    <a:pt x="228" y="452"/>
                  </a:cubicBezTo>
                  <a:cubicBezTo>
                    <a:pt x="351" y="452"/>
                    <a:pt x="450" y="353"/>
                    <a:pt x="450" y="229"/>
                  </a:cubicBezTo>
                  <a:cubicBezTo>
                    <a:pt x="450"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3468090" y="5278335"/>
              <a:ext cx="13780" cy="13780"/>
            </a:xfrm>
            <a:custGeom>
              <a:rect b="b" l="l" r="r" t="t"/>
              <a:pathLst>
                <a:path extrusionOk="0" h="452" w="452">
                  <a:moveTo>
                    <a:pt x="228" y="0"/>
                  </a:moveTo>
                  <a:cubicBezTo>
                    <a:pt x="100" y="0"/>
                    <a:pt x="0" y="99"/>
                    <a:pt x="0" y="223"/>
                  </a:cubicBezTo>
                  <a:cubicBezTo>
                    <a:pt x="0" y="351"/>
                    <a:pt x="100" y="451"/>
                    <a:pt x="228" y="451"/>
                  </a:cubicBezTo>
                  <a:cubicBezTo>
                    <a:pt x="352" y="451"/>
                    <a:pt x="451" y="351"/>
                    <a:pt x="451" y="223"/>
                  </a:cubicBezTo>
                  <a:cubicBezTo>
                    <a:pt x="451" y="99"/>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3468090" y="5389126"/>
              <a:ext cx="13780" cy="13780"/>
            </a:xfrm>
            <a:custGeom>
              <a:rect b="b" l="l" r="r" t="t"/>
              <a:pathLst>
                <a:path extrusionOk="0" h="452" w="452">
                  <a:moveTo>
                    <a:pt x="228" y="1"/>
                  </a:moveTo>
                  <a:cubicBezTo>
                    <a:pt x="100" y="1"/>
                    <a:pt x="0" y="101"/>
                    <a:pt x="0" y="229"/>
                  </a:cubicBezTo>
                  <a:cubicBezTo>
                    <a:pt x="0" y="353"/>
                    <a:pt x="100" y="452"/>
                    <a:pt x="228" y="452"/>
                  </a:cubicBezTo>
                  <a:cubicBezTo>
                    <a:pt x="352" y="452"/>
                    <a:pt x="451" y="353"/>
                    <a:pt x="451" y="229"/>
                  </a:cubicBezTo>
                  <a:cubicBezTo>
                    <a:pt x="451" y="101"/>
                    <a:pt x="35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3473883" y="5117269"/>
              <a:ext cx="130517" cy="57469"/>
            </a:xfrm>
            <a:custGeom>
              <a:rect b="b" l="l" r="r" t="t"/>
              <a:pathLst>
                <a:path extrusionOk="0" h="1885" w="4281">
                  <a:moveTo>
                    <a:pt x="1068" y="0"/>
                  </a:moveTo>
                  <a:lnTo>
                    <a:pt x="0" y="1846"/>
                  </a:lnTo>
                  <a:lnTo>
                    <a:pt x="71" y="1884"/>
                  </a:lnTo>
                  <a:lnTo>
                    <a:pt x="1115" y="81"/>
                  </a:lnTo>
                  <a:lnTo>
                    <a:pt x="3170" y="81"/>
                  </a:lnTo>
                  <a:lnTo>
                    <a:pt x="4215" y="1884"/>
                  </a:lnTo>
                  <a:lnTo>
                    <a:pt x="4281" y="184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a:off x="3468090" y="5167482"/>
              <a:ext cx="13902" cy="13780"/>
            </a:xfrm>
            <a:custGeom>
              <a:rect b="b" l="l" r="r" t="t"/>
              <a:pathLst>
                <a:path extrusionOk="0" h="452" w="456">
                  <a:moveTo>
                    <a:pt x="228" y="0"/>
                  </a:moveTo>
                  <a:cubicBezTo>
                    <a:pt x="105" y="0"/>
                    <a:pt x="0" y="100"/>
                    <a:pt x="0" y="223"/>
                  </a:cubicBezTo>
                  <a:cubicBezTo>
                    <a:pt x="0" y="351"/>
                    <a:pt x="105" y="451"/>
                    <a:pt x="228" y="451"/>
                  </a:cubicBezTo>
                  <a:cubicBezTo>
                    <a:pt x="352" y="451"/>
                    <a:pt x="456" y="351"/>
                    <a:pt x="456" y="223"/>
                  </a:cubicBezTo>
                  <a:cubicBezTo>
                    <a:pt x="456" y="100"/>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a:off x="3596443" y="5167482"/>
              <a:ext cx="13902" cy="13780"/>
            </a:xfrm>
            <a:custGeom>
              <a:rect b="b" l="l" r="r" t="t"/>
              <a:pathLst>
                <a:path extrusionOk="0" h="452" w="456">
                  <a:moveTo>
                    <a:pt x="228" y="0"/>
                  </a:moveTo>
                  <a:cubicBezTo>
                    <a:pt x="105" y="0"/>
                    <a:pt x="0" y="100"/>
                    <a:pt x="0" y="223"/>
                  </a:cubicBezTo>
                  <a:cubicBezTo>
                    <a:pt x="0" y="351"/>
                    <a:pt x="105"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3500346" y="5111782"/>
              <a:ext cx="13780" cy="13780"/>
            </a:xfrm>
            <a:custGeom>
              <a:rect b="b" l="l" r="r" t="t"/>
              <a:pathLst>
                <a:path extrusionOk="0" h="452" w="452">
                  <a:moveTo>
                    <a:pt x="223" y="0"/>
                  </a:moveTo>
                  <a:cubicBezTo>
                    <a:pt x="100" y="0"/>
                    <a:pt x="0" y="99"/>
                    <a:pt x="0" y="228"/>
                  </a:cubicBezTo>
                  <a:cubicBezTo>
                    <a:pt x="0" y="351"/>
                    <a:pt x="100" y="451"/>
                    <a:pt x="223" y="451"/>
                  </a:cubicBezTo>
                  <a:cubicBezTo>
                    <a:pt x="352" y="451"/>
                    <a:pt x="451" y="351"/>
                    <a:pt x="451" y="228"/>
                  </a:cubicBezTo>
                  <a:cubicBezTo>
                    <a:pt x="451" y="99"/>
                    <a:pt x="352"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3500346" y="5222604"/>
              <a:ext cx="13780" cy="13933"/>
            </a:xfrm>
            <a:custGeom>
              <a:rect b="b" l="l" r="r" t="t"/>
              <a:pathLst>
                <a:path extrusionOk="0" h="457" w="452">
                  <a:moveTo>
                    <a:pt x="223" y="1"/>
                  </a:moveTo>
                  <a:cubicBezTo>
                    <a:pt x="100" y="1"/>
                    <a:pt x="0" y="105"/>
                    <a:pt x="0" y="229"/>
                  </a:cubicBezTo>
                  <a:cubicBezTo>
                    <a:pt x="0" y="352"/>
                    <a:pt x="100" y="457"/>
                    <a:pt x="223" y="457"/>
                  </a:cubicBezTo>
                  <a:cubicBezTo>
                    <a:pt x="352" y="457"/>
                    <a:pt x="451" y="352"/>
                    <a:pt x="451" y="229"/>
                  </a:cubicBezTo>
                  <a:cubicBezTo>
                    <a:pt x="451" y="105"/>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a:off x="3564309" y="5111782"/>
              <a:ext cx="13780" cy="13780"/>
            </a:xfrm>
            <a:custGeom>
              <a:rect b="b" l="l" r="r" t="t"/>
              <a:pathLst>
                <a:path extrusionOk="0" h="452" w="452">
                  <a:moveTo>
                    <a:pt x="224" y="0"/>
                  </a:moveTo>
                  <a:cubicBezTo>
                    <a:pt x="101" y="0"/>
                    <a:pt x="0" y="99"/>
                    <a:pt x="0" y="228"/>
                  </a:cubicBezTo>
                  <a:cubicBezTo>
                    <a:pt x="0" y="351"/>
                    <a:pt x="101" y="451"/>
                    <a:pt x="224" y="451"/>
                  </a:cubicBezTo>
                  <a:cubicBezTo>
                    <a:pt x="351" y="451"/>
                    <a:pt x="451" y="351"/>
                    <a:pt x="451" y="228"/>
                  </a:cubicBezTo>
                  <a:cubicBezTo>
                    <a:pt x="451"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a:off x="3564309" y="5222604"/>
              <a:ext cx="13780" cy="13933"/>
            </a:xfrm>
            <a:custGeom>
              <a:rect b="b" l="l" r="r" t="t"/>
              <a:pathLst>
                <a:path extrusionOk="0" h="457" w="452">
                  <a:moveTo>
                    <a:pt x="224" y="1"/>
                  </a:moveTo>
                  <a:cubicBezTo>
                    <a:pt x="101" y="1"/>
                    <a:pt x="0" y="105"/>
                    <a:pt x="0" y="229"/>
                  </a:cubicBezTo>
                  <a:cubicBezTo>
                    <a:pt x="0" y="352"/>
                    <a:pt x="101" y="457"/>
                    <a:pt x="224" y="457"/>
                  </a:cubicBezTo>
                  <a:cubicBezTo>
                    <a:pt x="351" y="457"/>
                    <a:pt x="451" y="352"/>
                    <a:pt x="451" y="229"/>
                  </a:cubicBezTo>
                  <a:cubicBezTo>
                    <a:pt x="451" y="105"/>
                    <a:pt x="351" y="1"/>
                    <a:pt x="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3570101" y="5062270"/>
              <a:ext cx="34176" cy="56737"/>
            </a:xfrm>
            <a:custGeom>
              <a:rect b="b" l="l" r="r" t="t"/>
              <a:pathLst>
                <a:path extrusionOk="0" h="1861" w="1121">
                  <a:moveTo>
                    <a:pt x="1054" y="1"/>
                  </a:moveTo>
                  <a:lnTo>
                    <a:pt x="1" y="1823"/>
                  </a:lnTo>
                  <a:lnTo>
                    <a:pt x="71" y="1861"/>
                  </a:lnTo>
                  <a:lnTo>
                    <a:pt x="1120"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3596443" y="5056081"/>
              <a:ext cx="13902" cy="13902"/>
            </a:xfrm>
            <a:custGeom>
              <a:rect b="b" l="l" r="r" t="t"/>
              <a:pathLst>
                <a:path extrusionOk="0" h="456" w="456">
                  <a:moveTo>
                    <a:pt x="228" y="0"/>
                  </a:moveTo>
                  <a:cubicBezTo>
                    <a:pt x="105" y="0"/>
                    <a:pt x="0" y="104"/>
                    <a:pt x="0" y="228"/>
                  </a:cubicBezTo>
                  <a:cubicBezTo>
                    <a:pt x="0" y="351"/>
                    <a:pt x="105" y="456"/>
                    <a:pt x="228" y="456"/>
                  </a:cubicBezTo>
                  <a:cubicBezTo>
                    <a:pt x="351" y="456"/>
                    <a:pt x="456" y="351"/>
                    <a:pt x="456" y="228"/>
                  </a:cubicBezTo>
                  <a:cubicBezTo>
                    <a:pt x="456" y="104"/>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3185502" y="5284951"/>
              <a:ext cx="34298" cy="56768"/>
            </a:xfrm>
            <a:custGeom>
              <a:rect b="b" l="l" r="r" t="t"/>
              <a:pathLst>
                <a:path extrusionOk="0" h="1862" w="1125">
                  <a:moveTo>
                    <a:pt x="1054" y="1"/>
                  </a:moveTo>
                  <a:lnTo>
                    <a:pt x="0" y="1823"/>
                  </a:lnTo>
                  <a:lnTo>
                    <a:pt x="71" y="1862"/>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3179709" y="5334432"/>
              <a:ext cx="13780" cy="13780"/>
            </a:xfrm>
            <a:custGeom>
              <a:rect b="b" l="l" r="r" t="t"/>
              <a:pathLst>
                <a:path extrusionOk="0" h="452" w="452">
                  <a:moveTo>
                    <a:pt x="223" y="1"/>
                  </a:moveTo>
                  <a:cubicBezTo>
                    <a:pt x="100" y="1"/>
                    <a:pt x="0" y="101"/>
                    <a:pt x="0" y="224"/>
                  </a:cubicBezTo>
                  <a:cubicBezTo>
                    <a:pt x="0" y="353"/>
                    <a:pt x="100" y="452"/>
                    <a:pt x="223" y="452"/>
                  </a:cubicBezTo>
                  <a:cubicBezTo>
                    <a:pt x="351" y="452"/>
                    <a:pt x="451" y="353"/>
                    <a:pt x="451" y="224"/>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3211812" y="5278731"/>
              <a:ext cx="13933" cy="13780"/>
            </a:xfrm>
            <a:custGeom>
              <a:rect b="b" l="l" r="r" t="t"/>
              <a:pathLst>
                <a:path extrusionOk="0" h="452" w="457">
                  <a:moveTo>
                    <a:pt x="229" y="1"/>
                  </a:moveTo>
                  <a:cubicBezTo>
                    <a:pt x="106" y="1"/>
                    <a:pt x="1" y="101"/>
                    <a:pt x="1" y="229"/>
                  </a:cubicBezTo>
                  <a:cubicBezTo>
                    <a:pt x="1" y="353"/>
                    <a:pt x="106" y="452"/>
                    <a:pt x="229" y="452"/>
                  </a:cubicBezTo>
                  <a:cubicBezTo>
                    <a:pt x="352" y="452"/>
                    <a:pt x="456" y="353"/>
                    <a:pt x="456" y="229"/>
                  </a:cubicBezTo>
                  <a:cubicBezTo>
                    <a:pt x="456" y="101"/>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3666168" y="5228701"/>
              <a:ext cx="34207" cy="56859"/>
            </a:xfrm>
            <a:custGeom>
              <a:rect b="b" l="l" r="r" t="t"/>
              <a:pathLst>
                <a:path extrusionOk="0" h="1865" w="1122">
                  <a:moveTo>
                    <a:pt x="1054" y="0"/>
                  </a:moveTo>
                  <a:lnTo>
                    <a:pt x="0" y="1823"/>
                  </a:lnTo>
                  <a:lnTo>
                    <a:pt x="72" y="1865"/>
                  </a:lnTo>
                  <a:lnTo>
                    <a:pt x="1121" y="42"/>
                  </a:lnTo>
                  <a:lnTo>
                    <a:pt x="1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3660405" y="5278335"/>
              <a:ext cx="13780" cy="13780"/>
            </a:xfrm>
            <a:custGeom>
              <a:rect b="b" l="l" r="r" t="t"/>
              <a:pathLst>
                <a:path extrusionOk="0" h="452" w="452">
                  <a:moveTo>
                    <a:pt x="223" y="0"/>
                  </a:moveTo>
                  <a:cubicBezTo>
                    <a:pt x="99" y="0"/>
                    <a:pt x="0" y="99"/>
                    <a:pt x="0" y="223"/>
                  </a:cubicBezTo>
                  <a:cubicBezTo>
                    <a:pt x="0" y="351"/>
                    <a:pt x="99"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3692509" y="5222604"/>
              <a:ext cx="13933" cy="13750"/>
            </a:xfrm>
            <a:custGeom>
              <a:rect b="b" l="l" r="r" t="t"/>
              <a:pathLst>
                <a:path extrusionOk="0" h="451" w="457">
                  <a:moveTo>
                    <a:pt x="229" y="1"/>
                  </a:moveTo>
                  <a:cubicBezTo>
                    <a:pt x="104" y="1"/>
                    <a:pt x="1" y="100"/>
                    <a:pt x="1" y="229"/>
                  </a:cubicBezTo>
                  <a:cubicBezTo>
                    <a:pt x="1" y="352"/>
                    <a:pt x="104"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3377786" y="5062270"/>
              <a:ext cx="34329" cy="56737"/>
            </a:xfrm>
            <a:custGeom>
              <a:rect b="b" l="l" r="r" t="t"/>
              <a:pathLst>
                <a:path extrusionOk="0" h="1861" w="1126">
                  <a:moveTo>
                    <a:pt x="1054" y="1"/>
                  </a:moveTo>
                  <a:lnTo>
                    <a:pt x="0" y="1823"/>
                  </a:lnTo>
                  <a:lnTo>
                    <a:pt x="72" y="1861"/>
                  </a:lnTo>
                  <a:lnTo>
                    <a:pt x="1126"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3372024" y="5111782"/>
              <a:ext cx="13750" cy="13780"/>
            </a:xfrm>
            <a:custGeom>
              <a:rect b="b" l="l" r="r" t="t"/>
              <a:pathLst>
                <a:path extrusionOk="0" h="452" w="451">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3404280" y="5056081"/>
              <a:ext cx="13780" cy="13780"/>
            </a:xfrm>
            <a:custGeom>
              <a:rect b="b" l="l" r="r" t="t"/>
              <a:pathLst>
                <a:path extrusionOk="0" h="452" w="452">
                  <a:moveTo>
                    <a:pt x="224" y="0"/>
                  </a:moveTo>
                  <a:cubicBezTo>
                    <a:pt x="100" y="0"/>
                    <a:pt x="1" y="99"/>
                    <a:pt x="1" y="228"/>
                  </a:cubicBezTo>
                  <a:cubicBezTo>
                    <a:pt x="1" y="351"/>
                    <a:pt x="100" y="451"/>
                    <a:pt x="224" y="451"/>
                  </a:cubicBezTo>
                  <a:cubicBezTo>
                    <a:pt x="351" y="451"/>
                    <a:pt x="452" y="351"/>
                    <a:pt x="452" y="228"/>
                  </a:cubicBezTo>
                  <a:cubicBezTo>
                    <a:pt x="452"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3377939" y="5006569"/>
              <a:ext cx="34329" cy="56737"/>
            </a:xfrm>
            <a:custGeom>
              <a:rect b="b" l="l" r="r" t="t"/>
              <a:pathLst>
                <a:path extrusionOk="0" h="1861" w="1126">
                  <a:moveTo>
                    <a:pt x="72" y="1"/>
                  </a:moveTo>
                  <a:lnTo>
                    <a:pt x="0" y="38"/>
                  </a:lnTo>
                  <a:lnTo>
                    <a:pt x="1054" y="1861"/>
                  </a:lnTo>
                  <a:lnTo>
                    <a:pt x="1125"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3372024" y="5000350"/>
              <a:ext cx="13750" cy="13933"/>
            </a:xfrm>
            <a:custGeom>
              <a:rect b="b" l="l" r="r" t="t"/>
              <a:pathLst>
                <a:path extrusionOk="0" h="457" w="451">
                  <a:moveTo>
                    <a:pt x="228" y="1"/>
                  </a:moveTo>
                  <a:cubicBezTo>
                    <a:pt x="99" y="1"/>
                    <a:pt x="0" y="105"/>
                    <a:pt x="0" y="229"/>
                  </a:cubicBezTo>
                  <a:cubicBezTo>
                    <a:pt x="0" y="356"/>
                    <a:pt x="99" y="457"/>
                    <a:pt x="228" y="457"/>
                  </a:cubicBezTo>
                  <a:cubicBezTo>
                    <a:pt x="351" y="457"/>
                    <a:pt x="450" y="356"/>
                    <a:pt x="450" y="229"/>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3185624" y="5118428"/>
              <a:ext cx="34176" cy="56737"/>
            </a:xfrm>
            <a:custGeom>
              <a:rect b="b" l="l" r="r" t="t"/>
              <a:pathLst>
                <a:path extrusionOk="0" h="1861" w="1121">
                  <a:moveTo>
                    <a:pt x="72" y="1"/>
                  </a:moveTo>
                  <a:lnTo>
                    <a:pt x="1" y="38"/>
                  </a:lnTo>
                  <a:lnTo>
                    <a:pt x="1055" y="1861"/>
                  </a:lnTo>
                  <a:lnTo>
                    <a:pt x="1121"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3211812" y="5167909"/>
              <a:ext cx="13933" cy="13750"/>
            </a:xfrm>
            <a:custGeom>
              <a:rect b="b" l="l" r="r" t="t"/>
              <a:pathLst>
                <a:path extrusionOk="0" h="451" w="457">
                  <a:moveTo>
                    <a:pt x="229" y="1"/>
                  </a:moveTo>
                  <a:cubicBezTo>
                    <a:pt x="106" y="1"/>
                    <a:pt x="1" y="100"/>
                    <a:pt x="1" y="229"/>
                  </a:cubicBezTo>
                  <a:cubicBezTo>
                    <a:pt x="1" y="352"/>
                    <a:pt x="106"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3179709" y="5112178"/>
              <a:ext cx="13780" cy="13933"/>
            </a:xfrm>
            <a:custGeom>
              <a:rect b="b" l="l" r="r" t="t"/>
              <a:pathLst>
                <a:path extrusionOk="0" h="457" w="452">
                  <a:moveTo>
                    <a:pt x="223" y="1"/>
                  </a:moveTo>
                  <a:cubicBezTo>
                    <a:pt x="100" y="1"/>
                    <a:pt x="0" y="106"/>
                    <a:pt x="0" y="229"/>
                  </a:cubicBezTo>
                  <a:cubicBezTo>
                    <a:pt x="0" y="353"/>
                    <a:pt x="100" y="456"/>
                    <a:pt x="223" y="456"/>
                  </a:cubicBezTo>
                  <a:cubicBezTo>
                    <a:pt x="351" y="456"/>
                    <a:pt x="451" y="353"/>
                    <a:pt x="451" y="229"/>
                  </a:cubicBezTo>
                  <a:cubicBezTo>
                    <a:pt x="451" y="106"/>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3281263" y="5228701"/>
              <a:ext cx="97743" cy="113596"/>
            </a:xfrm>
            <a:custGeom>
              <a:rect b="b" l="l" r="r" t="t"/>
              <a:pathLst>
                <a:path extrusionOk="0" h="3726" w="3206">
                  <a:moveTo>
                    <a:pt x="1079" y="0"/>
                  </a:moveTo>
                  <a:lnTo>
                    <a:pt x="1" y="1860"/>
                  </a:lnTo>
                  <a:lnTo>
                    <a:pt x="1079" y="3725"/>
                  </a:lnTo>
                  <a:lnTo>
                    <a:pt x="3205" y="3725"/>
                  </a:lnTo>
                  <a:lnTo>
                    <a:pt x="3205" y="3645"/>
                  </a:lnTo>
                  <a:lnTo>
                    <a:pt x="1126" y="3645"/>
                  </a:lnTo>
                  <a:lnTo>
                    <a:pt x="96" y="1860"/>
                  </a:lnTo>
                  <a:lnTo>
                    <a:pt x="1126" y="80"/>
                  </a:lnTo>
                  <a:lnTo>
                    <a:pt x="3205" y="80"/>
                  </a:lnTo>
                  <a:lnTo>
                    <a:pt x="32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3275806" y="5278731"/>
              <a:ext cx="13902" cy="13780"/>
            </a:xfrm>
            <a:custGeom>
              <a:rect b="b" l="l" r="r" t="t"/>
              <a:pathLst>
                <a:path extrusionOk="0" h="452" w="456">
                  <a:moveTo>
                    <a:pt x="228" y="1"/>
                  </a:moveTo>
                  <a:cubicBezTo>
                    <a:pt x="104" y="1"/>
                    <a:pt x="0" y="101"/>
                    <a:pt x="0" y="229"/>
                  </a:cubicBezTo>
                  <a:cubicBezTo>
                    <a:pt x="0" y="353"/>
                    <a:pt x="104" y="452"/>
                    <a:pt x="228" y="452"/>
                  </a:cubicBezTo>
                  <a:cubicBezTo>
                    <a:pt x="351" y="452"/>
                    <a:pt x="456" y="353"/>
                    <a:pt x="456" y="229"/>
                  </a:cubicBezTo>
                  <a:cubicBezTo>
                    <a:pt x="456"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3308061" y="5223031"/>
              <a:ext cx="13780" cy="13933"/>
            </a:xfrm>
            <a:custGeom>
              <a:rect b="b" l="l" r="r" t="t"/>
              <a:pathLst>
                <a:path extrusionOk="0" h="457" w="452">
                  <a:moveTo>
                    <a:pt x="228" y="1"/>
                  </a:moveTo>
                  <a:cubicBezTo>
                    <a:pt x="99" y="1"/>
                    <a:pt x="0" y="105"/>
                    <a:pt x="0" y="228"/>
                  </a:cubicBezTo>
                  <a:cubicBezTo>
                    <a:pt x="0" y="351"/>
                    <a:pt x="99" y="456"/>
                    <a:pt x="228" y="456"/>
                  </a:cubicBezTo>
                  <a:cubicBezTo>
                    <a:pt x="351" y="456"/>
                    <a:pt x="451" y="351"/>
                    <a:pt x="451" y="228"/>
                  </a:cubicBezTo>
                  <a:cubicBezTo>
                    <a:pt x="451"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3308061" y="5334035"/>
              <a:ext cx="13780" cy="13780"/>
            </a:xfrm>
            <a:custGeom>
              <a:rect b="b" l="l" r="r" t="t"/>
              <a:pathLst>
                <a:path extrusionOk="0" h="452" w="452">
                  <a:moveTo>
                    <a:pt x="228" y="0"/>
                  </a:moveTo>
                  <a:cubicBezTo>
                    <a:pt x="99" y="0"/>
                    <a:pt x="0" y="99"/>
                    <a:pt x="0" y="223"/>
                  </a:cubicBezTo>
                  <a:cubicBezTo>
                    <a:pt x="0" y="351"/>
                    <a:pt x="99"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3372024" y="5223031"/>
              <a:ext cx="13750" cy="13933"/>
            </a:xfrm>
            <a:custGeom>
              <a:rect b="b" l="l" r="r" t="t"/>
              <a:pathLst>
                <a:path extrusionOk="0" h="457" w="451">
                  <a:moveTo>
                    <a:pt x="228" y="1"/>
                  </a:moveTo>
                  <a:cubicBezTo>
                    <a:pt x="99" y="1"/>
                    <a:pt x="0" y="105"/>
                    <a:pt x="0" y="228"/>
                  </a:cubicBezTo>
                  <a:cubicBezTo>
                    <a:pt x="0" y="351"/>
                    <a:pt x="99" y="456"/>
                    <a:pt x="228" y="456"/>
                  </a:cubicBezTo>
                  <a:cubicBezTo>
                    <a:pt x="351" y="456"/>
                    <a:pt x="450" y="351"/>
                    <a:pt x="450" y="228"/>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3377359" y="5172970"/>
              <a:ext cx="131005" cy="113048"/>
            </a:xfrm>
            <a:custGeom>
              <a:rect b="b" l="l" r="r" t="t"/>
              <a:pathLst>
                <a:path extrusionOk="0" h="3708" w="4297">
                  <a:moveTo>
                    <a:pt x="1078" y="0"/>
                  </a:moveTo>
                  <a:lnTo>
                    <a:pt x="1" y="1861"/>
                  </a:lnTo>
                  <a:lnTo>
                    <a:pt x="1068" y="3708"/>
                  </a:lnTo>
                  <a:lnTo>
                    <a:pt x="1135" y="3665"/>
                  </a:lnTo>
                  <a:lnTo>
                    <a:pt x="95" y="1861"/>
                  </a:lnTo>
                  <a:lnTo>
                    <a:pt x="1125" y="81"/>
                  </a:lnTo>
                  <a:lnTo>
                    <a:pt x="3186" y="81"/>
                  </a:lnTo>
                  <a:lnTo>
                    <a:pt x="4224" y="1885"/>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3404158" y="5167482"/>
              <a:ext cx="13902" cy="13780"/>
            </a:xfrm>
            <a:custGeom>
              <a:rect b="b" l="l" r="r" t="t"/>
              <a:pathLst>
                <a:path extrusionOk="0" h="452" w="456">
                  <a:moveTo>
                    <a:pt x="228" y="0"/>
                  </a:moveTo>
                  <a:cubicBezTo>
                    <a:pt x="104" y="0"/>
                    <a:pt x="0" y="100"/>
                    <a:pt x="0" y="223"/>
                  </a:cubicBezTo>
                  <a:cubicBezTo>
                    <a:pt x="0" y="351"/>
                    <a:pt x="104"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3281720" y="5117269"/>
              <a:ext cx="97286" cy="57469"/>
            </a:xfrm>
            <a:custGeom>
              <a:rect b="b" l="l" r="r" t="t"/>
              <a:pathLst>
                <a:path extrusionOk="0" h="1885" w="3191">
                  <a:moveTo>
                    <a:pt x="1064" y="0"/>
                  </a:moveTo>
                  <a:lnTo>
                    <a:pt x="1" y="1842"/>
                  </a:lnTo>
                  <a:lnTo>
                    <a:pt x="67" y="1884"/>
                  </a:lnTo>
                  <a:lnTo>
                    <a:pt x="1111" y="81"/>
                  </a:lnTo>
                  <a:lnTo>
                    <a:pt x="3190" y="81"/>
                  </a:lnTo>
                  <a:lnTo>
                    <a:pt x="3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3308061" y="5111782"/>
              <a:ext cx="13780" cy="13780"/>
            </a:xfrm>
            <a:custGeom>
              <a:rect b="b" l="l" r="r" t="t"/>
              <a:pathLst>
                <a:path extrusionOk="0" h="452" w="452">
                  <a:moveTo>
                    <a:pt x="228" y="0"/>
                  </a:moveTo>
                  <a:cubicBezTo>
                    <a:pt x="99" y="0"/>
                    <a:pt x="0" y="99"/>
                    <a:pt x="0" y="228"/>
                  </a:cubicBezTo>
                  <a:cubicBezTo>
                    <a:pt x="0" y="351"/>
                    <a:pt x="99" y="451"/>
                    <a:pt x="228" y="451"/>
                  </a:cubicBezTo>
                  <a:cubicBezTo>
                    <a:pt x="351" y="451"/>
                    <a:pt x="451" y="351"/>
                    <a:pt x="451" y="228"/>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3569644" y="5283823"/>
              <a:ext cx="130852" cy="113596"/>
            </a:xfrm>
            <a:custGeom>
              <a:rect b="b" l="l" r="r" t="t"/>
              <a:pathLst>
                <a:path extrusionOk="0" h="3726" w="4292">
                  <a:moveTo>
                    <a:pt x="1078" y="0"/>
                  </a:moveTo>
                  <a:lnTo>
                    <a:pt x="1" y="1860"/>
                  </a:lnTo>
                  <a:lnTo>
                    <a:pt x="1078" y="3726"/>
                  </a:lnTo>
                  <a:lnTo>
                    <a:pt x="3205" y="3726"/>
                  </a:lnTo>
                  <a:lnTo>
                    <a:pt x="3205" y="3645"/>
                  </a:lnTo>
                  <a:lnTo>
                    <a:pt x="1122" y="3645"/>
                  </a:lnTo>
                  <a:lnTo>
                    <a:pt x="96" y="1860"/>
                  </a:lnTo>
                  <a:lnTo>
                    <a:pt x="1122" y="81"/>
                  </a:lnTo>
                  <a:lnTo>
                    <a:pt x="3181" y="81"/>
                  </a:lnTo>
                  <a:lnTo>
                    <a:pt x="4220" y="1884"/>
                  </a:lnTo>
                  <a:lnTo>
                    <a:pt x="4292" y="1842"/>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3564156" y="5333883"/>
              <a:ext cx="13933" cy="13933"/>
            </a:xfrm>
            <a:custGeom>
              <a:rect b="b" l="l" r="r" t="t"/>
              <a:pathLst>
                <a:path extrusionOk="0" h="457" w="457">
                  <a:moveTo>
                    <a:pt x="229" y="1"/>
                  </a:moveTo>
                  <a:cubicBezTo>
                    <a:pt x="100" y="1"/>
                    <a:pt x="1" y="104"/>
                    <a:pt x="1" y="228"/>
                  </a:cubicBezTo>
                  <a:cubicBezTo>
                    <a:pt x="1" y="351"/>
                    <a:pt x="100" y="456"/>
                    <a:pt x="229" y="456"/>
                  </a:cubicBezTo>
                  <a:cubicBezTo>
                    <a:pt x="352" y="456"/>
                    <a:pt x="456" y="351"/>
                    <a:pt x="456" y="228"/>
                  </a:cubicBezTo>
                  <a:cubicBezTo>
                    <a:pt x="456"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3692509" y="5333883"/>
              <a:ext cx="13780" cy="13933"/>
            </a:xfrm>
            <a:custGeom>
              <a:rect b="b" l="l" r="r" t="t"/>
              <a:pathLst>
                <a:path extrusionOk="0" h="457" w="452">
                  <a:moveTo>
                    <a:pt x="229" y="1"/>
                  </a:moveTo>
                  <a:cubicBezTo>
                    <a:pt x="100" y="1"/>
                    <a:pt x="1" y="104"/>
                    <a:pt x="1" y="228"/>
                  </a:cubicBezTo>
                  <a:cubicBezTo>
                    <a:pt x="1" y="351"/>
                    <a:pt x="100" y="456"/>
                    <a:pt x="229" y="456"/>
                  </a:cubicBezTo>
                  <a:cubicBezTo>
                    <a:pt x="352" y="456"/>
                    <a:pt x="452" y="351"/>
                    <a:pt x="452" y="228"/>
                  </a:cubicBezTo>
                  <a:cubicBezTo>
                    <a:pt x="452"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3596443" y="5278335"/>
              <a:ext cx="13780" cy="13780"/>
            </a:xfrm>
            <a:custGeom>
              <a:rect b="b" l="l" r="r" t="t"/>
              <a:pathLst>
                <a:path extrusionOk="0" h="452" w="452">
                  <a:moveTo>
                    <a:pt x="223" y="0"/>
                  </a:moveTo>
                  <a:cubicBezTo>
                    <a:pt x="100" y="0"/>
                    <a:pt x="0" y="99"/>
                    <a:pt x="0" y="223"/>
                  </a:cubicBezTo>
                  <a:cubicBezTo>
                    <a:pt x="0" y="351"/>
                    <a:pt x="100"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3596443" y="5389126"/>
              <a:ext cx="13780" cy="13780"/>
            </a:xfrm>
            <a:custGeom>
              <a:rect b="b" l="l" r="r" t="t"/>
              <a:pathLst>
                <a:path extrusionOk="0" h="452" w="452">
                  <a:moveTo>
                    <a:pt x="223" y="1"/>
                  </a:moveTo>
                  <a:cubicBezTo>
                    <a:pt x="100" y="1"/>
                    <a:pt x="0" y="101"/>
                    <a:pt x="0" y="229"/>
                  </a:cubicBezTo>
                  <a:cubicBezTo>
                    <a:pt x="0" y="353"/>
                    <a:pt x="100"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3660405" y="5389126"/>
              <a:ext cx="13780" cy="13780"/>
            </a:xfrm>
            <a:custGeom>
              <a:rect b="b" l="l" r="r" t="t"/>
              <a:pathLst>
                <a:path extrusionOk="0" h="452" w="452">
                  <a:moveTo>
                    <a:pt x="223" y="1"/>
                  </a:moveTo>
                  <a:cubicBezTo>
                    <a:pt x="99" y="1"/>
                    <a:pt x="0" y="101"/>
                    <a:pt x="0" y="229"/>
                  </a:cubicBezTo>
                  <a:cubicBezTo>
                    <a:pt x="0" y="353"/>
                    <a:pt x="99"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3185502" y="5173397"/>
              <a:ext cx="130547" cy="57469"/>
            </a:xfrm>
            <a:custGeom>
              <a:rect b="b" l="l" r="r" t="t"/>
              <a:pathLst>
                <a:path extrusionOk="0" h="1885" w="4282">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3218642" y="5284524"/>
              <a:ext cx="64268" cy="2500"/>
            </a:xfrm>
            <a:custGeom>
              <a:rect b="b" l="l" r="r" t="t"/>
              <a:pathLst>
                <a:path extrusionOk="0" h="82" w="2108">
                  <a:moveTo>
                    <a:pt x="0" y="1"/>
                  </a:moveTo>
                  <a:lnTo>
                    <a:pt x="0" y="82"/>
                  </a:lnTo>
                  <a:lnTo>
                    <a:pt x="2107" y="82"/>
                  </a:lnTo>
                  <a:lnTo>
                    <a:pt x="2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3179709" y="5223640"/>
              <a:ext cx="13780" cy="13780"/>
            </a:xfrm>
            <a:custGeom>
              <a:rect b="b" l="l" r="r" t="t"/>
              <a:pathLst>
                <a:path extrusionOk="0" h="452" w="452">
                  <a:moveTo>
                    <a:pt x="228" y="0"/>
                  </a:moveTo>
                  <a:cubicBezTo>
                    <a:pt x="100" y="0"/>
                    <a:pt x="0" y="99"/>
                    <a:pt x="0" y="223"/>
                  </a:cubicBezTo>
                  <a:cubicBezTo>
                    <a:pt x="0" y="351"/>
                    <a:pt x="100"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3275806" y="5167909"/>
              <a:ext cx="13902" cy="13750"/>
            </a:xfrm>
            <a:custGeom>
              <a:rect b="b" l="l" r="r" t="t"/>
              <a:pathLst>
                <a:path extrusionOk="0" h="451" w="456">
                  <a:moveTo>
                    <a:pt x="228" y="1"/>
                  </a:moveTo>
                  <a:cubicBezTo>
                    <a:pt x="104" y="1"/>
                    <a:pt x="0" y="100"/>
                    <a:pt x="0" y="229"/>
                  </a:cubicBezTo>
                  <a:cubicBezTo>
                    <a:pt x="0" y="352"/>
                    <a:pt x="104" y="451"/>
                    <a:pt x="228" y="451"/>
                  </a:cubicBezTo>
                  <a:cubicBezTo>
                    <a:pt x="351" y="451"/>
                    <a:pt x="456" y="352"/>
                    <a:pt x="456" y="229"/>
                  </a:cubicBezTo>
                  <a:cubicBezTo>
                    <a:pt x="456" y="100"/>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3473883" y="5228091"/>
              <a:ext cx="130517" cy="57469"/>
            </a:xfrm>
            <a:custGeom>
              <a:rect b="b" l="l" r="r" t="t"/>
              <a:pathLst>
                <a:path extrusionOk="0" h="1885" w="4281">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3473426" y="5450223"/>
              <a:ext cx="130974" cy="113017"/>
            </a:xfrm>
            <a:custGeom>
              <a:rect b="b" l="l" r="r" t="t"/>
              <a:pathLst>
                <a:path extrusionOk="0" h="3707" w="4296">
                  <a:moveTo>
                    <a:pt x="1078" y="0"/>
                  </a:moveTo>
                  <a:lnTo>
                    <a:pt x="0" y="1865"/>
                  </a:lnTo>
                  <a:lnTo>
                    <a:pt x="1069" y="3707"/>
                  </a:lnTo>
                  <a:lnTo>
                    <a:pt x="1135" y="3669"/>
                  </a:lnTo>
                  <a:lnTo>
                    <a:pt x="96" y="1865"/>
                  </a:lnTo>
                  <a:lnTo>
                    <a:pt x="1126" y="86"/>
                  </a:lnTo>
                  <a:lnTo>
                    <a:pt x="3185" y="86"/>
                  </a:lnTo>
                  <a:lnTo>
                    <a:pt x="4225" y="1884"/>
                  </a:lnTo>
                  <a:lnTo>
                    <a:pt x="4296" y="1847"/>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3468090" y="5500436"/>
              <a:ext cx="13780" cy="13750"/>
            </a:xfrm>
            <a:custGeom>
              <a:rect b="b" l="l" r="r" t="t"/>
              <a:pathLst>
                <a:path extrusionOk="0" h="451" w="452">
                  <a:moveTo>
                    <a:pt x="223" y="1"/>
                  </a:moveTo>
                  <a:cubicBezTo>
                    <a:pt x="100" y="1"/>
                    <a:pt x="0" y="100"/>
                    <a:pt x="0" y="228"/>
                  </a:cubicBezTo>
                  <a:cubicBezTo>
                    <a:pt x="0" y="351"/>
                    <a:pt x="100" y="450"/>
                    <a:pt x="223" y="450"/>
                  </a:cubicBezTo>
                  <a:cubicBezTo>
                    <a:pt x="352" y="450"/>
                    <a:pt x="451" y="351"/>
                    <a:pt x="451" y="228"/>
                  </a:cubicBezTo>
                  <a:cubicBezTo>
                    <a:pt x="451" y="100"/>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3596443" y="5500436"/>
              <a:ext cx="13780" cy="13750"/>
            </a:xfrm>
            <a:custGeom>
              <a:rect b="b" l="l" r="r" t="t"/>
              <a:pathLst>
                <a:path extrusionOk="0" h="451" w="452">
                  <a:moveTo>
                    <a:pt x="223" y="1"/>
                  </a:moveTo>
                  <a:cubicBezTo>
                    <a:pt x="100" y="1"/>
                    <a:pt x="0" y="100"/>
                    <a:pt x="0" y="228"/>
                  </a:cubicBezTo>
                  <a:cubicBezTo>
                    <a:pt x="0" y="351"/>
                    <a:pt x="100" y="450"/>
                    <a:pt x="223" y="450"/>
                  </a:cubicBezTo>
                  <a:cubicBezTo>
                    <a:pt x="351" y="450"/>
                    <a:pt x="451" y="351"/>
                    <a:pt x="451" y="228"/>
                  </a:cubicBezTo>
                  <a:cubicBezTo>
                    <a:pt x="451" y="100"/>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3500194" y="5444705"/>
              <a:ext cx="13780" cy="13902"/>
            </a:xfrm>
            <a:custGeom>
              <a:rect b="b" l="l" r="r" t="t"/>
              <a:pathLst>
                <a:path extrusionOk="0" h="456" w="452">
                  <a:moveTo>
                    <a:pt x="228" y="0"/>
                  </a:moveTo>
                  <a:cubicBezTo>
                    <a:pt x="101" y="0"/>
                    <a:pt x="1" y="105"/>
                    <a:pt x="1" y="228"/>
                  </a:cubicBezTo>
                  <a:cubicBezTo>
                    <a:pt x="1" y="352"/>
                    <a:pt x="101" y="456"/>
                    <a:pt x="228" y="456"/>
                  </a:cubicBezTo>
                  <a:cubicBezTo>
                    <a:pt x="353" y="456"/>
                    <a:pt x="452" y="352"/>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3500194" y="5555558"/>
              <a:ext cx="13780" cy="13902"/>
            </a:xfrm>
            <a:custGeom>
              <a:rect b="b" l="l" r="r" t="t"/>
              <a:pathLst>
                <a:path extrusionOk="0" h="456" w="452">
                  <a:moveTo>
                    <a:pt x="228" y="0"/>
                  </a:moveTo>
                  <a:cubicBezTo>
                    <a:pt x="101" y="0"/>
                    <a:pt x="1" y="105"/>
                    <a:pt x="1" y="228"/>
                  </a:cubicBezTo>
                  <a:cubicBezTo>
                    <a:pt x="1" y="357"/>
                    <a:pt x="101" y="456"/>
                    <a:pt x="228" y="456"/>
                  </a:cubicBezTo>
                  <a:cubicBezTo>
                    <a:pt x="353" y="456"/>
                    <a:pt x="452" y="357"/>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3564156" y="5444705"/>
              <a:ext cx="13780" cy="13902"/>
            </a:xfrm>
            <a:custGeom>
              <a:rect b="b" l="l" r="r" t="t"/>
              <a:pathLst>
                <a:path extrusionOk="0" h="456" w="452">
                  <a:moveTo>
                    <a:pt x="229" y="0"/>
                  </a:moveTo>
                  <a:cubicBezTo>
                    <a:pt x="100" y="0"/>
                    <a:pt x="1" y="105"/>
                    <a:pt x="1" y="228"/>
                  </a:cubicBezTo>
                  <a:cubicBezTo>
                    <a:pt x="1" y="352"/>
                    <a:pt x="100" y="456"/>
                    <a:pt x="229" y="456"/>
                  </a:cubicBezTo>
                  <a:cubicBezTo>
                    <a:pt x="352" y="456"/>
                    <a:pt x="452" y="352"/>
                    <a:pt x="452" y="228"/>
                  </a:cubicBezTo>
                  <a:cubicBezTo>
                    <a:pt x="452" y="105"/>
                    <a:pt x="352"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3570101" y="5395651"/>
              <a:ext cx="34298" cy="56768"/>
            </a:xfrm>
            <a:custGeom>
              <a:rect b="b" l="l" r="r" t="t"/>
              <a:pathLst>
                <a:path extrusionOk="0" h="1862" w="1125">
                  <a:moveTo>
                    <a:pt x="1054" y="1"/>
                  </a:moveTo>
                  <a:lnTo>
                    <a:pt x="1" y="1823"/>
                  </a:lnTo>
                  <a:lnTo>
                    <a:pt x="71" y="1861"/>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3473608" y="5339371"/>
              <a:ext cx="97682" cy="113048"/>
            </a:xfrm>
            <a:custGeom>
              <a:rect b="b" l="l" r="r" t="t"/>
              <a:pathLst>
                <a:path extrusionOk="0" h="3708" w="3204">
                  <a:moveTo>
                    <a:pt x="1072" y="1"/>
                  </a:moveTo>
                  <a:lnTo>
                    <a:pt x="0" y="1866"/>
                  </a:lnTo>
                  <a:lnTo>
                    <a:pt x="1063" y="3707"/>
                  </a:lnTo>
                  <a:lnTo>
                    <a:pt x="1134" y="3669"/>
                  </a:lnTo>
                  <a:lnTo>
                    <a:pt x="90" y="1866"/>
                  </a:lnTo>
                  <a:lnTo>
                    <a:pt x="1120" y="86"/>
                  </a:lnTo>
                  <a:lnTo>
                    <a:pt x="3203" y="86"/>
                  </a:lnTo>
                  <a:lnTo>
                    <a:pt x="32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1" name="Shape 141"/>
        <p:cNvGrpSpPr/>
        <p:nvPr/>
      </p:nvGrpSpPr>
      <p:grpSpPr>
        <a:xfrm>
          <a:off x="0" y="0"/>
          <a:ext cx="0" cy="0"/>
          <a:chOff x="0" y="0"/>
          <a:chExt cx="0" cy="0"/>
        </a:xfrm>
      </p:grpSpPr>
      <p:sp>
        <p:nvSpPr>
          <p:cNvPr id="142" name="Google Shape;142;p4"/>
          <p:cNvSpPr/>
          <p:nvPr/>
        </p:nvSpPr>
        <p:spPr>
          <a:xfrm rot="-8329196">
            <a:off x="2807319" y="-1341944"/>
            <a:ext cx="15045157" cy="5284852"/>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
          <p:cNvSpPr txBox="1"/>
          <p:nvPr>
            <p:ph idx="12" type="sldNum"/>
          </p:nvPr>
        </p:nvSpPr>
        <p:spPr>
          <a:xfrm>
            <a:off x="9906772" y="6854072"/>
            <a:ext cx="641400" cy="578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4"/>
          <p:cNvSpPr txBox="1"/>
          <p:nvPr>
            <p:ph idx="1" type="body"/>
          </p:nvPr>
        </p:nvSpPr>
        <p:spPr>
          <a:xfrm>
            <a:off x="362100" y="1392925"/>
            <a:ext cx="9241200" cy="5284200"/>
          </a:xfrm>
          <a:prstGeom prst="rect">
            <a:avLst/>
          </a:prstGeom>
        </p:spPr>
        <p:txBody>
          <a:bodyPr anchorCtr="0" anchor="t" bIns="91425" lIns="91425" spcFirstLastPara="1" rIns="91425" wrap="square" tIns="91425">
            <a:normAutofit/>
          </a:bodyPr>
          <a:lstStyle>
            <a:lvl1pPr indent="-274320" lvl="0" marL="457200" rtl="0">
              <a:spcBef>
                <a:spcPts val="0"/>
              </a:spcBef>
              <a:spcAft>
                <a:spcPts val="0"/>
              </a:spcAft>
              <a:buSzPts val="720"/>
              <a:buAutoNum type="arabicPeriod"/>
              <a:defRPr sz="1620"/>
            </a:lvl1pPr>
            <a:lvl2pPr indent="-264160" lvl="1" marL="914400" rtl="0">
              <a:spcBef>
                <a:spcPts val="0"/>
              </a:spcBef>
              <a:spcAft>
                <a:spcPts val="0"/>
              </a:spcAft>
              <a:buSzPts val="560"/>
              <a:buChar char="○"/>
              <a:defRPr sz="1620"/>
            </a:lvl2pPr>
            <a:lvl3pPr indent="-264160" lvl="2" marL="1371600" rtl="0">
              <a:spcBef>
                <a:spcPts val="0"/>
              </a:spcBef>
              <a:spcAft>
                <a:spcPts val="0"/>
              </a:spcAft>
              <a:buSzPts val="560"/>
              <a:buChar char="■"/>
              <a:defRPr/>
            </a:lvl3pPr>
            <a:lvl4pPr indent="-264160" lvl="3" marL="1828800" rtl="0">
              <a:spcBef>
                <a:spcPts val="0"/>
              </a:spcBef>
              <a:spcAft>
                <a:spcPts val="0"/>
              </a:spcAft>
              <a:buSzPts val="560"/>
              <a:buChar char="●"/>
              <a:defRPr/>
            </a:lvl4pPr>
            <a:lvl5pPr indent="-264160" lvl="4" marL="2286000" rtl="0">
              <a:spcBef>
                <a:spcPts val="0"/>
              </a:spcBef>
              <a:spcAft>
                <a:spcPts val="0"/>
              </a:spcAft>
              <a:buSzPts val="560"/>
              <a:buChar char="○"/>
              <a:defRPr/>
            </a:lvl5pPr>
            <a:lvl6pPr indent="-264160" lvl="5" marL="2743200" rtl="0">
              <a:spcBef>
                <a:spcPts val="0"/>
              </a:spcBef>
              <a:spcAft>
                <a:spcPts val="0"/>
              </a:spcAft>
              <a:buSzPts val="560"/>
              <a:buChar char="■"/>
              <a:defRPr/>
            </a:lvl6pPr>
            <a:lvl7pPr indent="-264160" lvl="6" marL="3200400" rtl="0">
              <a:spcBef>
                <a:spcPts val="0"/>
              </a:spcBef>
              <a:spcAft>
                <a:spcPts val="0"/>
              </a:spcAft>
              <a:buSzPts val="560"/>
              <a:buChar char="●"/>
              <a:defRPr/>
            </a:lvl7pPr>
            <a:lvl8pPr indent="-264159" lvl="7" marL="3657600" rtl="0">
              <a:spcBef>
                <a:spcPts val="0"/>
              </a:spcBef>
              <a:spcAft>
                <a:spcPts val="0"/>
              </a:spcAft>
              <a:buSzPts val="560"/>
              <a:buChar char="○"/>
              <a:defRPr/>
            </a:lvl8pPr>
            <a:lvl9pPr indent="-264159" lvl="8" marL="4114800" rtl="0">
              <a:spcBef>
                <a:spcPts val="0"/>
              </a:spcBef>
              <a:spcAft>
                <a:spcPts val="0"/>
              </a:spcAft>
              <a:buSzPts val="560"/>
              <a:buChar char="■"/>
              <a:defRPr/>
            </a:lvl9pPr>
          </a:lstStyle>
          <a:p/>
        </p:txBody>
      </p:sp>
      <p:sp>
        <p:nvSpPr>
          <p:cNvPr id="145" name="Google Shape;145;p4"/>
          <p:cNvSpPr txBox="1"/>
          <p:nvPr>
            <p:ph type="title"/>
          </p:nvPr>
        </p:nvSpPr>
        <p:spPr>
          <a:xfrm>
            <a:off x="362100" y="492175"/>
            <a:ext cx="9990000" cy="593400"/>
          </a:xfrm>
          <a:prstGeom prst="rect">
            <a:avLst/>
          </a:prstGeom>
        </p:spPr>
        <p:txBody>
          <a:bodyPr anchorCtr="0" anchor="ctr" bIns="91425" lIns="91425" spcFirstLastPara="1" rIns="91425" wrap="square" tIns="91425">
            <a:norm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6" name="Google Shape;146;p4"/>
          <p:cNvSpPr/>
          <p:nvPr/>
        </p:nvSpPr>
        <p:spPr>
          <a:xfrm flipH="1" rot="339811">
            <a:off x="-258189" y="4970399"/>
            <a:ext cx="12440203" cy="3755823"/>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 name="Google Shape;147;p4"/>
          <p:cNvGrpSpPr/>
          <p:nvPr/>
        </p:nvGrpSpPr>
        <p:grpSpPr>
          <a:xfrm flipH="1">
            <a:off x="9520635" y="4302404"/>
            <a:ext cx="3476329" cy="3755786"/>
            <a:chOff x="3179709" y="5000350"/>
            <a:chExt cx="526733" cy="569110"/>
          </a:xfrm>
        </p:grpSpPr>
        <p:sp>
          <p:nvSpPr>
            <p:cNvPr id="148" name="Google Shape;148;p4"/>
            <p:cNvSpPr/>
            <p:nvPr/>
          </p:nvSpPr>
          <p:spPr>
            <a:xfrm>
              <a:off x="3377359" y="5283823"/>
              <a:ext cx="131005" cy="113596"/>
            </a:xfrm>
            <a:custGeom>
              <a:rect b="b" l="l" r="r" t="t"/>
              <a:pathLst>
                <a:path extrusionOk="0" h="3726" w="4297">
                  <a:moveTo>
                    <a:pt x="1078" y="0"/>
                  </a:moveTo>
                  <a:lnTo>
                    <a:pt x="1" y="1860"/>
                  </a:lnTo>
                  <a:lnTo>
                    <a:pt x="1078" y="3726"/>
                  </a:lnTo>
                  <a:lnTo>
                    <a:pt x="3204" y="3726"/>
                  </a:lnTo>
                  <a:lnTo>
                    <a:pt x="3204" y="3645"/>
                  </a:lnTo>
                  <a:lnTo>
                    <a:pt x="1125" y="3645"/>
                  </a:lnTo>
                  <a:lnTo>
                    <a:pt x="95" y="1860"/>
                  </a:lnTo>
                  <a:lnTo>
                    <a:pt x="1125" y="81"/>
                  </a:lnTo>
                  <a:lnTo>
                    <a:pt x="3180" y="81"/>
                  </a:lnTo>
                  <a:lnTo>
                    <a:pt x="4224" y="1884"/>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
            <p:cNvSpPr/>
            <p:nvPr/>
          </p:nvSpPr>
          <p:spPr>
            <a:xfrm>
              <a:off x="3371841" y="5333883"/>
              <a:ext cx="13933" cy="13933"/>
            </a:xfrm>
            <a:custGeom>
              <a:rect b="b" l="l" r="r" t="t"/>
              <a:pathLst>
                <a:path extrusionOk="0" h="457" w="457">
                  <a:moveTo>
                    <a:pt x="228" y="1"/>
                  </a:moveTo>
                  <a:cubicBezTo>
                    <a:pt x="105" y="1"/>
                    <a:pt x="1" y="104"/>
                    <a:pt x="1" y="228"/>
                  </a:cubicBezTo>
                  <a:cubicBezTo>
                    <a:pt x="1" y="351"/>
                    <a:pt x="105" y="456"/>
                    <a:pt x="228" y="456"/>
                  </a:cubicBezTo>
                  <a:cubicBezTo>
                    <a:pt x="357" y="456"/>
                    <a:pt x="456" y="351"/>
                    <a:pt x="456" y="228"/>
                  </a:cubicBezTo>
                  <a:cubicBezTo>
                    <a:pt x="456" y="104"/>
                    <a:pt x="357"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p:nvPr/>
          </p:nvSpPr>
          <p:spPr>
            <a:xfrm>
              <a:off x="3500194" y="5333883"/>
              <a:ext cx="13933" cy="13933"/>
            </a:xfrm>
            <a:custGeom>
              <a:rect b="b" l="l" r="r" t="t"/>
              <a:pathLst>
                <a:path extrusionOk="0" h="457" w="457">
                  <a:moveTo>
                    <a:pt x="228" y="1"/>
                  </a:moveTo>
                  <a:cubicBezTo>
                    <a:pt x="105" y="1"/>
                    <a:pt x="1" y="104"/>
                    <a:pt x="1" y="228"/>
                  </a:cubicBezTo>
                  <a:cubicBezTo>
                    <a:pt x="1" y="351"/>
                    <a:pt x="105" y="456"/>
                    <a:pt x="228" y="456"/>
                  </a:cubicBezTo>
                  <a:cubicBezTo>
                    <a:pt x="353" y="456"/>
                    <a:pt x="456" y="351"/>
                    <a:pt x="456" y="228"/>
                  </a:cubicBezTo>
                  <a:cubicBezTo>
                    <a:pt x="456" y="104"/>
                    <a:pt x="353"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
            <p:cNvSpPr/>
            <p:nvPr/>
          </p:nvSpPr>
          <p:spPr>
            <a:xfrm>
              <a:off x="3404158" y="5278335"/>
              <a:ext cx="13719" cy="13780"/>
            </a:xfrm>
            <a:custGeom>
              <a:rect b="b" l="l" r="r" t="t"/>
              <a:pathLst>
                <a:path extrusionOk="0" h="452" w="450">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p:nvPr/>
          </p:nvSpPr>
          <p:spPr>
            <a:xfrm>
              <a:off x="3404158" y="5389126"/>
              <a:ext cx="13719" cy="13780"/>
            </a:xfrm>
            <a:custGeom>
              <a:rect b="b" l="l" r="r" t="t"/>
              <a:pathLst>
                <a:path extrusionOk="0" h="452" w="450">
                  <a:moveTo>
                    <a:pt x="228" y="1"/>
                  </a:moveTo>
                  <a:cubicBezTo>
                    <a:pt x="99" y="1"/>
                    <a:pt x="0" y="101"/>
                    <a:pt x="0" y="229"/>
                  </a:cubicBezTo>
                  <a:cubicBezTo>
                    <a:pt x="0" y="353"/>
                    <a:pt x="99" y="452"/>
                    <a:pt x="228" y="452"/>
                  </a:cubicBezTo>
                  <a:cubicBezTo>
                    <a:pt x="351" y="452"/>
                    <a:pt x="450" y="353"/>
                    <a:pt x="450" y="229"/>
                  </a:cubicBezTo>
                  <a:cubicBezTo>
                    <a:pt x="450"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
            <p:cNvSpPr/>
            <p:nvPr/>
          </p:nvSpPr>
          <p:spPr>
            <a:xfrm>
              <a:off x="3468090" y="5278335"/>
              <a:ext cx="13780" cy="13780"/>
            </a:xfrm>
            <a:custGeom>
              <a:rect b="b" l="l" r="r" t="t"/>
              <a:pathLst>
                <a:path extrusionOk="0" h="452" w="452">
                  <a:moveTo>
                    <a:pt x="228" y="0"/>
                  </a:moveTo>
                  <a:cubicBezTo>
                    <a:pt x="100" y="0"/>
                    <a:pt x="0" y="99"/>
                    <a:pt x="0" y="223"/>
                  </a:cubicBezTo>
                  <a:cubicBezTo>
                    <a:pt x="0" y="351"/>
                    <a:pt x="100" y="451"/>
                    <a:pt x="228" y="451"/>
                  </a:cubicBezTo>
                  <a:cubicBezTo>
                    <a:pt x="352" y="451"/>
                    <a:pt x="451" y="351"/>
                    <a:pt x="451" y="223"/>
                  </a:cubicBezTo>
                  <a:cubicBezTo>
                    <a:pt x="451" y="99"/>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
            <p:cNvSpPr/>
            <p:nvPr/>
          </p:nvSpPr>
          <p:spPr>
            <a:xfrm>
              <a:off x="3468090" y="5389126"/>
              <a:ext cx="13780" cy="13780"/>
            </a:xfrm>
            <a:custGeom>
              <a:rect b="b" l="l" r="r" t="t"/>
              <a:pathLst>
                <a:path extrusionOk="0" h="452" w="452">
                  <a:moveTo>
                    <a:pt x="228" y="1"/>
                  </a:moveTo>
                  <a:cubicBezTo>
                    <a:pt x="100" y="1"/>
                    <a:pt x="0" y="101"/>
                    <a:pt x="0" y="229"/>
                  </a:cubicBezTo>
                  <a:cubicBezTo>
                    <a:pt x="0" y="353"/>
                    <a:pt x="100" y="452"/>
                    <a:pt x="228" y="452"/>
                  </a:cubicBezTo>
                  <a:cubicBezTo>
                    <a:pt x="352" y="452"/>
                    <a:pt x="451" y="353"/>
                    <a:pt x="451" y="229"/>
                  </a:cubicBezTo>
                  <a:cubicBezTo>
                    <a:pt x="451" y="101"/>
                    <a:pt x="35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p:nvPr/>
          </p:nvSpPr>
          <p:spPr>
            <a:xfrm>
              <a:off x="3473883" y="5117269"/>
              <a:ext cx="130517" cy="57469"/>
            </a:xfrm>
            <a:custGeom>
              <a:rect b="b" l="l" r="r" t="t"/>
              <a:pathLst>
                <a:path extrusionOk="0" h="1885" w="4281">
                  <a:moveTo>
                    <a:pt x="1068" y="0"/>
                  </a:moveTo>
                  <a:lnTo>
                    <a:pt x="0" y="1846"/>
                  </a:lnTo>
                  <a:lnTo>
                    <a:pt x="71" y="1884"/>
                  </a:lnTo>
                  <a:lnTo>
                    <a:pt x="1115" y="81"/>
                  </a:lnTo>
                  <a:lnTo>
                    <a:pt x="3170" y="81"/>
                  </a:lnTo>
                  <a:lnTo>
                    <a:pt x="4215" y="1884"/>
                  </a:lnTo>
                  <a:lnTo>
                    <a:pt x="4281" y="184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p:nvPr/>
          </p:nvSpPr>
          <p:spPr>
            <a:xfrm>
              <a:off x="3468090" y="5167482"/>
              <a:ext cx="13902" cy="13780"/>
            </a:xfrm>
            <a:custGeom>
              <a:rect b="b" l="l" r="r" t="t"/>
              <a:pathLst>
                <a:path extrusionOk="0" h="452" w="456">
                  <a:moveTo>
                    <a:pt x="228" y="0"/>
                  </a:moveTo>
                  <a:cubicBezTo>
                    <a:pt x="105" y="0"/>
                    <a:pt x="0" y="100"/>
                    <a:pt x="0" y="223"/>
                  </a:cubicBezTo>
                  <a:cubicBezTo>
                    <a:pt x="0" y="351"/>
                    <a:pt x="105" y="451"/>
                    <a:pt x="228" y="451"/>
                  </a:cubicBezTo>
                  <a:cubicBezTo>
                    <a:pt x="352" y="451"/>
                    <a:pt x="456" y="351"/>
                    <a:pt x="456" y="223"/>
                  </a:cubicBezTo>
                  <a:cubicBezTo>
                    <a:pt x="456" y="100"/>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
            <p:cNvSpPr/>
            <p:nvPr/>
          </p:nvSpPr>
          <p:spPr>
            <a:xfrm>
              <a:off x="3596443" y="5167482"/>
              <a:ext cx="13902" cy="13780"/>
            </a:xfrm>
            <a:custGeom>
              <a:rect b="b" l="l" r="r" t="t"/>
              <a:pathLst>
                <a:path extrusionOk="0" h="452" w="456">
                  <a:moveTo>
                    <a:pt x="228" y="0"/>
                  </a:moveTo>
                  <a:cubicBezTo>
                    <a:pt x="105" y="0"/>
                    <a:pt x="0" y="100"/>
                    <a:pt x="0" y="223"/>
                  </a:cubicBezTo>
                  <a:cubicBezTo>
                    <a:pt x="0" y="351"/>
                    <a:pt x="105"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
            <p:cNvSpPr/>
            <p:nvPr/>
          </p:nvSpPr>
          <p:spPr>
            <a:xfrm>
              <a:off x="3500346" y="5111782"/>
              <a:ext cx="13780" cy="13780"/>
            </a:xfrm>
            <a:custGeom>
              <a:rect b="b" l="l" r="r" t="t"/>
              <a:pathLst>
                <a:path extrusionOk="0" h="452" w="452">
                  <a:moveTo>
                    <a:pt x="223" y="0"/>
                  </a:moveTo>
                  <a:cubicBezTo>
                    <a:pt x="100" y="0"/>
                    <a:pt x="0" y="99"/>
                    <a:pt x="0" y="228"/>
                  </a:cubicBezTo>
                  <a:cubicBezTo>
                    <a:pt x="0" y="351"/>
                    <a:pt x="100" y="451"/>
                    <a:pt x="223" y="451"/>
                  </a:cubicBezTo>
                  <a:cubicBezTo>
                    <a:pt x="352" y="451"/>
                    <a:pt x="451" y="351"/>
                    <a:pt x="451" y="228"/>
                  </a:cubicBezTo>
                  <a:cubicBezTo>
                    <a:pt x="451" y="99"/>
                    <a:pt x="352"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p:nvPr/>
          </p:nvSpPr>
          <p:spPr>
            <a:xfrm>
              <a:off x="3500346" y="5222604"/>
              <a:ext cx="13780" cy="13933"/>
            </a:xfrm>
            <a:custGeom>
              <a:rect b="b" l="l" r="r" t="t"/>
              <a:pathLst>
                <a:path extrusionOk="0" h="457" w="452">
                  <a:moveTo>
                    <a:pt x="223" y="1"/>
                  </a:moveTo>
                  <a:cubicBezTo>
                    <a:pt x="100" y="1"/>
                    <a:pt x="0" y="105"/>
                    <a:pt x="0" y="229"/>
                  </a:cubicBezTo>
                  <a:cubicBezTo>
                    <a:pt x="0" y="352"/>
                    <a:pt x="100" y="457"/>
                    <a:pt x="223" y="457"/>
                  </a:cubicBezTo>
                  <a:cubicBezTo>
                    <a:pt x="352" y="457"/>
                    <a:pt x="451" y="352"/>
                    <a:pt x="451" y="229"/>
                  </a:cubicBezTo>
                  <a:cubicBezTo>
                    <a:pt x="451" y="105"/>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p:nvPr/>
          </p:nvSpPr>
          <p:spPr>
            <a:xfrm>
              <a:off x="3564309" y="5111782"/>
              <a:ext cx="13780" cy="13780"/>
            </a:xfrm>
            <a:custGeom>
              <a:rect b="b" l="l" r="r" t="t"/>
              <a:pathLst>
                <a:path extrusionOk="0" h="452" w="452">
                  <a:moveTo>
                    <a:pt x="224" y="0"/>
                  </a:moveTo>
                  <a:cubicBezTo>
                    <a:pt x="101" y="0"/>
                    <a:pt x="0" y="99"/>
                    <a:pt x="0" y="228"/>
                  </a:cubicBezTo>
                  <a:cubicBezTo>
                    <a:pt x="0" y="351"/>
                    <a:pt x="101" y="451"/>
                    <a:pt x="224" y="451"/>
                  </a:cubicBezTo>
                  <a:cubicBezTo>
                    <a:pt x="351" y="451"/>
                    <a:pt x="451" y="351"/>
                    <a:pt x="451" y="228"/>
                  </a:cubicBezTo>
                  <a:cubicBezTo>
                    <a:pt x="451"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
            <p:cNvSpPr/>
            <p:nvPr/>
          </p:nvSpPr>
          <p:spPr>
            <a:xfrm>
              <a:off x="3564309" y="5222604"/>
              <a:ext cx="13780" cy="13933"/>
            </a:xfrm>
            <a:custGeom>
              <a:rect b="b" l="l" r="r" t="t"/>
              <a:pathLst>
                <a:path extrusionOk="0" h="457" w="452">
                  <a:moveTo>
                    <a:pt x="224" y="1"/>
                  </a:moveTo>
                  <a:cubicBezTo>
                    <a:pt x="101" y="1"/>
                    <a:pt x="0" y="105"/>
                    <a:pt x="0" y="229"/>
                  </a:cubicBezTo>
                  <a:cubicBezTo>
                    <a:pt x="0" y="352"/>
                    <a:pt x="101" y="457"/>
                    <a:pt x="224" y="457"/>
                  </a:cubicBezTo>
                  <a:cubicBezTo>
                    <a:pt x="351" y="457"/>
                    <a:pt x="451" y="352"/>
                    <a:pt x="451" y="229"/>
                  </a:cubicBezTo>
                  <a:cubicBezTo>
                    <a:pt x="451" y="105"/>
                    <a:pt x="351" y="1"/>
                    <a:pt x="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p:nvPr/>
          </p:nvSpPr>
          <p:spPr>
            <a:xfrm>
              <a:off x="3570101" y="5062270"/>
              <a:ext cx="34176" cy="56737"/>
            </a:xfrm>
            <a:custGeom>
              <a:rect b="b" l="l" r="r" t="t"/>
              <a:pathLst>
                <a:path extrusionOk="0" h="1861" w="1121">
                  <a:moveTo>
                    <a:pt x="1054" y="1"/>
                  </a:moveTo>
                  <a:lnTo>
                    <a:pt x="1" y="1823"/>
                  </a:lnTo>
                  <a:lnTo>
                    <a:pt x="71" y="1861"/>
                  </a:lnTo>
                  <a:lnTo>
                    <a:pt x="1120"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p:nvPr/>
          </p:nvSpPr>
          <p:spPr>
            <a:xfrm>
              <a:off x="3596443" y="5056081"/>
              <a:ext cx="13902" cy="13902"/>
            </a:xfrm>
            <a:custGeom>
              <a:rect b="b" l="l" r="r" t="t"/>
              <a:pathLst>
                <a:path extrusionOk="0" h="456" w="456">
                  <a:moveTo>
                    <a:pt x="228" y="0"/>
                  </a:moveTo>
                  <a:cubicBezTo>
                    <a:pt x="105" y="0"/>
                    <a:pt x="0" y="104"/>
                    <a:pt x="0" y="228"/>
                  </a:cubicBezTo>
                  <a:cubicBezTo>
                    <a:pt x="0" y="351"/>
                    <a:pt x="105" y="456"/>
                    <a:pt x="228" y="456"/>
                  </a:cubicBezTo>
                  <a:cubicBezTo>
                    <a:pt x="351" y="456"/>
                    <a:pt x="456" y="351"/>
                    <a:pt x="456" y="228"/>
                  </a:cubicBezTo>
                  <a:cubicBezTo>
                    <a:pt x="456" y="104"/>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a:off x="3185502" y="5284951"/>
              <a:ext cx="34298" cy="56768"/>
            </a:xfrm>
            <a:custGeom>
              <a:rect b="b" l="l" r="r" t="t"/>
              <a:pathLst>
                <a:path extrusionOk="0" h="1862" w="1125">
                  <a:moveTo>
                    <a:pt x="1054" y="1"/>
                  </a:moveTo>
                  <a:lnTo>
                    <a:pt x="0" y="1823"/>
                  </a:lnTo>
                  <a:lnTo>
                    <a:pt x="71" y="1862"/>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
            <p:cNvSpPr/>
            <p:nvPr/>
          </p:nvSpPr>
          <p:spPr>
            <a:xfrm>
              <a:off x="3179709" y="5334432"/>
              <a:ext cx="13780" cy="13780"/>
            </a:xfrm>
            <a:custGeom>
              <a:rect b="b" l="l" r="r" t="t"/>
              <a:pathLst>
                <a:path extrusionOk="0" h="452" w="452">
                  <a:moveTo>
                    <a:pt x="223" y="1"/>
                  </a:moveTo>
                  <a:cubicBezTo>
                    <a:pt x="100" y="1"/>
                    <a:pt x="0" y="101"/>
                    <a:pt x="0" y="224"/>
                  </a:cubicBezTo>
                  <a:cubicBezTo>
                    <a:pt x="0" y="353"/>
                    <a:pt x="100" y="452"/>
                    <a:pt x="223" y="452"/>
                  </a:cubicBezTo>
                  <a:cubicBezTo>
                    <a:pt x="351" y="452"/>
                    <a:pt x="451" y="353"/>
                    <a:pt x="451" y="224"/>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
            <p:cNvSpPr/>
            <p:nvPr/>
          </p:nvSpPr>
          <p:spPr>
            <a:xfrm>
              <a:off x="3211812" y="5278731"/>
              <a:ext cx="13933" cy="13780"/>
            </a:xfrm>
            <a:custGeom>
              <a:rect b="b" l="l" r="r" t="t"/>
              <a:pathLst>
                <a:path extrusionOk="0" h="452" w="457">
                  <a:moveTo>
                    <a:pt x="229" y="1"/>
                  </a:moveTo>
                  <a:cubicBezTo>
                    <a:pt x="106" y="1"/>
                    <a:pt x="1" y="101"/>
                    <a:pt x="1" y="229"/>
                  </a:cubicBezTo>
                  <a:cubicBezTo>
                    <a:pt x="1" y="353"/>
                    <a:pt x="106" y="452"/>
                    <a:pt x="229" y="452"/>
                  </a:cubicBezTo>
                  <a:cubicBezTo>
                    <a:pt x="352" y="452"/>
                    <a:pt x="456" y="353"/>
                    <a:pt x="456" y="229"/>
                  </a:cubicBezTo>
                  <a:cubicBezTo>
                    <a:pt x="456" y="101"/>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3666168" y="5228701"/>
              <a:ext cx="34207" cy="56859"/>
            </a:xfrm>
            <a:custGeom>
              <a:rect b="b" l="l" r="r" t="t"/>
              <a:pathLst>
                <a:path extrusionOk="0" h="1865" w="1122">
                  <a:moveTo>
                    <a:pt x="1054" y="0"/>
                  </a:moveTo>
                  <a:lnTo>
                    <a:pt x="0" y="1823"/>
                  </a:lnTo>
                  <a:lnTo>
                    <a:pt x="72" y="1865"/>
                  </a:lnTo>
                  <a:lnTo>
                    <a:pt x="1121" y="42"/>
                  </a:lnTo>
                  <a:lnTo>
                    <a:pt x="1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p:nvPr/>
          </p:nvSpPr>
          <p:spPr>
            <a:xfrm>
              <a:off x="3660405" y="5278335"/>
              <a:ext cx="13780" cy="13780"/>
            </a:xfrm>
            <a:custGeom>
              <a:rect b="b" l="l" r="r" t="t"/>
              <a:pathLst>
                <a:path extrusionOk="0" h="452" w="452">
                  <a:moveTo>
                    <a:pt x="223" y="0"/>
                  </a:moveTo>
                  <a:cubicBezTo>
                    <a:pt x="99" y="0"/>
                    <a:pt x="0" y="99"/>
                    <a:pt x="0" y="223"/>
                  </a:cubicBezTo>
                  <a:cubicBezTo>
                    <a:pt x="0" y="351"/>
                    <a:pt x="99"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
            <p:cNvSpPr/>
            <p:nvPr/>
          </p:nvSpPr>
          <p:spPr>
            <a:xfrm>
              <a:off x="3692509" y="5222604"/>
              <a:ext cx="13933" cy="13750"/>
            </a:xfrm>
            <a:custGeom>
              <a:rect b="b" l="l" r="r" t="t"/>
              <a:pathLst>
                <a:path extrusionOk="0" h="451" w="457">
                  <a:moveTo>
                    <a:pt x="229" y="1"/>
                  </a:moveTo>
                  <a:cubicBezTo>
                    <a:pt x="104" y="1"/>
                    <a:pt x="1" y="100"/>
                    <a:pt x="1" y="229"/>
                  </a:cubicBezTo>
                  <a:cubicBezTo>
                    <a:pt x="1" y="352"/>
                    <a:pt x="104"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
            <p:cNvSpPr/>
            <p:nvPr/>
          </p:nvSpPr>
          <p:spPr>
            <a:xfrm>
              <a:off x="3377786" y="5062270"/>
              <a:ext cx="34329" cy="56737"/>
            </a:xfrm>
            <a:custGeom>
              <a:rect b="b" l="l" r="r" t="t"/>
              <a:pathLst>
                <a:path extrusionOk="0" h="1861" w="1126">
                  <a:moveTo>
                    <a:pt x="1054" y="1"/>
                  </a:moveTo>
                  <a:lnTo>
                    <a:pt x="0" y="1823"/>
                  </a:lnTo>
                  <a:lnTo>
                    <a:pt x="72" y="1861"/>
                  </a:lnTo>
                  <a:lnTo>
                    <a:pt x="1126"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p:nvPr/>
          </p:nvSpPr>
          <p:spPr>
            <a:xfrm>
              <a:off x="3372024" y="5111782"/>
              <a:ext cx="13750" cy="13780"/>
            </a:xfrm>
            <a:custGeom>
              <a:rect b="b" l="l" r="r" t="t"/>
              <a:pathLst>
                <a:path extrusionOk="0" h="452" w="451">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3404280" y="5056081"/>
              <a:ext cx="13780" cy="13780"/>
            </a:xfrm>
            <a:custGeom>
              <a:rect b="b" l="l" r="r" t="t"/>
              <a:pathLst>
                <a:path extrusionOk="0" h="452" w="452">
                  <a:moveTo>
                    <a:pt x="224" y="0"/>
                  </a:moveTo>
                  <a:cubicBezTo>
                    <a:pt x="100" y="0"/>
                    <a:pt x="1" y="99"/>
                    <a:pt x="1" y="228"/>
                  </a:cubicBezTo>
                  <a:cubicBezTo>
                    <a:pt x="1" y="351"/>
                    <a:pt x="100" y="451"/>
                    <a:pt x="224" y="451"/>
                  </a:cubicBezTo>
                  <a:cubicBezTo>
                    <a:pt x="351" y="451"/>
                    <a:pt x="452" y="351"/>
                    <a:pt x="452" y="228"/>
                  </a:cubicBezTo>
                  <a:cubicBezTo>
                    <a:pt x="452"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a:off x="3377939" y="5006569"/>
              <a:ext cx="34329" cy="56737"/>
            </a:xfrm>
            <a:custGeom>
              <a:rect b="b" l="l" r="r" t="t"/>
              <a:pathLst>
                <a:path extrusionOk="0" h="1861" w="1126">
                  <a:moveTo>
                    <a:pt x="72" y="1"/>
                  </a:moveTo>
                  <a:lnTo>
                    <a:pt x="0" y="38"/>
                  </a:lnTo>
                  <a:lnTo>
                    <a:pt x="1054" y="1861"/>
                  </a:lnTo>
                  <a:lnTo>
                    <a:pt x="1125"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a:off x="3372024" y="5000350"/>
              <a:ext cx="13750" cy="13933"/>
            </a:xfrm>
            <a:custGeom>
              <a:rect b="b" l="l" r="r" t="t"/>
              <a:pathLst>
                <a:path extrusionOk="0" h="457" w="451">
                  <a:moveTo>
                    <a:pt x="228" y="1"/>
                  </a:moveTo>
                  <a:cubicBezTo>
                    <a:pt x="99" y="1"/>
                    <a:pt x="0" y="105"/>
                    <a:pt x="0" y="229"/>
                  </a:cubicBezTo>
                  <a:cubicBezTo>
                    <a:pt x="0" y="356"/>
                    <a:pt x="99" y="457"/>
                    <a:pt x="228" y="457"/>
                  </a:cubicBezTo>
                  <a:cubicBezTo>
                    <a:pt x="351" y="457"/>
                    <a:pt x="450" y="356"/>
                    <a:pt x="450" y="229"/>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
            <p:cNvSpPr/>
            <p:nvPr/>
          </p:nvSpPr>
          <p:spPr>
            <a:xfrm>
              <a:off x="3185624" y="5118428"/>
              <a:ext cx="34176" cy="56737"/>
            </a:xfrm>
            <a:custGeom>
              <a:rect b="b" l="l" r="r" t="t"/>
              <a:pathLst>
                <a:path extrusionOk="0" h="1861" w="1121">
                  <a:moveTo>
                    <a:pt x="72" y="1"/>
                  </a:moveTo>
                  <a:lnTo>
                    <a:pt x="1" y="38"/>
                  </a:lnTo>
                  <a:lnTo>
                    <a:pt x="1055" y="1861"/>
                  </a:lnTo>
                  <a:lnTo>
                    <a:pt x="1121"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
            <p:cNvSpPr/>
            <p:nvPr/>
          </p:nvSpPr>
          <p:spPr>
            <a:xfrm>
              <a:off x="3211812" y="5167909"/>
              <a:ext cx="13933" cy="13750"/>
            </a:xfrm>
            <a:custGeom>
              <a:rect b="b" l="l" r="r" t="t"/>
              <a:pathLst>
                <a:path extrusionOk="0" h="451" w="457">
                  <a:moveTo>
                    <a:pt x="229" y="1"/>
                  </a:moveTo>
                  <a:cubicBezTo>
                    <a:pt x="106" y="1"/>
                    <a:pt x="1" y="100"/>
                    <a:pt x="1" y="229"/>
                  </a:cubicBezTo>
                  <a:cubicBezTo>
                    <a:pt x="1" y="352"/>
                    <a:pt x="106"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
            <p:cNvSpPr/>
            <p:nvPr/>
          </p:nvSpPr>
          <p:spPr>
            <a:xfrm>
              <a:off x="3179709" y="5112178"/>
              <a:ext cx="13780" cy="13933"/>
            </a:xfrm>
            <a:custGeom>
              <a:rect b="b" l="l" r="r" t="t"/>
              <a:pathLst>
                <a:path extrusionOk="0" h="457" w="452">
                  <a:moveTo>
                    <a:pt x="223" y="1"/>
                  </a:moveTo>
                  <a:cubicBezTo>
                    <a:pt x="100" y="1"/>
                    <a:pt x="0" y="106"/>
                    <a:pt x="0" y="229"/>
                  </a:cubicBezTo>
                  <a:cubicBezTo>
                    <a:pt x="0" y="353"/>
                    <a:pt x="100" y="456"/>
                    <a:pt x="223" y="456"/>
                  </a:cubicBezTo>
                  <a:cubicBezTo>
                    <a:pt x="351" y="456"/>
                    <a:pt x="451" y="353"/>
                    <a:pt x="451" y="229"/>
                  </a:cubicBezTo>
                  <a:cubicBezTo>
                    <a:pt x="451" y="106"/>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
            <p:cNvSpPr/>
            <p:nvPr/>
          </p:nvSpPr>
          <p:spPr>
            <a:xfrm>
              <a:off x="3281263" y="5228701"/>
              <a:ext cx="97743" cy="113596"/>
            </a:xfrm>
            <a:custGeom>
              <a:rect b="b" l="l" r="r" t="t"/>
              <a:pathLst>
                <a:path extrusionOk="0" h="3726" w="3206">
                  <a:moveTo>
                    <a:pt x="1079" y="0"/>
                  </a:moveTo>
                  <a:lnTo>
                    <a:pt x="1" y="1860"/>
                  </a:lnTo>
                  <a:lnTo>
                    <a:pt x="1079" y="3725"/>
                  </a:lnTo>
                  <a:lnTo>
                    <a:pt x="3205" y="3725"/>
                  </a:lnTo>
                  <a:lnTo>
                    <a:pt x="3205" y="3645"/>
                  </a:lnTo>
                  <a:lnTo>
                    <a:pt x="1126" y="3645"/>
                  </a:lnTo>
                  <a:lnTo>
                    <a:pt x="96" y="1860"/>
                  </a:lnTo>
                  <a:lnTo>
                    <a:pt x="1126" y="80"/>
                  </a:lnTo>
                  <a:lnTo>
                    <a:pt x="3205" y="80"/>
                  </a:lnTo>
                  <a:lnTo>
                    <a:pt x="32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
            <p:cNvSpPr/>
            <p:nvPr/>
          </p:nvSpPr>
          <p:spPr>
            <a:xfrm>
              <a:off x="3275806" y="5278731"/>
              <a:ext cx="13902" cy="13780"/>
            </a:xfrm>
            <a:custGeom>
              <a:rect b="b" l="l" r="r" t="t"/>
              <a:pathLst>
                <a:path extrusionOk="0" h="452" w="456">
                  <a:moveTo>
                    <a:pt x="228" y="1"/>
                  </a:moveTo>
                  <a:cubicBezTo>
                    <a:pt x="104" y="1"/>
                    <a:pt x="0" y="101"/>
                    <a:pt x="0" y="229"/>
                  </a:cubicBezTo>
                  <a:cubicBezTo>
                    <a:pt x="0" y="353"/>
                    <a:pt x="104" y="452"/>
                    <a:pt x="228" y="452"/>
                  </a:cubicBezTo>
                  <a:cubicBezTo>
                    <a:pt x="351" y="452"/>
                    <a:pt x="456" y="353"/>
                    <a:pt x="456" y="229"/>
                  </a:cubicBezTo>
                  <a:cubicBezTo>
                    <a:pt x="456"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
            <p:cNvSpPr/>
            <p:nvPr/>
          </p:nvSpPr>
          <p:spPr>
            <a:xfrm>
              <a:off x="3308061" y="5223031"/>
              <a:ext cx="13780" cy="13933"/>
            </a:xfrm>
            <a:custGeom>
              <a:rect b="b" l="l" r="r" t="t"/>
              <a:pathLst>
                <a:path extrusionOk="0" h="457" w="452">
                  <a:moveTo>
                    <a:pt x="228" y="1"/>
                  </a:moveTo>
                  <a:cubicBezTo>
                    <a:pt x="99" y="1"/>
                    <a:pt x="0" y="105"/>
                    <a:pt x="0" y="228"/>
                  </a:cubicBezTo>
                  <a:cubicBezTo>
                    <a:pt x="0" y="351"/>
                    <a:pt x="99" y="456"/>
                    <a:pt x="228" y="456"/>
                  </a:cubicBezTo>
                  <a:cubicBezTo>
                    <a:pt x="351" y="456"/>
                    <a:pt x="451" y="351"/>
                    <a:pt x="451" y="228"/>
                  </a:cubicBezTo>
                  <a:cubicBezTo>
                    <a:pt x="451"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
            <p:cNvSpPr/>
            <p:nvPr/>
          </p:nvSpPr>
          <p:spPr>
            <a:xfrm>
              <a:off x="3308061" y="5334035"/>
              <a:ext cx="13780" cy="13780"/>
            </a:xfrm>
            <a:custGeom>
              <a:rect b="b" l="l" r="r" t="t"/>
              <a:pathLst>
                <a:path extrusionOk="0" h="452" w="452">
                  <a:moveTo>
                    <a:pt x="228" y="0"/>
                  </a:moveTo>
                  <a:cubicBezTo>
                    <a:pt x="99" y="0"/>
                    <a:pt x="0" y="99"/>
                    <a:pt x="0" y="223"/>
                  </a:cubicBezTo>
                  <a:cubicBezTo>
                    <a:pt x="0" y="351"/>
                    <a:pt x="99"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
            <p:cNvSpPr/>
            <p:nvPr/>
          </p:nvSpPr>
          <p:spPr>
            <a:xfrm>
              <a:off x="3372024" y="5223031"/>
              <a:ext cx="13750" cy="13933"/>
            </a:xfrm>
            <a:custGeom>
              <a:rect b="b" l="l" r="r" t="t"/>
              <a:pathLst>
                <a:path extrusionOk="0" h="457" w="451">
                  <a:moveTo>
                    <a:pt x="228" y="1"/>
                  </a:moveTo>
                  <a:cubicBezTo>
                    <a:pt x="99" y="1"/>
                    <a:pt x="0" y="105"/>
                    <a:pt x="0" y="228"/>
                  </a:cubicBezTo>
                  <a:cubicBezTo>
                    <a:pt x="0" y="351"/>
                    <a:pt x="99" y="456"/>
                    <a:pt x="228" y="456"/>
                  </a:cubicBezTo>
                  <a:cubicBezTo>
                    <a:pt x="351" y="456"/>
                    <a:pt x="450" y="351"/>
                    <a:pt x="450" y="228"/>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
            <p:cNvSpPr/>
            <p:nvPr/>
          </p:nvSpPr>
          <p:spPr>
            <a:xfrm>
              <a:off x="3377359" y="5172970"/>
              <a:ext cx="131005" cy="113048"/>
            </a:xfrm>
            <a:custGeom>
              <a:rect b="b" l="l" r="r" t="t"/>
              <a:pathLst>
                <a:path extrusionOk="0" h="3708" w="4297">
                  <a:moveTo>
                    <a:pt x="1078" y="0"/>
                  </a:moveTo>
                  <a:lnTo>
                    <a:pt x="1" y="1861"/>
                  </a:lnTo>
                  <a:lnTo>
                    <a:pt x="1068" y="3708"/>
                  </a:lnTo>
                  <a:lnTo>
                    <a:pt x="1135" y="3665"/>
                  </a:lnTo>
                  <a:lnTo>
                    <a:pt x="95" y="1861"/>
                  </a:lnTo>
                  <a:lnTo>
                    <a:pt x="1125" y="81"/>
                  </a:lnTo>
                  <a:lnTo>
                    <a:pt x="3186" y="81"/>
                  </a:lnTo>
                  <a:lnTo>
                    <a:pt x="4224" y="1885"/>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
            <p:cNvSpPr/>
            <p:nvPr/>
          </p:nvSpPr>
          <p:spPr>
            <a:xfrm>
              <a:off x="3404158" y="5167482"/>
              <a:ext cx="13902" cy="13780"/>
            </a:xfrm>
            <a:custGeom>
              <a:rect b="b" l="l" r="r" t="t"/>
              <a:pathLst>
                <a:path extrusionOk="0" h="452" w="456">
                  <a:moveTo>
                    <a:pt x="228" y="0"/>
                  </a:moveTo>
                  <a:cubicBezTo>
                    <a:pt x="104" y="0"/>
                    <a:pt x="0" y="100"/>
                    <a:pt x="0" y="223"/>
                  </a:cubicBezTo>
                  <a:cubicBezTo>
                    <a:pt x="0" y="351"/>
                    <a:pt x="104"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
            <p:cNvSpPr/>
            <p:nvPr/>
          </p:nvSpPr>
          <p:spPr>
            <a:xfrm>
              <a:off x="3281720" y="5117269"/>
              <a:ext cx="97286" cy="57469"/>
            </a:xfrm>
            <a:custGeom>
              <a:rect b="b" l="l" r="r" t="t"/>
              <a:pathLst>
                <a:path extrusionOk="0" h="1885" w="3191">
                  <a:moveTo>
                    <a:pt x="1064" y="0"/>
                  </a:moveTo>
                  <a:lnTo>
                    <a:pt x="1" y="1842"/>
                  </a:lnTo>
                  <a:lnTo>
                    <a:pt x="67" y="1884"/>
                  </a:lnTo>
                  <a:lnTo>
                    <a:pt x="1111" y="81"/>
                  </a:lnTo>
                  <a:lnTo>
                    <a:pt x="3190" y="81"/>
                  </a:lnTo>
                  <a:lnTo>
                    <a:pt x="3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
            <p:cNvSpPr/>
            <p:nvPr/>
          </p:nvSpPr>
          <p:spPr>
            <a:xfrm>
              <a:off x="3308061" y="5111782"/>
              <a:ext cx="13780" cy="13780"/>
            </a:xfrm>
            <a:custGeom>
              <a:rect b="b" l="l" r="r" t="t"/>
              <a:pathLst>
                <a:path extrusionOk="0" h="452" w="452">
                  <a:moveTo>
                    <a:pt x="228" y="0"/>
                  </a:moveTo>
                  <a:cubicBezTo>
                    <a:pt x="99" y="0"/>
                    <a:pt x="0" y="99"/>
                    <a:pt x="0" y="228"/>
                  </a:cubicBezTo>
                  <a:cubicBezTo>
                    <a:pt x="0" y="351"/>
                    <a:pt x="99" y="451"/>
                    <a:pt x="228" y="451"/>
                  </a:cubicBezTo>
                  <a:cubicBezTo>
                    <a:pt x="351" y="451"/>
                    <a:pt x="451" y="351"/>
                    <a:pt x="451" y="228"/>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
            <p:cNvSpPr/>
            <p:nvPr/>
          </p:nvSpPr>
          <p:spPr>
            <a:xfrm>
              <a:off x="3569644" y="5283823"/>
              <a:ext cx="130852" cy="113596"/>
            </a:xfrm>
            <a:custGeom>
              <a:rect b="b" l="l" r="r" t="t"/>
              <a:pathLst>
                <a:path extrusionOk="0" h="3726" w="4292">
                  <a:moveTo>
                    <a:pt x="1078" y="0"/>
                  </a:moveTo>
                  <a:lnTo>
                    <a:pt x="1" y="1860"/>
                  </a:lnTo>
                  <a:lnTo>
                    <a:pt x="1078" y="3726"/>
                  </a:lnTo>
                  <a:lnTo>
                    <a:pt x="3205" y="3726"/>
                  </a:lnTo>
                  <a:lnTo>
                    <a:pt x="3205" y="3645"/>
                  </a:lnTo>
                  <a:lnTo>
                    <a:pt x="1122" y="3645"/>
                  </a:lnTo>
                  <a:lnTo>
                    <a:pt x="96" y="1860"/>
                  </a:lnTo>
                  <a:lnTo>
                    <a:pt x="1122" y="81"/>
                  </a:lnTo>
                  <a:lnTo>
                    <a:pt x="3181" y="81"/>
                  </a:lnTo>
                  <a:lnTo>
                    <a:pt x="4220" y="1884"/>
                  </a:lnTo>
                  <a:lnTo>
                    <a:pt x="4292" y="1842"/>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
            <p:cNvSpPr/>
            <p:nvPr/>
          </p:nvSpPr>
          <p:spPr>
            <a:xfrm>
              <a:off x="3564156" y="5333883"/>
              <a:ext cx="13933" cy="13933"/>
            </a:xfrm>
            <a:custGeom>
              <a:rect b="b" l="l" r="r" t="t"/>
              <a:pathLst>
                <a:path extrusionOk="0" h="457" w="457">
                  <a:moveTo>
                    <a:pt x="229" y="1"/>
                  </a:moveTo>
                  <a:cubicBezTo>
                    <a:pt x="100" y="1"/>
                    <a:pt x="1" y="104"/>
                    <a:pt x="1" y="228"/>
                  </a:cubicBezTo>
                  <a:cubicBezTo>
                    <a:pt x="1" y="351"/>
                    <a:pt x="100" y="456"/>
                    <a:pt x="229" y="456"/>
                  </a:cubicBezTo>
                  <a:cubicBezTo>
                    <a:pt x="352" y="456"/>
                    <a:pt x="456" y="351"/>
                    <a:pt x="456" y="228"/>
                  </a:cubicBezTo>
                  <a:cubicBezTo>
                    <a:pt x="456"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
            <p:cNvSpPr/>
            <p:nvPr/>
          </p:nvSpPr>
          <p:spPr>
            <a:xfrm>
              <a:off x="3692509" y="5333883"/>
              <a:ext cx="13780" cy="13933"/>
            </a:xfrm>
            <a:custGeom>
              <a:rect b="b" l="l" r="r" t="t"/>
              <a:pathLst>
                <a:path extrusionOk="0" h="457" w="452">
                  <a:moveTo>
                    <a:pt x="229" y="1"/>
                  </a:moveTo>
                  <a:cubicBezTo>
                    <a:pt x="100" y="1"/>
                    <a:pt x="1" y="104"/>
                    <a:pt x="1" y="228"/>
                  </a:cubicBezTo>
                  <a:cubicBezTo>
                    <a:pt x="1" y="351"/>
                    <a:pt x="100" y="456"/>
                    <a:pt x="229" y="456"/>
                  </a:cubicBezTo>
                  <a:cubicBezTo>
                    <a:pt x="352" y="456"/>
                    <a:pt x="452" y="351"/>
                    <a:pt x="452" y="228"/>
                  </a:cubicBezTo>
                  <a:cubicBezTo>
                    <a:pt x="452"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
            <p:cNvSpPr/>
            <p:nvPr/>
          </p:nvSpPr>
          <p:spPr>
            <a:xfrm>
              <a:off x="3596443" y="5278335"/>
              <a:ext cx="13780" cy="13780"/>
            </a:xfrm>
            <a:custGeom>
              <a:rect b="b" l="l" r="r" t="t"/>
              <a:pathLst>
                <a:path extrusionOk="0" h="452" w="452">
                  <a:moveTo>
                    <a:pt x="223" y="0"/>
                  </a:moveTo>
                  <a:cubicBezTo>
                    <a:pt x="100" y="0"/>
                    <a:pt x="0" y="99"/>
                    <a:pt x="0" y="223"/>
                  </a:cubicBezTo>
                  <a:cubicBezTo>
                    <a:pt x="0" y="351"/>
                    <a:pt x="100"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
            <p:cNvSpPr/>
            <p:nvPr/>
          </p:nvSpPr>
          <p:spPr>
            <a:xfrm>
              <a:off x="3596443" y="5389126"/>
              <a:ext cx="13780" cy="13780"/>
            </a:xfrm>
            <a:custGeom>
              <a:rect b="b" l="l" r="r" t="t"/>
              <a:pathLst>
                <a:path extrusionOk="0" h="452" w="452">
                  <a:moveTo>
                    <a:pt x="223" y="1"/>
                  </a:moveTo>
                  <a:cubicBezTo>
                    <a:pt x="100" y="1"/>
                    <a:pt x="0" y="101"/>
                    <a:pt x="0" y="229"/>
                  </a:cubicBezTo>
                  <a:cubicBezTo>
                    <a:pt x="0" y="353"/>
                    <a:pt x="100"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
            <p:cNvSpPr/>
            <p:nvPr/>
          </p:nvSpPr>
          <p:spPr>
            <a:xfrm>
              <a:off x="3660405" y="5389126"/>
              <a:ext cx="13780" cy="13780"/>
            </a:xfrm>
            <a:custGeom>
              <a:rect b="b" l="l" r="r" t="t"/>
              <a:pathLst>
                <a:path extrusionOk="0" h="452" w="452">
                  <a:moveTo>
                    <a:pt x="223" y="1"/>
                  </a:moveTo>
                  <a:cubicBezTo>
                    <a:pt x="99" y="1"/>
                    <a:pt x="0" y="101"/>
                    <a:pt x="0" y="229"/>
                  </a:cubicBezTo>
                  <a:cubicBezTo>
                    <a:pt x="0" y="353"/>
                    <a:pt x="99"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
            <p:cNvSpPr/>
            <p:nvPr/>
          </p:nvSpPr>
          <p:spPr>
            <a:xfrm>
              <a:off x="3185502" y="5173397"/>
              <a:ext cx="130547" cy="57469"/>
            </a:xfrm>
            <a:custGeom>
              <a:rect b="b" l="l" r="r" t="t"/>
              <a:pathLst>
                <a:path extrusionOk="0" h="1885" w="4282">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
            <p:cNvSpPr/>
            <p:nvPr/>
          </p:nvSpPr>
          <p:spPr>
            <a:xfrm>
              <a:off x="3218642" y="5284524"/>
              <a:ext cx="64268" cy="2500"/>
            </a:xfrm>
            <a:custGeom>
              <a:rect b="b" l="l" r="r" t="t"/>
              <a:pathLst>
                <a:path extrusionOk="0" h="82" w="2108">
                  <a:moveTo>
                    <a:pt x="0" y="1"/>
                  </a:moveTo>
                  <a:lnTo>
                    <a:pt x="0" y="82"/>
                  </a:lnTo>
                  <a:lnTo>
                    <a:pt x="2107" y="82"/>
                  </a:lnTo>
                  <a:lnTo>
                    <a:pt x="2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
            <p:cNvSpPr/>
            <p:nvPr/>
          </p:nvSpPr>
          <p:spPr>
            <a:xfrm>
              <a:off x="3179709" y="5223640"/>
              <a:ext cx="13780" cy="13780"/>
            </a:xfrm>
            <a:custGeom>
              <a:rect b="b" l="l" r="r" t="t"/>
              <a:pathLst>
                <a:path extrusionOk="0" h="452" w="452">
                  <a:moveTo>
                    <a:pt x="228" y="0"/>
                  </a:moveTo>
                  <a:cubicBezTo>
                    <a:pt x="100" y="0"/>
                    <a:pt x="0" y="99"/>
                    <a:pt x="0" y="223"/>
                  </a:cubicBezTo>
                  <a:cubicBezTo>
                    <a:pt x="0" y="351"/>
                    <a:pt x="100"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
            <p:cNvSpPr/>
            <p:nvPr/>
          </p:nvSpPr>
          <p:spPr>
            <a:xfrm>
              <a:off x="3275806" y="5167909"/>
              <a:ext cx="13902" cy="13750"/>
            </a:xfrm>
            <a:custGeom>
              <a:rect b="b" l="l" r="r" t="t"/>
              <a:pathLst>
                <a:path extrusionOk="0" h="451" w="456">
                  <a:moveTo>
                    <a:pt x="228" y="1"/>
                  </a:moveTo>
                  <a:cubicBezTo>
                    <a:pt x="104" y="1"/>
                    <a:pt x="0" y="100"/>
                    <a:pt x="0" y="229"/>
                  </a:cubicBezTo>
                  <a:cubicBezTo>
                    <a:pt x="0" y="352"/>
                    <a:pt x="104" y="451"/>
                    <a:pt x="228" y="451"/>
                  </a:cubicBezTo>
                  <a:cubicBezTo>
                    <a:pt x="351" y="451"/>
                    <a:pt x="456" y="352"/>
                    <a:pt x="456" y="229"/>
                  </a:cubicBezTo>
                  <a:cubicBezTo>
                    <a:pt x="456" y="100"/>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
            <p:cNvSpPr/>
            <p:nvPr/>
          </p:nvSpPr>
          <p:spPr>
            <a:xfrm>
              <a:off x="3473883" y="5228091"/>
              <a:ext cx="130517" cy="57469"/>
            </a:xfrm>
            <a:custGeom>
              <a:rect b="b" l="l" r="r" t="t"/>
              <a:pathLst>
                <a:path extrusionOk="0" h="1885" w="4281">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
            <p:cNvSpPr/>
            <p:nvPr/>
          </p:nvSpPr>
          <p:spPr>
            <a:xfrm>
              <a:off x="3473426" y="5450223"/>
              <a:ext cx="130974" cy="113017"/>
            </a:xfrm>
            <a:custGeom>
              <a:rect b="b" l="l" r="r" t="t"/>
              <a:pathLst>
                <a:path extrusionOk="0" h="3707" w="4296">
                  <a:moveTo>
                    <a:pt x="1078" y="0"/>
                  </a:moveTo>
                  <a:lnTo>
                    <a:pt x="0" y="1865"/>
                  </a:lnTo>
                  <a:lnTo>
                    <a:pt x="1069" y="3707"/>
                  </a:lnTo>
                  <a:lnTo>
                    <a:pt x="1135" y="3669"/>
                  </a:lnTo>
                  <a:lnTo>
                    <a:pt x="96" y="1865"/>
                  </a:lnTo>
                  <a:lnTo>
                    <a:pt x="1126" y="86"/>
                  </a:lnTo>
                  <a:lnTo>
                    <a:pt x="3185" y="86"/>
                  </a:lnTo>
                  <a:lnTo>
                    <a:pt x="4225" y="1884"/>
                  </a:lnTo>
                  <a:lnTo>
                    <a:pt x="4296" y="1847"/>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
            <p:cNvSpPr/>
            <p:nvPr/>
          </p:nvSpPr>
          <p:spPr>
            <a:xfrm>
              <a:off x="3468090" y="5500436"/>
              <a:ext cx="13780" cy="13750"/>
            </a:xfrm>
            <a:custGeom>
              <a:rect b="b" l="l" r="r" t="t"/>
              <a:pathLst>
                <a:path extrusionOk="0" h="451" w="452">
                  <a:moveTo>
                    <a:pt x="223" y="1"/>
                  </a:moveTo>
                  <a:cubicBezTo>
                    <a:pt x="100" y="1"/>
                    <a:pt x="0" y="100"/>
                    <a:pt x="0" y="228"/>
                  </a:cubicBezTo>
                  <a:cubicBezTo>
                    <a:pt x="0" y="351"/>
                    <a:pt x="100" y="450"/>
                    <a:pt x="223" y="450"/>
                  </a:cubicBezTo>
                  <a:cubicBezTo>
                    <a:pt x="352" y="450"/>
                    <a:pt x="451" y="351"/>
                    <a:pt x="451" y="228"/>
                  </a:cubicBezTo>
                  <a:cubicBezTo>
                    <a:pt x="451" y="100"/>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
            <p:cNvSpPr/>
            <p:nvPr/>
          </p:nvSpPr>
          <p:spPr>
            <a:xfrm>
              <a:off x="3596443" y="5500436"/>
              <a:ext cx="13780" cy="13750"/>
            </a:xfrm>
            <a:custGeom>
              <a:rect b="b" l="l" r="r" t="t"/>
              <a:pathLst>
                <a:path extrusionOk="0" h="451" w="452">
                  <a:moveTo>
                    <a:pt x="223" y="1"/>
                  </a:moveTo>
                  <a:cubicBezTo>
                    <a:pt x="100" y="1"/>
                    <a:pt x="0" y="100"/>
                    <a:pt x="0" y="228"/>
                  </a:cubicBezTo>
                  <a:cubicBezTo>
                    <a:pt x="0" y="351"/>
                    <a:pt x="100" y="450"/>
                    <a:pt x="223" y="450"/>
                  </a:cubicBezTo>
                  <a:cubicBezTo>
                    <a:pt x="351" y="450"/>
                    <a:pt x="451" y="351"/>
                    <a:pt x="451" y="228"/>
                  </a:cubicBezTo>
                  <a:cubicBezTo>
                    <a:pt x="451" y="100"/>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p:nvPr/>
          </p:nvSpPr>
          <p:spPr>
            <a:xfrm>
              <a:off x="3500194" y="5444705"/>
              <a:ext cx="13780" cy="13902"/>
            </a:xfrm>
            <a:custGeom>
              <a:rect b="b" l="l" r="r" t="t"/>
              <a:pathLst>
                <a:path extrusionOk="0" h="456" w="452">
                  <a:moveTo>
                    <a:pt x="228" y="0"/>
                  </a:moveTo>
                  <a:cubicBezTo>
                    <a:pt x="101" y="0"/>
                    <a:pt x="1" y="105"/>
                    <a:pt x="1" y="228"/>
                  </a:cubicBezTo>
                  <a:cubicBezTo>
                    <a:pt x="1" y="352"/>
                    <a:pt x="101" y="456"/>
                    <a:pt x="228" y="456"/>
                  </a:cubicBezTo>
                  <a:cubicBezTo>
                    <a:pt x="353" y="456"/>
                    <a:pt x="452" y="352"/>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
            <p:cNvSpPr/>
            <p:nvPr/>
          </p:nvSpPr>
          <p:spPr>
            <a:xfrm>
              <a:off x="3500194" y="5555558"/>
              <a:ext cx="13780" cy="13902"/>
            </a:xfrm>
            <a:custGeom>
              <a:rect b="b" l="l" r="r" t="t"/>
              <a:pathLst>
                <a:path extrusionOk="0" h="456" w="452">
                  <a:moveTo>
                    <a:pt x="228" y="0"/>
                  </a:moveTo>
                  <a:cubicBezTo>
                    <a:pt x="101" y="0"/>
                    <a:pt x="1" y="105"/>
                    <a:pt x="1" y="228"/>
                  </a:cubicBezTo>
                  <a:cubicBezTo>
                    <a:pt x="1" y="357"/>
                    <a:pt x="101" y="456"/>
                    <a:pt x="228" y="456"/>
                  </a:cubicBezTo>
                  <a:cubicBezTo>
                    <a:pt x="353" y="456"/>
                    <a:pt x="452" y="357"/>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
            <p:cNvSpPr/>
            <p:nvPr/>
          </p:nvSpPr>
          <p:spPr>
            <a:xfrm>
              <a:off x="3564156" y="5444705"/>
              <a:ext cx="13780" cy="13902"/>
            </a:xfrm>
            <a:custGeom>
              <a:rect b="b" l="l" r="r" t="t"/>
              <a:pathLst>
                <a:path extrusionOk="0" h="456" w="452">
                  <a:moveTo>
                    <a:pt x="229" y="0"/>
                  </a:moveTo>
                  <a:cubicBezTo>
                    <a:pt x="100" y="0"/>
                    <a:pt x="1" y="105"/>
                    <a:pt x="1" y="228"/>
                  </a:cubicBezTo>
                  <a:cubicBezTo>
                    <a:pt x="1" y="352"/>
                    <a:pt x="100" y="456"/>
                    <a:pt x="229" y="456"/>
                  </a:cubicBezTo>
                  <a:cubicBezTo>
                    <a:pt x="352" y="456"/>
                    <a:pt x="452" y="352"/>
                    <a:pt x="452" y="228"/>
                  </a:cubicBezTo>
                  <a:cubicBezTo>
                    <a:pt x="452" y="105"/>
                    <a:pt x="352"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
            <p:cNvSpPr/>
            <p:nvPr/>
          </p:nvSpPr>
          <p:spPr>
            <a:xfrm>
              <a:off x="3570101" y="5395651"/>
              <a:ext cx="34298" cy="56768"/>
            </a:xfrm>
            <a:custGeom>
              <a:rect b="b" l="l" r="r" t="t"/>
              <a:pathLst>
                <a:path extrusionOk="0" h="1862" w="1125">
                  <a:moveTo>
                    <a:pt x="1054" y="1"/>
                  </a:moveTo>
                  <a:lnTo>
                    <a:pt x="1" y="1823"/>
                  </a:lnTo>
                  <a:lnTo>
                    <a:pt x="71" y="1861"/>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
            <p:cNvSpPr/>
            <p:nvPr/>
          </p:nvSpPr>
          <p:spPr>
            <a:xfrm>
              <a:off x="3473608" y="5339371"/>
              <a:ext cx="97682" cy="113048"/>
            </a:xfrm>
            <a:custGeom>
              <a:rect b="b" l="l" r="r" t="t"/>
              <a:pathLst>
                <a:path extrusionOk="0" h="3708" w="3204">
                  <a:moveTo>
                    <a:pt x="1072" y="1"/>
                  </a:moveTo>
                  <a:lnTo>
                    <a:pt x="0" y="1866"/>
                  </a:lnTo>
                  <a:lnTo>
                    <a:pt x="1063" y="3707"/>
                  </a:lnTo>
                  <a:lnTo>
                    <a:pt x="1134" y="3669"/>
                  </a:lnTo>
                  <a:lnTo>
                    <a:pt x="90" y="1866"/>
                  </a:lnTo>
                  <a:lnTo>
                    <a:pt x="1120" y="86"/>
                  </a:lnTo>
                  <a:lnTo>
                    <a:pt x="3203" y="86"/>
                  </a:lnTo>
                  <a:lnTo>
                    <a:pt x="32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6" name="Shape 206"/>
        <p:cNvGrpSpPr/>
        <p:nvPr/>
      </p:nvGrpSpPr>
      <p:grpSpPr>
        <a:xfrm>
          <a:off x="0" y="0"/>
          <a:ext cx="0" cy="0"/>
          <a:chOff x="0" y="0"/>
          <a:chExt cx="0" cy="0"/>
        </a:xfrm>
      </p:grpSpPr>
      <p:sp>
        <p:nvSpPr>
          <p:cNvPr id="207" name="Google Shape;207;p5"/>
          <p:cNvSpPr txBox="1"/>
          <p:nvPr>
            <p:ph idx="12" type="sldNum"/>
          </p:nvPr>
        </p:nvSpPr>
        <p:spPr>
          <a:xfrm>
            <a:off x="9906772" y="6854072"/>
            <a:ext cx="641400" cy="578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8" name="Google Shape;208;p5"/>
          <p:cNvSpPr txBox="1"/>
          <p:nvPr>
            <p:ph type="title"/>
          </p:nvPr>
        </p:nvSpPr>
        <p:spPr>
          <a:xfrm>
            <a:off x="502275" y="492175"/>
            <a:ext cx="4843800" cy="469800"/>
          </a:xfrm>
          <a:prstGeom prst="rect">
            <a:avLst/>
          </a:prstGeom>
        </p:spPr>
        <p:txBody>
          <a:bodyPr anchorCtr="0" anchor="t" bIns="91425" lIns="91425" spcFirstLastPara="1" rIns="91425" wrap="square" tIns="91425">
            <a:normAutofit/>
          </a:bodyPr>
          <a:lstStyle>
            <a:lvl1pPr lvl="0" rtl="0">
              <a:spcBef>
                <a:spcPts val="0"/>
              </a:spcBef>
              <a:spcAft>
                <a:spcPts val="0"/>
              </a:spcAft>
              <a:buSzPts val="3500"/>
              <a:buNone/>
              <a:defRPr sz="33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09" name="Google Shape;209;p5"/>
          <p:cNvSpPr txBox="1"/>
          <p:nvPr>
            <p:ph idx="2" type="title"/>
          </p:nvPr>
        </p:nvSpPr>
        <p:spPr>
          <a:xfrm>
            <a:off x="502275" y="3425875"/>
            <a:ext cx="4843800" cy="469800"/>
          </a:xfrm>
          <a:prstGeom prst="rect">
            <a:avLst/>
          </a:prstGeom>
        </p:spPr>
        <p:txBody>
          <a:bodyPr anchorCtr="0" anchor="t" bIns="91425" lIns="91425" spcFirstLastPara="1" rIns="91425" wrap="square" tIns="91425">
            <a:normAutofit/>
          </a:bodyPr>
          <a:lstStyle>
            <a:lvl1pPr lvl="0" rtl="0">
              <a:spcBef>
                <a:spcPts val="0"/>
              </a:spcBef>
              <a:spcAft>
                <a:spcPts val="0"/>
              </a:spcAft>
              <a:buSzPts val="3500"/>
              <a:buNone/>
              <a:defRPr sz="33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0" name="Google Shape;210;p5"/>
          <p:cNvSpPr txBox="1"/>
          <p:nvPr>
            <p:ph idx="1" type="body"/>
          </p:nvPr>
        </p:nvSpPr>
        <p:spPr>
          <a:xfrm>
            <a:off x="502275" y="1183375"/>
            <a:ext cx="9518100" cy="4302900"/>
          </a:xfrm>
          <a:prstGeom prst="rect">
            <a:avLst/>
          </a:prstGeom>
        </p:spPr>
        <p:txBody>
          <a:bodyPr anchorCtr="0" anchor="t" bIns="91425" lIns="91425" spcFirstLastPara="1" rIns="91425" wrap="square" tIns="91425">
            <a:normAutofit/>
          </a:bodyPr>
          <a:lstStyle>
            <a:lvl1pPr indent="-274320" lvl="0" marL="457200" rtl="0">
              <a:lnSpc>
                <a:spcPct val="80000"/>
              </a:lnSpc>
              <a:spcBef>
                <a:spcPts val="0"/>
              </a:spcBef>
              <a:spcAft>
                <a:spcPts val="0"/>
              </a:spcAft>
              <a:buSzPts val="720"/>
              <a:buChar char="●"/>
              <a:defRPr sz="1420"/>
            </a:lvl1pPr>
            <a:lvl2pPr indent="-264160" lvl="1" marL="914400" rtl="0">
              <a:spcBef>
                <a:spcPts val="0"/>
              </a:spcBef>
              <a:spcAft>
                <a:spcPts val="0"/>
              </a:spcAft>
              <a:buSzPts val="560"/>
              <a:buChar char="○"/>
              <a:defRPr/>
            </a:lvl2pPr>
            <a:lvl3pPr indent="-264160" lvl="2" marL="1371600" rtl="0">
              <a:spcBef>
                <a:spcPts val="0"/>
              </a:spcBef>
              <a:spcAft>
                <a:spcPts val="0"/>
              </a:spcAft>
              <a:buSzPts val="560"/>
              <a:buChar char="■"/>
              <a:defRPr/>
            </a:lvl3pPr>
            <a:lvl4pPr indent="-264160" lvl="3" marL="1828800" rtl="0">
              <a:spcBef>
                <a:spcPts val="0"/>
              </a:spcBef>
              <a:spcAft>
                <a:spcPts val="0"/>
              </a:spcAft>
              <a:buSzPts val="560"/>
              <a:buChar char="●"/>
              <a:defRPr/>
            </a:lvl4pPr>
            <a:lvl5pPr indent="-264160" lvl="4" marL="2286000" rtl="0">
              <a:spcBef>
                <a:spcPts val="0"/>
              </a:spcBef>
              <a:spcAft>
                <a:spcPts val="0"/>
              </a:spcAft>
              <a:buSzPts val="560"/>
              <a:buChar char="○"/>
              <a:defRPr/>
            </a:lvl5pPr>
            <a:lvl6pPr indent="-264160" lvl="5" marL="2743200" rtl="0">
              <a:spcBef>
                <a:spcPts val="0"/>
              </a:spcBef>
              <a:spcAft>
                <a:spcPts val="0"/>
              </a:spcAft>
              <a:buSzPts val="560"/>
              <a:buChar char="■"/>
              <a:defRPr/>
            </a:lvl6pPr>
            <a:lvl7pPr indent="-264160" lvl="6" marL="3200400" rtl="0">
              <a:spcBef>
                <a:spcPts val="0"/>
              </a:spcBef>
              <a:spcAft>
                <a:spcPts val="0"/>
              </a:spcAft>
              <a:buSzPts val="560"/>
              <a:buChar char="●"/>
              <a:defRPr/>
            </a:lvl7pPr>
            <a:lvl8pPr indent="-264159" lvl="7" marL="3657600" rtl="0">
              <a:spcBef>
                <a:spcPts val="0"/>
              </a:spcBef>
              <a:spcAft>
                <a:spcPts val="0"/>
              </a:spcAft>
              <a:buSzPts val="560"/>
              <a:buChar char="○"/>
              <a:defRPr/>
            </a:lvl8pPr>
            <a:lvl9pPr indent="-264159" lvl="8" marL="4114800" rtl="0">
              <a:spcBef>
                <a:spcPts val="0"/>
              </a:spcBef>
              <a:spcAft>
                <a:spcPts val="0"/>
              </a:spcAft>
              <a:buSzPts val="560"/>
              <a:buChar char="■"/>
              <a:defRPr/>
            </a:lvl9pPr>
          </a:lstStyle>
          <a:p/>
        </p:txBody>
      </p:sp>
      <p:sp>
        <p:nvSpPr>
          <p:cNvPr id="211" name="Google Shape;211;p5"/>
          <p:cNvSpPr txBox="1"/>
          <p:nvPr>
            <p:ph idx="3" type="body"/>
          </p:nvPr>
        </p:nvSpPr>
        <p:spPr>
          <a:xfrm>
            <a:off x="502275" y="4865751"/>
            <a:ext cx="9963000" cy="15921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12" name="Google Shape;212;p5"/>
          <p:cNvSpPr/>
          <p:nvPr/>
        </p:nvSpPr>
        <p:spPr>
          <a:xfrm rot="-8329196">
            <a:off x="2807319" y="-1341944"/>
            <a:ext cx="15045157" cy="5284852"/>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5"/>
          <p:cNvSpPr/>
          <p:nvPr/>
        </p:nvSpPr>
        <p:spPr>
          <a:xfrm flipH="1" rot="339811">
            <a:off x="-258189" y="4970399"/>
            <a:ext cx="12440203" cy="3755823"/>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4" name="Google Shape;214;p5"/>
          <p:cNvGrpSpPr/>
          <p:nvPr/>
        </p:nvGrpSpPr>
        <p:grpSpPr>
          <a:xfrm flipH="1">
            <a:off x="9520635" y="4302404"/>
            <a:ext cx="3476329" cy="3755786"/>
            <a:chOff x="3179709" y="5000350"/>
            <a:chExt cx="526733" cy="569110"/>
          </a:xfrm>
        </p:grpSpPr>
        <p:sp>
          <p:nvSpPr>
            <p:cNvPr id="215" name="Google Shape;215;p5"/>
            <p:cNvSpPr/>
            <p:nvPr/>
          </p:nvSpPr>
          <p:spPr>
            <a:xfrm>
              <a:off x="3377359" y="5283823"/>
              <a:ext cx="131005" cy="113596"/>
            </a:xfrm>
            <a:custGeom>
              <a:rect b="b" l="l" r="r" t="t"/>
              <a:pathLst>
                <a:path extrusionOk="0" h="3726" w="4297">
                  <a:moveTo>
                    <a:pt x="1078" y="0"/>
                  </a:moveTo>
                  <a:lnTo>
                    <a:pt x="1" y="1860"/>
                  </a:lnTo>
                  <a:lnTo>
                    <a:pt x="1078" y="3726"/>
                  </a:lnTo>
                  <a:lnTo>
                    <a:pt x="3204" y="3726"/>
                  </a:lnTo>
                  <a:lnTo>
                    <a:pt x="3204" y="3645"/>
                  </a:lnTo>
                  <a:lnTo>
                    <a:pt x="1125" y="3645"/>
                  </a:lnTo>
                  <a:lnTo>
                    <a:pt x="95" y="1860"/>
                  </a:lnTo>
                  <a:lnTo>
                    <a:pt x="1125" y="81"/>
                  </a:lnTo>
                  <a:lnTo>
                    <a:pt x="3180" y="81"/>
                  </a:lnTo>
                  <a:lnTo>
                    <a:pt x="4224" y="1884"/>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5"/>
            <p:cNvSpPr/>
            <p:nvPr/>
          </p:nvSpPr>
          <p:spPr>
            <a:xfrm>
              <a:off x="3371841" y="5333883"/>
              <a:ext cx="13933" cy="13933"/>
            </a:xfrm>
            <a:custGeom>
              <a:rect b="b" l="l" r="r" t="t"/>
              <a:pathLst>
                <a:path extrusionOk="0" h="457" w="457">
                  <a:moveTo>
                    <a:pt x="228" y="1"/>
                  </a:moveTo>
                  <a:cubicBezTo>
                    <a:pt x="105" y="1"/>
                    <a:pt x="1" y="104"/>
                    <a:pt x="1" y="228"/>
                  </a:cubicBezTo>
                  <a:cubicBezTo>
                    <a:pt x="1" y="351"/>
                    <a:pt x="105" y="456"/>
                    <a:pt x="228" y="456"/>
                  </a:cubicBezTo>
                  <a:cubicBezTo>
                    <a:pt x="357" y="456"/>
                    <a:pt x="456" y="351"/>
                    <a:pt x="456" y="228"/>
                  </a:cubicBezTo>
                  <a:cubicBezTo>
                    <a:pt x="456" y="104"/>
                    <a:pt x="357"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5"/>
            <p:cNvSpPr/>
            <p:nvPr/>
          </p:nvSpPr>
          <p:spPr>
            <a:xfrm>
              <a:off x="3500194" y="5333883"/>
              <a:ext cx="13933" cy="13933"/>
            </a:xfrm>
            <a:custGeom>
              <a:rect b="b" l="l" r="r" t="t"/>
              <a:pathLst>
                <a:path extrusionOk="0" h="457" w="457">
                  <a:moveTo>
                    <a:pt x="228" y="1"/>
                  </a:moveTo>
                  <a:cubicBezTo>
                    <a:pt x="105" y="1"/>
                    <a:pt x="1" y="104"/>
                    <a:pt x="1" y="228"/>
                  </a:cubicBezTo>
                  <a:cubicBezTo>
                    <a:pt x="1" y="351"/>
                    <a:pt x="105" y="456"/>
                    <a:pt x="228" y="456"/>
                  </a:cubicBezTo>
                  <a:cubicBezTo>
                    <a:pt x="353" y="456"/>
                    <a:pt x="456" y="351"/>
                    <a:pt x="456" y="228"/>
                  </a:cubicBezTo>
                  <a:cubicBezTo>
                    <a:pt x="456" y="104"/>
                    <a:pt x="353"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5"/>
            <p:cNvSpPr/>
            <p:nvPr/>
          </p:nvSpPr>
          <p:spPr>
            <a:xfrm>
              <a:off x="3404158" y="5278335"/>
              <a:ext cx="13719" cy="13780"/>
            </a:xfrm>
            <a:custGeom>
              <a:rect b="b" l="l" r="r" t="t"/>
              <a:pathLst>
                <a:path extrusionOk="0" h="452" w="450">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5"/>
            <p:cNvSpPr/>
            <p:nvPr/>
          </p:nvSpPr>
          <p:spPr>
            <a:xfrm>
              <a:off x="3404158" y="5389126"/>
              <a:ext cx="13719" cy="13780"/>
            </a:xfrm>
            <a:custGeom>
              <a:rect b="b" l="l" r="r" t="t"/>
              <a:pathLst>
                <a:path extrusionOk="0" h="452" w="450">
                  <a:moveTo>
                    <a:pt x="228" y="1"/>
                  </a:moveTo>
                  <a:cubicBezTo>
                    <a:pt x="99" y="1"/>
                    <a:pt x="0" y="101"/>
                    <a:pt x="0" y="229"/>
                  </a:cubicBezTo>
                  <a:cubicBezTo>
                    <a:pt x="0" y="353"/>
                    <a:pt x="99" y="452"/>
                    <a:pt x="228" y="452"/>
                  </a:cubicBezTo>
                  <a:cubicBezTo>
                    <a:pt x="351" y="452"/>
                    <a:pt x="450" y="353"/>
                    <a:pt x="450" y="229"/>
                  </a:cubicBezTo>
                  <a:cubicBezTo>
                    <a:pt x="450"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5"/>
            <p:cNvSpPr/>
            <p:nvPr/>
          </p:nvSpPr>
          <p:spPr>
            <a:xfrm>
              <a:off x="3468090" y="5278335"/>
              <a:ext cx="13780" cy="13780"/>
            </a:xfrm>
            <a:custGeom>
              <a:rect b="b" l="l" r="r" t="t"/>
              <a:pathLst>
                <a:path extrusionOk="0" h="452" w="452">
                  <a:moveTo>
                    <a:pt x="228" y="0"/>
                  </a:moveTo>
                  <a:cubicBezTo>
                    <a:pt x="100" y="0"/>
                    <a:pt x="0" y="99"/>
                    <a:pt x="0" y="223"/>
                  </a:cubicBezTo>
                  <a:cubicBezTo>
                    <a:pt x="0" y="351"/>
                    <a:pt x="100" y="451"/>
                    <a:pt x="228" y="451"/>
                  </a:cubicBezTo>
                  <a:cubicBezTo>
                    <a:pt x="352" y="451"/>
                    <a:pt x="451" y="351"/>
                    <a:pt x="451" y="223"/>
                  </a:cubicBezTo>
                  <a:cubicBezTo>
                    <a:pt x="451" y="99"/>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5"/>
            <p:cNvSpPr/>
            <p:nvPr/>
          </p:nvSpPr>
          <p:spPr>
            <a:xfrm>
              <a:off x="3468090" y="5389126"/>
              <a:ext cx="13780" cy="13780"/>
            </a:xfrm>
            <a:custGeom>
              <a:rect b="b" l="l" r="r" t="t"/>
              <a:pathLst>
                <a:path extrusionOk="0" h="452" w="452">
                  <a:moveTo>
                    <a:pt x="228" y="1"/>
                  </a:moveTo>
                  <a:cubicBezTo>
                    <a:pt x="100" y="1"/>
                    <a:pt x="0" y="101"/>
                    <a:pt x="0" y="229"/>
                  </a:cubicBezTo>
                  <a:cubicBezTo>
                    <a:pt x="0" y="353"/>
                    <a:pt x="100" y="452"/>
                    <a:pt x="228" y="452"/>
                  </a:cubicBezTo>
                  <a:cubicBezTo>
                    <a:pt x="352" y="452"/>
                    <a:pt x="451" y="353"/>
                    <a:pt x="451" y="229"/>
                  </a:cubicBezTo>
                  <a:cubicBezTo>
                    <a:pt x="451" y="101"/>
                    <a:pt x="35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5"/>
            <p:cNvSpPr/>
            <p:nvPr/>
          </p:nvSpPr>
          <p:spPr>
            <a:xfrm>
              <a:off x="3473883" y="5117269"/>
              <a:ext cx="130517" cy="57469"/>
            </a:xfrm>
            <a:custGeom>
              <a:rect b="b" l="l" r="r" t="t"/>
              <a:pathLst>
                <a:path extrusionOk="0" h="1885" w="4281">
                  <a:moveTo>
                    <a:pt x="1068" y="0"/>
                  </a:moveTo>
                  <a:lnTo>
                    <a:pt x="0" y="1846"/>
                  </a:lnTo>
                  <a:lnTo>
                    <a:pt x="71" y="1884"/>
                  </a:lnTo>
                  <a:lnTo>
                    <a:pt x="1115" y="81"/>
                  </a:lnTo>
                  <a:lnTo>
                    <a:pt x="3170" y="81"/>
                  </a:lnTo>
                  <a:lnTo>
                    <a:pt x="4215" y="1884"/>
                  </a:lnTo>
                  <a:lnTo>
                    <a:pt x="4281" y="184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5"/>
            <p:cNvSpPr/>
            <p:nvPr/>
          </p:nvSpPr>
          <p:spPr>
            <a:xfrm>
              <a:off x="3468090" y="5167482"/>
              <a:ext cx="13902" cy="13780"/>
            </a:xfrm>
            <a:custGeom>
              <a:rect b="b" l="l" r="r" t="t"/>
              <a:pathLst>
                <a:path extrusionOk="0" h="452" w="456">
                  <a:moveTo>
                    <a:pt x="228" y="0"/>
                  </a:moveTo>
                  <a:cubicBezTo>
                    <a:pt x="105" y="0"/>
                    <a:pt x="0" y="100"/>
                    <a:pt x="0" y="223"/>
                  </a:cubicBezTo>
                  <a:cubicBezTo>
                    <a:pt x="0" y="351"/>
                    <a:pt x="105" y="451"/>
                    <a:pt x="228" y="451"/>
                  </a:cubicBezTo>
                  <a:cubicBezTo>
                    <a:pt x="352" y="451"/>
                    <a:pt x="456" y="351"/>
                    <a:pt x="456" y="223"/>
                  </a:cubicBezTo>
                  <a:cubicBezTo>
                    <a:pt x="456" y="100"/>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5"/>
            <p:cNvSpPr/>
            <p:nvPr/>
          </p:nvSpPr>
          <p:spPr>
            <a:xfrm>
              <a:off x="3596443" y="5167482"/>
              <a:ext cx="13902" cy="13780"/>
            </a:xfrm>
            <a:custGeom>
              <a:rect b="b" l="l" r="r" t="t"/>
              <a:pathLst>
                <a:path extrusionOk="0" h="452" w="456">
                  <a:moveTo>
                    <a:pt x="228" y="0"/>
                  </a:moveTo>
                  <a:cubicBezTo>
                    <a:pt x="105" y="0"/>
                    <a:pt x="0" y="100"/>
                    <a:pt x="0" y="223"/>
                  </a:cubicBezTo>
                  <a:cubicBezTo>
                    <a:pt x="0" y="351"/>
                    <a:pt x="105"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5"/>
            <p:cNvSpPr/>
            <p:nvPr/>
          </p:nvSpPr>
          <p:spPr>
            <a:xfrm>
              <a:off x="3500346" y="5111782"/>
              <a:ext cx="13780" cy="13780"/>
            </a:xfrm>
            <a:custGeom>
              <a:rect b="b" l="l" r="r" t="t"/>
              <a:pathLst>
                <a:path extrusionOk="0" h="452" w="452">
                  <a:moveTo>
                    <a:pt x="223" y="0"/>
                  </a:moveTo>
                  <a:cubicBezTo>
                    <a:pt x="100" y="0"/>
                    <a:pt x="0" y="99"/>
                    <a:pt x="0" y="228"/>
                  </a:cubicBezTo>
                  <a:cubicBezTo>
                    <a:pt x="0" y="351"/>
                    <a:pt x="100" y="451"/>
                    <a:pt x="223" y="451"/>
                  </a:cubicBezTo>
                  <a:cubicBezTo>
                    <a:pt x="352" y="451"/>
                    <a:pt x="451" y="351"/>
                    <a:pt x="451" y="228"/>
                  </a:cubicBezTo>
                  <a:cubicBezTo>
                    <a:pt x="451" y="99"/>
                    <a:pt x="352"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
            <p:cNvSpPr/>
            <p:nvPr/>
          </p:nvSpPr>
          <p:spPr>
            <a:xfrm>
              <a:off x="3500346" y="5222604"/>
              <a:ext cx="13780" cy="13933"/>
            </a:xfrm>
            <a:custGeom>
              <a:rect b="b" l="l" r="r" t="t"/>
              <a:pathLst>
                <a:path extrusionOk="0" h="457" w="452">
                  <a:moveTo>
                    <a:pt x="223" y="1"/>
                  </a:moveTo>
                  <a:cubicBezTo>
                    <a:pt x="100" y="1"/>
                    <a:pt x="0" y="105"/>
                    <a:pt x="0" y="229"/>
                  </a:cubicBezTo>
                  <a:cubicBezTo>
                    <a:pt x="0" y="352"/>
                    <a:pt x="100" y="457"/>
                    <a:pt x="223" y="457"/>
                  </a:cubicBezTo>
                  <a:cubicBezTo>
                    <a:pt x="352" y="457"/>
                    <a:pt x="451" y="352"/>
                    <a:pt x="451" y="229"/>
                  </a:cubicBezTo>
                  <a:cubicBezTo>
                    <a:pt x="451" y="105"/>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5"/>
            <p:cNvSpPr/>
            <p:nvPr/>
          </p:nvSpPr>
          <p:spPr>
            <a:xfrm>
              <a:off x="3564309" y="5111782"/>
              <a:ext cx="13780" cy="13780"/>
            </a:xfrm>
            <a:custGeom>
              <a:rect b="b" l="l" r="r" t="t"/>
              <a:pathLst>
                <a:path extrusionOk="0" h="452" w="452">
                  <a:moveTo>
                    <a:pt x="224" y="0"/>
                  </a:moveTo>
                  <a:cubicBezTo>
                    <a:pt x="101" y="0"/>
                    <a:pt x="0" y="99"/>
                    <a:pt x="0" y="228"/>
                  </a:cubicBezTo>
                  <a:cubicBezTo>
                    <a:pt x="0" y="351"/>
                    <a:pt x="101" y="451"/>
                    <a:pt x="224" y="451"/>
                  </a:cubicBezTo>
                  <a:cubicBezTo>
                    <a:pt x="351" y="451"/>
                    <a:pt x="451" y="351"/>
                    <a:pt x="451" y="228"/>
                  </a:cubicBezTo>
                  <a:cubicBezTo>
                    <a:pt x="451"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5"/>
            <p:cNvSpPr/>
            <p:nvPr/>
          </p:nvSpPr>
          <p:spPr>
            <a:xfrm>
              <a:off x="3564309" y="5222604"/>
              <a:ext cx="13780" cy="13933"/>
            </a:xfrm>
            <a:custGeom>
              <a:rect b="b" l="l" r="r" t="t"/>
              <a:pathLst>
                <a:path extrusionOk="0" h="457" w="452">
                  <a:moveTo>
                    <a:pt x="224" y="1"/>
                  </a:moveTo>
                  <a:cubicBezTo>
                    <a:pt x="101" y="1"/>
                    <a:pt x="0" y="105"/>
                    <a:pt x="0" y="229"/>
                  </a:cubicBezTo>
                  <a:cubicBezTo>
                    <a:pt x="0" y="352"/>
                    <a:pt x="101" y="457"/>
                    <a:pt x="224" y="457"/>
                  </a:cubicBezTo>
                  <a:cubicBezTo>
                    <a:pt x="351" y="457"/>
                    <a:pt x="451" y="352"/>
                    <a:pt x="451" y="229"/>
                  </a:cubicBezTo>
                  <a:cubicBezTo>
                    <a:pt x="451" y="105"/>
                    <a:pt x="351" y="1"/>
                    <a:pt x="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5"/>
            <p:cNvSpPr/>
            <p:nvPr/>
          </p:nvSpPr>
          <p:spPr>
            <a:xfrm>
              <a:off x="3570101" y="5062270"/>
              <a:ext cx="34176" cy="56737"/>
            </a:xfrm>
            <a:custGeom>
              <a:rect b="b" l="l" r="r" t="t"/>
              <a:pathLst>
                <a:path extrusionOk="0" h="1861" w="1121">
                  <a:moveTo>
                    <a:pt x="1054" y="1"/>
                  </a:moveTo>
                  <a:lnTo>
                    <a:pt x="1" y="1823"/>
                  </a:lnTo>
                  <a:lnTo>
                    <a:pt x="71" y="1861"/>
                  </a:lnTo>
                  <a:lnTo>
                    <a:pt x="1120"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3596443" y="5056081"/>
              <a:ext cx="13902" cy="13902"/>
            </a:xfrm>
            <a:custGeom>
              <a:rect b="b" l="l" r="r" t="t"/>
              <a:pathLst>
                <a:path extrusionOk="0" h="456" w="456">
                  <a:moveTo>
                    <a:pt x="228" y="0"/>
                  </a:moveTo>
                  <a:cubicBezTo>
                    <a:pt x="105" y="0"/>
                    <a:pt x="0" y="104"/>
                    <a:pt x="0" y="228"/>
                  </a:cubicBezTo>
                  <a:cubicBezTo>
                    <a:pt x="0" y="351"/>
                    <a:pt x="105" y="456"/>
                    <a:pt x="228" y="456"/>
                  </a:cubicBezTo>
                  <a:cubicBezTo>
                    <a:pt x="351" y="456"/>
                    <a:pt x="456" y="351"/>
                    <a:pt x="456" y="228"/>
                  </a:cubicBezTo>
                  <a:cubicBezTo>
                    <a:pt x="456" y="104"/>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p:nvPr/>
          </p:nvSpPr>
          <p:spPr>
            <a:xfrm>
              <a:off x="3185502" y="5284951"/>
              <a:ext cx="34298" cy="56768"/>
            </a:xfrm>
            <a:custGeom>
              <a:rect b="b" l="l" r="r" t="t"/>
              <a:pathLst>
                <a:path extrusionOk="0" h="1862" w="1125">
                  <a:moveTo>
                    <a:pt x="1054" y="1"/>
                  </a:moveTo>
                  <a:lnTo>
                    <a:pt x="0" y="1823"/>
                  </a:lnTo>
                  <a:lnTo>
                    <a:pt x="71" y="1862"/>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5"/>
            <p:cNvSpPr/>
            <p:nvPr/>
          </p:nvSpPr>
          <p:spPr>
            <a:xfrm>
              <a:off x="3179709" y="5334432"/>
              <a:ext cx="13780" cy="13780"/>
            </a:xfrm>
            <a:custGeom>
              <a:rect b="b" l="l" r="r" t="t"/>
              <a:pathLst>
                <a:path extrusionOk="0" h="452" w="452">
                  <a:moveTo>
                    <a:pt x="223" y="1"/>
                  </a:moveTo>
                  <a:cubicBezTo>
                    <a:pt x="100" y="1"/>
                    <a:pt x="0" y="101"/>
                    <a:pt x="0" y="224"/>
                  </a:cubicBezTo>
                  <a:cubicBezTo>
                    <a:pt x="0" y="353"/>
                    <a:pt x="100" y="452"/>
                    <a:pt x="223" y="452"/>
                  </a:cubicBezTo>
                  <a:cubicBezTo>
                    <a:pt x="351" y="452"/>
                    <a:pt x="451" y="353"/>
                    <a:pt x="451" y="224"/>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
            <p:cNvSpPr/>
            <p:nvPr/>
          </p:nvSpPr>
          <p:spPr>
            <a:xfrm>
              <a:off x="3211812" y="5278731"/>
              <a:ext cx="13933" cy="13780"/>
            </a:xfrm>
            <a:custGeom>
              <a:rect b="b" l="l" r="r" t="t"/>
              <a:pathLst>
                <a:path extrusionOk="0" h="452" w="457">
                  <a:moveTo>
                    <a:pt x="229" y="1"/>
                  </a:moveTo>
                  <a:cubicBezTo>
                    <a:pt x="106" y="1"/>
                    <a:pt x="1" y="101"/>
                    <a:pt x="1" y="229"/>
                  </a:cubicBezTo>
                  <a:cubicBezTo>
                    <a:pt x="1" y="353"/>
                    <a:pt x="106" y="452"/>
                    <a:pt x="229" y="452"/>
                  </a:cubicBezTo>
                  <a:cubicBezTo>
                    <a:pt x="352" y="452"/>
                    <a:pt x="456" y="353"/>
                    <a:pt x="456" y="229"/>
                  </a:cubicBezTo>
                  <a:cubicBezTo>
                    <a:pt x="456" y="101"/>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
            <p:cNvSpPr/>
            <p:nvPr/>
          </p:nvSpPr>
          <p:spPr>
            <a:xfrm>
              <a:off x="3666168" y="5228701"/>
              <a:ext cx="34207" cy="56859"/>
            </a:xfrm>
            <a:custGeom>
              <a:rect b="b" l="l" r="r" t="t"/>
              <a:pathLst>
                <a:path extrusionOk="0" h="1865" w="1122">
                  <a:moveTo>
                    <a:pt x="1054" y="0"/>
                  </a:moveTo>
                  <a:lnTo>
                    <a:pt x="0" y="1823"/>
                  </a:lnTo>
                  <a:lnTo>
                    <a:pt x="72" y="1865"/>
                  </a:lnTo>
                  <a:lnTo>
                    <a:pt x="1121" y="42"/>
                  </a:lnTo>
                  <a:lnTo>
                    <a:pt x="1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3660405" y="5278335"/>
              <a:ext cx="13780" cy="13780"/>
            </a:xfrm>
            <a:custGeom>
              <a:rect b="b" l="l" r="r" t="t"/>
              <a:pathLst>
                <a:path extrusionOk="0" h="452" w="452">
                  <a:moveTo>
                    <a:pt x="223" y="0"/>
                  </a:moveTo>
                  <a:cubicBezTo>
                    <a:pt x="99" y="0"/>
                    <a:pt x="0" y="99"/>
                    <a:pt x="0" y="223"/>
                  </a:cubicBezTo>
                  <a:cubicBezTo>
                    <a:pt x="0" y="351"/>
                    <a:pt x="99"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
            <p:cNvSpPr/>
            <p:nvPr/>
          </p:nvSpPr>
          <p:spPr>
            <a:xfrm>
              <a:off x="3692509" y="5222604"/>
              <a:ext cx="13933" cy="13750"/>
            </a:xfrm>
            <a:custGeom>
              <a:rect b="b" l="l" r="r" t="t"/>
              <a:pathLst>
                <a:path extrusionOk="0" h="451" w="457">
                  <a:moveTo>
                    <a:pt x="229" y="1"/>
                  </a:moveTo>
                  <a:cubicBezTo>
                    <a:pt x="104" y="1"/>
                    <a:pt x="1" y="100"/>
                    <a:pt x="1" y="229"/>
                  </a:cubicBezTo>
                  <a:cubicBezTo>
                    <a:pt x="1" y="352"/>
                    <a:pt x="104"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5"/>
            <p:cNvSpPr/>
            <p:nvPr/>
          </p:nvSpPr>
          <p:spPr>
            <a:xfrm>
              <a:off x="3377786" y="5062270"/>
              <a:ext cx="34329" cy="56737"/>
            </a:xfrm>
            <a:custGeom>
              <a:rect b="b" l="l" r="r" t="t"/>
              <a:pathLst>
                <a:path extrusionOk="0" h="1861" w="1126">
                  <a:moveTo>
                    <a:pt x="1054" y="1"/>
                  </a:moveTo>
                  <a:lnTo>
                    <a:pt x="0" y="1823"/>
                  </a:lnTo>
                  <a:lnTo>
                    <a:pt x="72" y="1861"/>
                  </a:lnTo>
                  <a:lnTo>
                    <a:pt x="1126"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
            <p:cNvSpPr/>
            <p:nvPr/>
          </p:nvSpPr>
          <p:spPr>
            <a:xfrm>
              <a:off x="3372024" y="5111782"/>
              <a:ext cx="13750" cy="13780"/>
            </a:xfrm>
            <a:custGeom>
              <a:rect b="b" l="l" r="r" t="t"/>
              <a:pathLst>
                <a:path extrusionOk="0" h="452" w="451">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3404280" y="5056081"/>
              <a:ext cx="13780" cy="13780"/>
            </a:xfrm>
            <a:custGeom>
              <a:rect b="b" l="l" r="r" t="t"/>
              <a:pathLst>
                <a:path extrusionOk="0" h="452" w="452">
                  <a:moveTo>
                    <a:pt x="224" y="0"/>
                  </a:moveTo>
                  <a:cubicBezTo>
                    <a:pt x="100" y="0"/>
                    <a:pt x="1" y="99"/>
                    <a:pt x="1" y="228"/>
                  </a:cubicBezTo>
                  <a:cubicBezTo>
                    <a:pt x="1" y="351"/>
                    <a:pt x="100" y="451"/>
                    <a:pt x="224" y="451"/>
                  </a:cubicBezTo>
                  <a:cubicBezTo>
                    <a:pt x="351" y="451"/>
                    <a:pt x="452" y="351"/>
                    <a:pt x="452" y="228"/>
                  </a:cubicBezTo>
                  <a:cubicBezTo>
                    <a:pt x="452"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a:off x="3377939" y="5006569"/>
              <a:ext cx="34329" cy="56737"/>
            </a:xfrm>
            <a:custGeom>
              <a:rect b="b" l="l" r="r" t="t"/>
              <a:pathLst>
                <a:path extrusionOk="0" h="1861" w="1126">
                  <a:moveTo>
                    <a:pt x="72" y="1"/>
                  </a:moveTo>
                  <a:lnTo>
                    <a:pt x="0" y="38"/>
                  </a:lnTo>
                  <a:lnTo>
                    <a:pt x="1054" y="1861"/>
                  </a:lnTo>
                  <a:lnTo>
                    <a:pt x="1125"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a:off x="3372024" y="5000350"/>
              <a:ext cx="13750" cy="13933"/>
            </a:xfrm>
            <a:custGeom>
              <a:rect b="b" l="l" r="r" t="t"/>
              <a:pathLst>
                <a:path extrusionOk="0" h="457" w="451">
                  <a:moveTo>
                    <a:pt x="228" y="1"/>
                  </a:moveTo>
                  <a:cubicBezTo>
                    <a:pt x="99" y="1"/>
                    <a:pt x="0" y="105"/>
                    <a:pt x="0" y="229"/>
                  </a:cubicBezTo>
                  <a:cubicBezTo>
                    <a:pt x="0" y="356"/>
                    <a:pt x="99" y="457"/>
                    <a:pt x="228" y="457"/>
                  </a:cubicBezTo>
                  <a:cubicBezTo>
                    <a:pt x="351" y="457"/>
                    <a:pt x="450" y="356"/>
                    <a:pt x="450" y="229"/>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
            <p:cNvSpPr/>
            <p:nvPr/>
          </p:nvSpPr>
          <p:spPr>
            <a:xfrm>
              <a:off x="3185624" y="5118428"/>
              <a:ext cx="34176" cy="56737"/>
            </a:xfrm>
            <a:custGeom>
              <a:rect b="b" l="l" r="r" t="t"/>
              <a:pathLst>
                <a:path extrusionOk="0" h="1861" w="1121">
                  <a:moveTo>
                    <a:pt x="72" y="1"/>
                  </a:moveTo>
                  <a:lnTo>
                    <a:pt x="1" y="38"/>
                  </a:lnTo>
                  <a:lnTo>
                    <a:pt x="1055" y="1861"/>
                  </a:lnTo>
                  <a:lnTo>
                    <a:pt x="1121"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5"/>
            <p:cNvSpPr/>
            <p:nvPr/>
          </p:nvSpPr>
          <p:spPr>
            <a:xfrm>
              <a:off x="3211812" y="5167909"/>
              <a:ext cx="13933" cy="13750"/>
            </a:xfrm>
            <a:custGeom>
              <a:rect b="b" l="l" r="r" t="t"/>
              <a:pathLst>
                <a:path extrusionOk="0" h="451" w="457">
                  <a:moveTo>
                    <a:pt x="229" y="1"/>
                  </a:moveTo>
                  <a:cubicBezTo>
                    <a:pt x="106" y="1"/>
                    <a:pt x="1" y="100"/>
                    <a:pt x="1" y="229"/>
                  </a:cubicBezTo>
                  <a:cubicBezTo>
                    <a:pt x="1" y="352"/>
                    <a:pt x="106"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
            <p:cNvSpPr/>
            <p:nvPr/>
          </p:nvSpPr>
          <p:spPr>
            <a:xfrm>
              <a:off x="3179709" y="5112178"/>
              <a:ext cx="13780" cy="13933"/>
            </a:xfrm>
            <a:custGeom>
              <a:rect b="b" l="l" r="r" t="t"/>
              <a:pathLst>
                <a:path extrusionOk="0" h="457" w="452">
                  <a:moveTo>
                    <a:pt x="223" y="1"/>
                  </a:moveTo>
                  <a:cubicBezTo>
                    <a:pt x="100" y="1"/>
                    <a:pt x="0" y="106"/>
                    <a:pt x="0" y="229"/>
                  </a:cubicBezTo>
                  <a:cubicBezTo>
                    <a:pt x="0" y="353"/>
                    <a:pt x="100" y="456"/>
                    <a:pt x="223" y="456"/>
                  </a:cubicBezTo>
                  <a:cubicBezTo>
                    <a:pt x="351" y="456"/>
                    <a:pt x="451" y="353"/>
                    <a:pt x="451" y="229"/>
                  </a:cubicBezTo>
                  <a:cubicBezTo>
                    <a:pt x="451" y="106"/>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5"/>
            <p:cNvSpPr/>
            <p:nvPr/>
          </p:nvSpPr>
          <p:spPr>
            <a:xfrm>
              <a:off x="3281263" y="5228701"/>
              <a:ext cx="97743" cy="113596"/>
            </a:xfrm>
            <a:custGeom>
              <a:rect b="b" l="l" r="r" t="t"/>
              <a:pathLst>
                <a:path extrusionOk="0" h="3726" w="3206">
                  <a:moveTo>
                    <a:pt x="1079" y="0"/>
                  </a:moveTo>
                  <a:lnTo>
                    <a:pt x="1" y="1860"/>
                  </a:lnTo>
                  <a:lnTo>
                    <a:pt x="1079" y="3725"/>
                  </a:lnTo>
                  <a:lnTo>
                    <a:pt x="3205" y="3725"/>
                  </a:lnTo>
                  <a:lnTo>
                    <a:pt x="3205" y="3645"/>
                  </a:lnTo>
                  <a:lnTo>
                    <a:pt x="1126" y="3645"/>
                  </a:lnTo>
                  <a:lnTo>
                    <a:pt x="96" y="1860"/>
                  </a:lnTo>
                  <a:lnTo>
                    <a:pt x="1126" y="80"/>
                  </a:lnTo>
                  <a:lnTo>
                    <a:pt x="3205" y="80"/>
                  </a:lnTo>
                  <a:lnTo>
                    <a:pt x="32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
            <p:cNvSpPr/>
            <p:nvPr/>
          </p:nvSpPr>
          <p:spPr>
            <a:xfrm>
              <a:off x="3275806" y="5278731"/>
              <a:ext cx="13902" cy="13780"/>
            </a:xfrm>
            <a:custGeom>
              <a:rect b="b" l="l" r="r" t="t"/>
              <a:pathLst>
                <a:path extrusionOk="0" h="452" w="456">
                  <a:moveTo>
                    <a:pt x="228" y="1"/>
                  </a:moveTo>
                  <a:cubicBezTo>
                    <a:pt x="104" y="1"/>
                    <a:pt x="0" y="101"/>
                    <a:pt x="0" y="229"/>
                  </a:cubicBezTo>
                  <a:cubicBezTo>
                    <a:pt x="0" y="353"/>
                    <a:pt x="104" y="452"/>
                    <a:pt x="228" y="452"/>
                  </a:cubicBezTo>
                  <a:cubicBezTo>
                    <a:pt x="351" y="452"/>
                    <a:pt x="456" y="353"/>
                    <a:pt x="456" y="229"/>
                  </a:cubicBezTo>
                  <a:cubicBezTo>
                    <a:pt x="456"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5"/>
            <p:cNvSpPr/>
            <p:nvPr/>
          </p:nvSpPr>
          <p:spPr>
            <a:xfrm>
              <a:off x="3308061" y="5223031"/>
              <a:ext cx="13780" cy="13933"/>
            </a:xfrm>
            <a:custGeom>
              <a:rect b="b" l="l" r="r" t="t"/>
              <a:pathLst>
                <a:path extrusionOk="0" h="457" w="452">
                  <a:moveTo>
                    <a:pt x="228" y="1"/>
                  </a:moveTo>
                  <a:cubicBezTo>
                    <a:pt x="99" y="1"/>
                    <a:pt x="0" y="105"/>
                    <a:pt x="0" y="228"/>
                  </a:cubicBezTo>
                  <a:cubicBezTo>
                    <a:pt x="0" y="351"/>
                    <a:pt x="99" y="456"/>
                    <a:pt x="228" y="456"/>
                  </a:cubicBezTo>
                  <a:cubicBezTo>
                    <a:pt x="351" y="456"/>
                    <a:pt x="451" y="351"/>
                    <a:pt x="451" y="228"/>
                  </a:cubicBezTo>
                  <a:cubicBezTo>
                    <a:pt x="451"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5"/>
            <p:cNvSpPr/>
            <p:nvPr/>
          </p:nvSpPr>
          <p:spPr>
            <a:xfrm>
              <a:off x="3308061" y="5334035"/>
              <a:ext cx="13780" cy="13780"/>
            </a:xfrm>
            <a:custGeom>
              <a:rect b="b" l="l" r="r" t="t"/>
              <a:pathLst>
                <a:path extrusionOk="0" h="452" w="452">
                  <a:moveTo>
                    <a:pt x="228" y="0"/>
                  </a:moveTo>
                  <a:cubicBezTo>
                    <a:pt x="99" y="0"/>
                    <a:pt x="0" y="99"/>
                    <a:pt x="0" y="223"/>
                  </a:cubicBezTo>
                  <a:cubicBezTo>
                    <a:pt x="0" y="351"/>
                    <a:pt x="99"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
            <p:cNvSpPr/>
            <p:nvPr/>
          </p:nvSpPr>
          <p:spPr>
            <a:xfrm>
              <a:off x="3372024" y="5223031"/>
              <a:ext cx="13750" cy="13933"/>
            </a:xfrm>
            <a:custGeom>
              <a:rect b="b" l="l" r="r" t="t"/>
              <a:pathLst>
                <a:path extrusionOk="0" h="457" w="451">
                  <a:moveTo>
                    <a:pt x="228" y="1"/>
                  </a:moveTo>
                  <a:cubicBezTo>
                    <a:pt x="99" y="1"/>
                    <a:pt x="0" y="105"/>
                    <a:pt x="0" y="228"/>
                  </a:cubicBezTo>
                  <a:cubicBezTo>
                    <a:pt x="0" y="351"/>
                    <a:pt x="99" y="456"/>
                    <a:pt x="228" y="456"/>
                  </a:cubicBezTo>
                  <a:cubicBezTo>
                    <a:pt x="351" y="456"/>
                    <a:pt x="450" y="351"/>
                    <a:pt x="450" y="228"/>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
            <p:cNvSpPr/>
            <p:nvPr/>
          </p:nvSpPr>
          <p:spPr>
            <a:xfrm>
              <a:off x="3377359" y="5172970"/>
              <a:ext cx="131005" cy="113048"/>
            </a:xfrm>
            <a:custGeom>
              <a:rect b="b" l="l" r="r" t="t"/>
              <a:pathLst>
                <a:path extrusionOk="0" h="3708" w="4297">
                  <a:moveTo>
                    <a:pt x="1078" y="0"/>
                  </a:moveTo>
                  <a:lnTo>
                    <a:pt x="1" y="1861"/>
                  </a:lnTo>
                  <a:lnTo>
                    <a:pt x="1068" y="3708"/>
                  </a:lnTo>
                  <a:lnTo>
                    <a:pt x="1135" y="3665"/>
                  </a:lnTo>
                  <a:lnTo>
                    <a:pt x="95" y="1861"/>
                  </a:lnTo>
                  <a:lnTo>
                    <a:pt x="1125" y="81"/>
                  </a:lnTo>
                  <a:lnTo>
                    <a:pt x="3186" y="81"/>
                  </a:lnTo>
                  <a:lnTo>
                    <a:pt x="4224" y="1885"/>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5"/>
            <p:cNvSpPr/>
            <p:nvPr/>
          </p:nvSpPr>
          <p:spPr>
            <a:xfrm>
              <a:off x="3404158" y="5167482"/>
              <a:ext cx="13902" cy="13780"/>
            </a:xfrm>
            <a:custGeom>
              <a:rect b="b" l="l" r="r" t="t"/>
              <a:pathLst>
                <a:path extrusionOk="0" h="452" w="456">
                  <a:moveTo>
                    <a:pt x="228" y="0"/>
                  </a:moveTo>
                  <a:cubicBezTo>
                    <a:pt x="104" y="0"/>
                    <a:pt x="0" y="100"/>
                    <a:pt x="0" y="223"/>
                  </a:cubicBezTo>
                  <a:cubicBezTo>
                    <a:pt x="0" y="351"/>
                    <a:pt x="104"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5"/>
            <p:cNvSpPr/>
            <p:nvPr/>
          </p:nvSpPr>
          <p:spPr>
            <a:xfrm>
              <a:off x="3281720" y="5117269"/>
              <a:ext cx="97286" cy="57469"/>
            </a:xfrm>
            <a:custGeom>
              <a:rect b="b" l="l" r="r" t="t"/>
              <a:pathLst>
                <a:path extrusionOk="0" h="1885" w="3191">
                  <a:moveTo>
                    <a:pt x="1064" y="0"/>
                  </a:moveTo>
                  <a:lnTo>
                    <a:pt x="1" y="1842"/>
                  </a:lnTo>
                  <a:lnTo>
                    <a:pt x="67" y="1884"/>
                  </a:lnTo>
                  <a:lnTo>
                    <a:pt x="1111" y="81"/>
                  </a:lnTo>
                  <a:lnTo>
                    <a:pt x="3190" y="81"/>
                  </a:lnTo>
                  <a:lnTo>
                    <a:pt x="3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
            <p:cNvSpPr/>
            <p:nvPr/>
          </p:nvSpPr>
          <p:spPr>
            <a:xfrm>
              <a:off x="3308061" y="5111782"/>
              <a:ext cx="13780" cy="13780"/>
            </a:xfrm>
            <a:custGeom>
              <a:rect b="b" l="l" r="r" t="t"/>
              <a:pathLst>
                <a:path extrusionOk="0" h="452" w="452">
                  <a:moveTo>
                    <a:pt x="228" y="0"/>
                  </a:moveTo>
                  <a:cubicBezTo>
                    <a:pt x="99" y="0"/>
                    <a:pt x="0" y="99"/>
                    <a:pt x="0" y="228"/>
                  </a:cubicBezTo>
                  <a:cubicBezTo>
                    <a:pt x="0" y="351"/>
                    <a:pt x="99" y="451"/>
                    <a:pt x="228" y="451"/>
                  </a:cubicBezTo>
                  <a:cubicBezTo>
                    <a:pt x="351" y="451"/>
                    <a:pt x="451" y="351"/>
                    <a:pt x="451" y="228"/>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5"/>
            <p:cNvSpPr/>
            <p:nvPr/>
          </p:nvSpPr>
          <p:spPr>
            <a:xfrm>
              <a:off x="3569644" y="5283823"/>
              <a:ext cx="130852" cy="113596"/>
            </a:xfrm>
            <a:custGeom>
              <a:rect b="b" l="l" r="r" t="t"/>
              <a:pathLst>
                <a:path extrusionOk="0" h="3726" w="4292">
                  <a:moveTo>
                    <a:pt x="1078" y="0"/>
                  </a:moveTo>
                  <a:lnTo>
                    <a:pt x="1" y="1860"/>
                  </a:lnTo>
                  <a:lnTo>
                    <a:pt x="1078" y="3726"/>
                  </a:lnTo>
                  <a:lnTo>
                    <a:pt x="3205" y="3726"/>
                  </a:lnTo>
                  <a:lnTo>
                    <a:pt x="3205" y="3645"/>
                  </a:lnTo>
                  <a:lnTo>
                    <a:pt x="1122" y="3645"/>
                  </a:lnTo>
                  <a:lnTo>
                    <a:pt x="96" y="1860"/>
                  </a:lnTo>
                  <a:lnTo>
                    <a:pt x="1122" y="81"/>
                  </a:lnTo>
                  <a:lnTo>
                    <a:pt x="3181" y="81"/>
                  </a:lnTo>
                  <a:lnTo>
                    <a:pt x="4220" y="1884"/>
                  </a:lnTo>
                  <a:lnTo>
                    <a:pt x="4292" y="1842"/>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5"/>
            <p:cNvSpPr/>
            <p:nvPr/>
          </p:nvSpPr>
          <p:spPr>
            <a:xfrm>
              <a:off x="3564156" y="5333883"/>
              <a:ext cx="13933" cy="13933"/>
            </a:xfrm>
            <a:custGeom>
              <a:rect b="b" l="l" r="r" t="t"/>
              <a:pathLst>
                <a:path extrusionOk="0" h="457" w="457">
                  <a:moveTo>
                    <a:pt x="229" y="1"/>
                  </a:moveTo>
                  <a:cubicBezTo>
                    <a:pt x="100" y="1"/>
                    <a:pt x="1" y="104"/>
                    <a:pt x="1" y="228"/>
                  </a:cubicBezTo>
                  <a:cubicBezTo>
                    <a:pt x="1" y="351"/>
                    <a:pt x="100" y="456"/>
                    <a:pt x="229" y="456"/>
                  </a:cubicBezTo>
                  <a:cubicBezTo>
                    <a:pt x="352" y="456"/>
                    <a:pt x="456" y="351"/>
                    <a:pt x="456" y="228"/>
                  </a:cubicBezTo>
                  <a:cubicBezTo>
                    <a:pt x="456"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5"/>
            <p:cNvSpPr/>
            <p:nvPr/>
          </p:nvSpPr>
          <p:spPr>
            <a:xfrm>
              <a:off x="3692509" y="5333883"/>
              <a:ext cx="13780" cy="13933"/>
            </a:xfrm>
            <a:custGeom>
              <a:rect b="b" l="l" r="r" t="t"/>
              <a:pathLst>
                <a:path extrusionOk="0" h="457" w="452">
                  <a:moveTo>
                    <a:pt x="229" y="1"/>
                  </a:moveTo>
                  <a:cubicBezTo>
                    <a:pt x="100" y="1"/>
                    <a:pt x="1" y="104"/>
                    <a:pt x="1" y="228"/>
                  </a:cubicBezTo>
                  <a:cubicBezTo>
                    <a:pt x="1" y="351"/>
                    <a:pt x="100" y="456"/>
                    <a:pt x="229" y="456"/>
                  </a:cubicBezTo>
                  <a:cubicBezTo>
                    <a:pt x="352" y="456"/>
                    <a:pt x="452" y="351"/>
                    <a:pt x="452" y="228"/>
                  </a:cubicBezTo>
                  <a:cubicBezTo>
                    <a:pt x="452"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
            <p:cNvSpPr/>
            <p:nvPr/>
          </p:nvSpPr>
          <p:spPr>
            <a:xfrm>
              <a:off x="3596443" y="5278335"/>
              <a:ext cx="13780" cy="13780"/>
            </a:xfrm>
            <a:custGeom>
              <a:rect b="b" l="l" r="r" t="t"/>
              <a:pathLst>
                <a:path extrusionOk="0" h="452" w="452">
                  <a:moveTo>
                    <a:pt x="223" y="0"/>
                  </a:moveTo>
                  <a:cubicBezTo>
                    <a:pt x="100" y="0"/>
                    <a:pt x="0" y="99"/>
                    <a:pt x="0" y="223"/>
                  </a:cubicBezTo>
                  <a:cubicBezTo>
                    <a:pt x="0" y="351"/>
                    <a:pt x="100"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5"/>
            <p:cNvSpPr/>
            <p:nvPr/>
          </p:nvSpPr>
          <p:spPr>
            <a:xfrm>
              <a:off x="3596443" y="5389126"/>
              <a:ext cx="13780" cy="13780"/>
            </a:xfrm>
            <a:custGeom>
              <a:rect b="b" l="l" r="r" t="t"/>
              <a:pathLst>
                <a:path extrusionOk="0" h="452" w="452">
                  <a:moveTo>
                    <a:pt x="223" y="1"/>
                  </a:moveTo>
                  <a:cubicBezTo>
                    <a:pt x="100" y="1"/>
                    <a:pt x="0" y="101"/>
                    <a:pt x="0" y="229"/>
                  </a:cubicBezTo>
                  <a:cubicBezTo>
                    <a:pt x="0" y="353"/>
                    <a:pt x="100"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
            <p:cNvSpPr/>
            <p:nvPr/>
          </p:nvSpPr>
          <p:spPr>
            <a:xfrm>
              <a:off x="3660405" y="5389126"/>
              <a:ext cx="13780" cy="13780"/>
            </a:xfrm>
            <a:custGeom>
              <a:rect b="b" l="l" r="r" t="t"/>
              <a:pathLst>
                <a:path extrusionOk="0" h="452" w="452">
                  <a:moveTo>
                    <a:pt x="223" y="1"/>
                  </a:moveTo>
                  <a:cubicBezTo>
                    <a:pt x="99" y="1"/>
                    <a:pt x="0" y="101"/>
                    <a:pt x="0" y="229"/>
                  </a:cubicBezTo>
                  <a:cubicBezTo>
                    <a:pt x="0" y="353"/>
                    <a:pt x="99"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5"/>
            <p:cNvSpPr/>
            <p:nvPr/>
          </p:nvSpPr>
          <p:spPr>
            <a:xfrm>
              <a:off x="3185502" y="5173397"/>
              <a:ext cx="130547" cy="57469"/>
            </a:xfrm>
            <a:custGeom>
              <a:rect b="b" l="l" r="r" t="t"/>
              <a:pathLst>
                <a:path extrusionOk="0" h="1885" w="4282">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5"/>
            <p:cNvSpPr/>
            <p:nvPr/>
          </p:nvSpPr>
          <p:spPr>
            <a:xfrm>
              <a:off x="3218642" y="5284524"/>
              <a:ext cx="64268" cy="2500"/>
            </a:xfrm>
            <a:custGeom>
              <a:rect b="b" l="l" r="r" t="t"/>
              <a:pathLst>
                <a:path extrusionOk="0" h="82" w="2108">
                  <a:moveTo>
                    <a:pt x="0" y="1"/>
                  </a:moveTo>
                  <a:lnTo>
                    <a:pt x="0" y="82"/>
                  </a:lnTo>
                  <a:lnTo>
                    <a:pt x="2107" y="82"/>
                  </a:lnTo>
                  <a:lnTo>
                    <a:pt x="2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
            <p:cNvSpPr/>
            <p:nvPr/>
          </p:nvSpPr>
          <p:spPr>
            <a:xfrm>
              <a:off x="3179709" y="5223640"/>
              <a:ext cx="13780" cy="13780"/>
            </a:xfrm>
            <a:custGeom>
              <a:rect b="b" l="l" r="r" t="t"/>
              <a:pathLst>
                <a:path extrusionOk="0" h="452" w="452">
                  <a:moveTo>
                    <a:pt x="228" y="0"/>
                  </a:moveTo>
                  <a:cubicBezTo>
                    <a:pt x="100" y="0"/>
                    <a:pt x="0" y="99"/>
                    <a:pt x="0" y="223"/>
                  </a:cubicBezTo>
                  <a:cubicBezTo>
                    <a:pt x="0" y="351"/>
                    <a:pt x="100"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
            <p:cNvSpPr/>
            <p:nvPr/>
          </p:nvSpPr>
          <p:spPr>
            <a:xfrm>
              <a:off x="3275806" y="5167909"/>
              <a:ext cx="13902" cy="13750"/>
            </a:xfrm>
            <a:custGeom>
              <a:rect b="b" l="l" r="r" t="t"/>
              <a:pathLst>
                <a:path extrusionOk="0" h="451" w="456">
                  <a:moveTo>
                    <a:pt x="228" y="1"/>
                  </a:moveTo>
                  <a:cubicBezTo>
                    <a:pt x="104" y="1"/>
                    <a:pt x="0" y="100"/>
                    <a:pt x="0" y="229"/>
                  </a:cubicBezTo>
                  <a:cubicBezTo>
                    <a:pt x="0" y="352"/>
                    <a:pt x="104" y="451"/>
                    <a:pt x="228" y="451"/>
                  </a:cubicBezTo>
                  <a:cubicBezTo>
                    <a:pt x="351" y="451"/>
                    <a:pt x="456" y="352"/>
                    <a:pt x="456" y="229"/>
                  </a:cubicBezTo>
                  <a:cubicBezTo>
                    <a:pt x="456" y="100"/>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5"/>
            <p:cNvSpPr/>
            <p:nvPr/>
          </p:nvSpPr>
          <p:spPr>
            <a:xfrm>
              <a:off x="3473883" y="5228091"/>
              <a:ext cx="130517" cy="57469"/>
            </a:xfrm>
            <a:custGeom>
              <a:rect b="b" l="l" r="r" t="t"/>
              <a:pathLst>
                <a:path extrusionOk="0" h="1885" w="4281">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
            <p:cNvSpPr/>
            <p:nvPr/>
          </p:nvSpPr>
          <p:spPr>
            <a:xfrm>
              <a:off x="3473426" y="5450223"/>
              <a:ext cx="130974" cy="113017"/>
            </a:xfrm>
            <a:custGeom>
              <a:rect b="b" l="l" r="r" t="t"/>
              <a:pathLst>
                <a:path extrusionOk="0" h="3707" w="4296">
                  <a:moveTo>
                    <a:pt x="1078" y="0"/>
                  </a:moveTo>
                  <a:lnTo>
                    <a:pt x="0" y="1865"/>
                  </a:lnTo>
                  <a:lnTo>
                    <a:pt x="1069" y="3707"/>
                  </a:lnTo>
                  <a:lnTo>
                    <a:pt x="1135" y="3669"/>
                  </a:lnTo>
                  <a:lnTo>
                    <a:pt x="96" y="1865"/>
                  </a:lnTo>
                  <a:lnTo>
                    <a:pt x="1126" y="86"/>
                  </a:lnTo>
                  <a:lnTo>
                    <a:pt x="3185" y="86"/>
                  </a:lnTo>
                  <a:lnTo>
                    <a:pt x="4225" y="1884"/>
                  </a:lnTo>
                  <a:lnTo>
                    <a:pt x="4296" y="1847"/>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
            <p:cNvSpPr/>
            <p:nvPr/>
          </p:nvSpPr>
          <p:spPr>
            <a:xfrm>
              <a:off x="3468090" y="5500436"/>
              <a:ext cx="13780" cy="13750"/>
            </a:xfrm>
            <a:custGeom>
              <a:rect b="b" l="l" r="r" t="t"/>
              <a:pathLst>
                <a:path extrusionOk="0" h="451" w="452">
                  <a:moveTo>
                    <a:pt x="223" y="1"/>
                  </a:moveTo>
                  <a:cubicBezTo>
                    <a:pt x="100" y="1"/>
                    <a:pt x="0" y="100"/>
                    <a:pt x="0" y="228"/>
                  </a:cubicBezTo>
                  <a:cubicBezTo>
                    <a:pt x="0" y="351"/>
                    <a:pt x="100" y="450"/>
                    <a:pt x="223" y="450"/>
                  </a:cubicBezTo>
                  <a:cubicBezTo>
                    <a:pt x="352" y="450"/>
                    <a:pt x="451" y="351"/>
                    <a:pt x="451" y="228"/>
                  </a:cubicBezTo>
                  <a:cubicBezTo>
                    <a:pt x="451" y="100"/>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
            <p:cNvSpPr/>
            <p:nvPr/>
          </p:nvSpPr>
          <p:spPr>
            <a:xfrm>
              <a:off x="3596443" y="5500436"/>
              <a:ext cx="13780" cy="13750"/>
            </a:xfrm>
            <a:custGeom>
              <a:rect b="b" l="l" r="r" t="t"/>
              <a:pathLst>
                <a:path extrusionOk="0" h="451" w="452">
                  <a:moveTo>
                    <a:pt x="223" y="1"/>
                  </a:moveTo>
                  <a:cubicBezTo>
                    <a:pt x="100" y="1"/>
                    <a:pt x="0" y="100"/>
                    <a:pt x="0" y="228"/>
                  </a:cubicBezTo>
                  <a:cubicBezTo>
                    <a:pt x="0" y="351"/>
                    <a:pt x="100" y="450"/>
                    <a:pt x="223" y="450"/>
                  </a:cubicBezTo>
                  <a:cubicBezTo>
                    <a:pt x="351" y="450"/>
                    <a:pt x="451" y="351"/>
                    <a:pt x="451" y="228"/>
                  </a:cubicBezTo>
                  <a:cubicBezTo>
                    <a:pt x="451" y="100"/>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
            <p:cNvSpPr/>
            <p:nvPr/>
          </p:nvSpPr>
          <p:spPr>
            <a:xfrm>
              <a:off x="3500194" y="5444705"/>
              <a:ext cx="13780" cy="13902"/>
            </a:xfrm>
            <a:custGeom>
              <a:rect b="b" l="l" r="r" t="t"/>
              <a:pathLst>
                <a:path extrusionOk="0" h="456" w="452">
                  <a:moveTo>
                    <a:pt x="228" y="0"/>
                  </a:moveTo>
                  <a:cubicBezTo>
                    <a:pt x="101" y="0"/>
                    <a:pt x="1" y="105"/>
                    <a:pt x="1" y="228"/>
                  </a:cubicBezTo>
                  <a:cubicBezTo>
                    <a:pt x="1" y="352"/>
                    <a:pt x="101" y="456"/>
                    <a:pt x="228" y="456"/>
                  </a:cubicBezTo>
                  <a:cubicBezTo>
                    <a:pt x="353" y="456"/>
                    <a:pt x="452" y="352"/>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5"/>
            <p:cNvSpPr/>
            <p:nvPr/>
          </p:nvSpPr>
          <p:spPr>
            <a:xfrm>
              <a:off x="3500194" y="5555558"/>
              <a:ext cx="13780" cy="13902"/>
            </a:xfrm>
            <a:custGeom>
              <a:rect b="b" l="l" r="r" t="t"/>
              <a:pathLst>
                <a:path extrusionOk="0" h="456" w="452">
                  <a:moveTo>
                    <a:pt x="228" y="0"/>
                  </a:moveTo>
                  <a:cubicBezTo>
                    <a:pt x="101" y="0"/>
                    <a:pt x="1" y="105"/>
                    <a:pt x="1" y="228"/>
                  </a:cubicBezTo>
                  <a:cubicBezTo>
                    <a:pt x="1" y="357"/>
                    <a:pt x="101" y="456"/>
                    <a:pt x="228" y="456"/>
                  </a:cubicBezTo>
                  <a:cubicBezTo>
                    <a:pt x="353" y="456"/>
                    <a:pt x="452" y="357"/>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
            <p:cNvSpPr/>
            <p:nvPr/>
          </p:nvSpPr>
          <p:spPr>
            <a:xfrm>
              <a:off x="3564156" y="5444705"/>
              <a:ext cx="13780" cy="13902"/>
            </a:xfrm>
            <a:custGeom>
              <a:rect b="b" l="l" r="r" t="t"/>
              <a:pathLst>
                <a:path extrusionOk="0" h="456" w="452">
                  <a:moveTo>
                    <a:pt x="229" y="0"/>
                  </a:moveTo>
                  <a:cubicBezTo>
                    <a:pt x="100" y="0"/>
                    <a:pt x="1" y="105"/>
                    <a:pt x="1" y="228"/>
                  </a:cubicBezTo>
                  <a:cubicBezTo>
                    <a:pt x="1" y="352"/>
                    <a:pt x="100" y="456"/>
                    <a:pt x="229" y="456"/>
                  </a:cubicBezTo>
                  <a:cubicBezTo>
                    <a:pt x="352" y="456"/>
                    <a:pt x="452" y="352"/>
                    <a:pt x="452" y="228"/>
                  </a:cubicBezTo>
                  <a:cubicBezTo>
                    <a:pt x="452" y="105"/>
                    <a:pt x="352"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
            <p:cNvSpPr/>
            <p:nvPr/>
          </p:nvSpPr>
          <p:spPr>
            <a:xfrm>
              <a:off x="3570101" y="5395651"/>
              <a:ext cx="34298" cy="56768"/>
            </a:xfrm>
            <a:custGeom>
              <a:rect b="b" l="l" r="r" t="t"/>
              <a:pathLst>
                <a:path extrusionOk="0" h="1862" w="1125">
                  <a:moveTo>
                    <a:pt x="1054" y="1"/>
                  </a:moveTo>
                  <a:lnTo>
                    <a:pt x="1" y="1823"/>
                  </a:lnTo>
                  <a:lnTo>
                    <a:pt x="71" y="1861"/>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5"/>
            <p:cNvSpPr/>
            <p:nvPr/>
          </p:nvSpPr>
          <p:spPr>
            <a:xfrm>
              <a:off x="3473608" y="5339371"/>
              <a:ext cx="97682" cy="113048"/>
            </a:xfrm>
            <a:custGeom>
              <a:rect b="b" l="l" r="r" t="t"/>
              <a:pathLst>
                <a:path extrusionOk="0" h="3708" w="3204">
                  <a:moveTo>
                    <a:pt x="1072" y="1"/>
                  </a:moveTo>
                  <a:lnTo>
                    <a:pt x="0" y="1866"/>
                  </a:lnTo>
                  <a:lnTo>
                    <a:pt x="1063" y="3707"/>
                  </a:lnTo>
                  <a:lnTo>
                    <a:pt x="1134" y="3669"/>
                  </a:lnTo>
                  <a:lnTo>
                    <a:pt x="90" y="1866"/>
                  </a:lnTo>
                  <a:lnTo>
                    <a:pt x="1120" y="86"/>
                  </a:lnTo>
                  <a:lnTo>
                    <a:pt x="3203" y="86"/>
                  </a:lnTo>
                  <a:lnTo>
                    <a:pt x="32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3" name="Shape 273"/>
        <p:cNvGrpSpPr/>
        <p:nvPr/>
      </p:nvGrpSpPr>
      <p:grpSpPr>
        <a:xfrm>
          <a:off x="0" y="0"/>
          <a:ext cx="0" cy="0"/>
          <a:chOff x="0" y="0"/>
          <a:chExt cx="0" cy="0"/>
        </a:xfrm>
      </p:grpSpPr>
      <p:sp>
        <p:nvSpPr>
          <p:cNvPr id="274" name="Google Shape;274;p6"/>
          <p:cNvSpPr/>
          <p:nvPr/>
        </p:nvSpPr>
        <p:spPr>
          <a:xfrm flipH="1">
            <a:off x="3564441" y="-618125"/>
            <a:ext cx="10910984" cy="4828247"/>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6"/>
          <p:cNvSpPr txBox="1"/>
          <p:nvPr>
            <p:ph type="title"/>
          </p:nvPr>
        </p:nvSpPr>
        <p:spPr>
          <a:xfrm>
            <a:off x="361950" y="753775"/>
            <a:ext cx="2841900" cy="10113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3500"/>
              <a:buNone/>
              <a:defRPr sz="27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6" name="Google Shape;276;p6"/>
          <p:cNvSpPr txBox="1"/>
          <p:nvPr>
            <p:ph idx="12" type="sldNum"/>
          </p:nvPr>
        </p:nvSpPr>
        <p:spPr>
          <a:xfrm>
            <a:off x="9906772" y="6854072"/>
            <a:ext cx="641400" cy="578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77" name="Google Shape;277;p6"/>
          <p:cNvSpPr txBox="1"/>
          <p:nvPr>
            <p:ph idx="2" type="title"/>
          </p:nvPr>
        </p:nvSpPr>
        <p:spPr>
          <a:xfrm>
            <a:off x="3924988" y="753775"/>
            <a:ext cx="2841900" cy="10113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3500"/>
              <a:buNone/>
              <a:defRPr sz="27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8" name="Google Shape;278;p6"/>
          <p:cNvSpPr txBox="1"/>
          <p:nvPr>
            <p:ph idx="3" type="title"/>
          </p:nvPr>
        </p:nvSpPr>
        <p:spPr>
          <a:xfrm>
            <a:off x="7488025" y="753775"/>
            <a:ext cx="2841900" cy="16872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3500"/>
              <a:buNone/>
              <a:defRPr sz="27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9" name="Google Shape;279;p6"/>
          <p:cNvSpPr txBox="1"/>
          <p:nvPr/>
        </p:nvSpPr>
        <p:spPr>
          <a:xfrm>
            <a:off x="3557700" y="6589800"/>
            <a:ext cx="3591600" cy="605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000">
                <a:solidFill>
                  <a:schemeClr val="accent1"/>
                </a:solidFill>
                <a:latin typeface="Montserrat"/>
                <a:ea typeface="Montserrat"/>
                <a:cs typeface="Montserrat"/>
                <a:sym typeface="Montserrat"/>
              </a:rPr>
              <a:t>This template was created by </a:t>
            </a:r>
            <a:r>
              <a:rPr lang="en" sz="1000" u="sng">
                <a:solidFill>
                  <a:schemeClr val="accent1"/>
                </a:solidFill>
                <a:latin typeface="Montserrat"/>
                <a:ea typeface="Montserrat"/>
                <a:cs typeface="Montserrat"/>
                <a:sym typeface="Montserrat"/>
                <a:hlinkClick r:id="rId2">
                  <a:extLst>
                    <a:ext uri="{A12FA001-AC4F-418D-AE19-62706E023703}">
                      <ahyp:hlinkClr val="tx"/>
                    </a:ext>
                  </a:extLst>
                </a:hlinkClick>
              </a:rPr>
              <a:t>Slidesgo</a:t>
            </a:r>
            <a:endParaRPr sz="1000">
              <a:solidFill>
                <a:schemeClr val="accent1"/>
              </a:solidFill>
              <a:latin typeface="Montserrat"/>
              <a:ea typeface="Montserrat"/>
              <a:cs typeface="Montserrat"/>
              <a:sym typeface="Montserrat"/>
            </a:endParaRPr>
          </a:p>
        </p:txBody>
      </p:sp>
      <p:sp>
        <p:nvSpPr>
          <p:cNvPr id="280" name="Google Shape;280;p6"/>
          <p:cNvSpPr/>
          <p:nvPr/>
        </p:nvSpPr>
        <p:spPr>
          <a:xfrm rot="10799930">
            <a:off x="3552682" y="4684221"/>
            <a:ext cx="14466084" cy="1999112"/>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6"/>
          <p:cNvSpPr/>
          <p:nvPr/>
        </p:nvSpPr>
        <p:spPr>
          <a:xfrm rot="-10285708">
            <a:off x="-653518" y="3559107"/>
            <a:ext cx="3895390" cy="4620383"/>
          </a:xfrm>
          <a:custGeom>
            <a:rect b="b" l="l" r="r" t="t"/>
            <a:pathLst>
              <a:path extrusionOk="0" h="113637" w="95806">
                <a:moveTo>
                  <a:pt x="77054" y="0"/>
                </a:moveTo>
                <a:cubicBezTo>
                  <a:pt x="74424" y="2853"/>
                  <a:pt x="72430" y="6393"/>
                  <a:pt x="71206" y="10072"/>
                </a:cubicBezTo>
                <a:cubicBezTo>
                  <a:pt x="68724" y="17547"/>
                  <a:pt x="68877" y="25606"/>
                  <a:pt x="69085" y="33474"/>
                </a:cubicBezTo>
                <a:cubicBezTo>
                  <a:pt x="69289" y="41349"/>
                  <a:pt x="69497" y="49398"/>
                  <a:pt x="67120" y="56906"/>
                </a:cubicBezTo>
                <a:cubicBezTo>
                  <a:pt x="64676" y="64634"/>
                  <a:pt x="59455" y="71458"/>
                  <a:pt x="52635" y="75839"/>
                </a:cubicBezTo>
                <a:cubicBezTo>
                  <a:pt x="40760" y="83479"/>
                  <a:pt x="24908" y="83622"/>
                  <a:pt x="13930" y="92502"/>
                </a:cubicBezTo>
                <a:cubicBezTo>
                  <a:pt x="7295" y="97870"/>
                  <a:pt x="3361" y="105702"/>
                  <a:pt x="0" y="113636"/>
                </a:cubicBezTo>
                <a:lnTo>
                  <a:pt x="3517" y="112308"/>
                </a:lnTo>
                <a:cubicBezTo>
                  <a:pt x="6749" y="106727"/>
                  <a:pt x="11985" y="102223"/>
                  <a:pt x="17708" y="99071"/>
                </a:cubicBezTo>
                <a:cubicBezTo>
                  <a:pt x="25544" y="94752"/>
                  <a:pt x="34334" y="92563"/>
                  <a:pt x="42910" y="90001"/>
                </a:cubicBezTo>
                <a:cubicBezTo>
                  <a:pt x="51482" y="87438"/>
                  <a:pt x="60139" y="84353"/>
                  <a:pt x="67015" y="78629"/>
                </a:cubicBezTo>
                <a:cubicBezTo>
                  <a:pt x="73893" y="72901"/>
                  <a:pt x="78496" y="64941"/>
                  <a:pt x="84519" y="58321"/>
                </a:cubicBezTo>
                <a:cubicBezTo>
                  <a:pt x="87689" y="54838"/>
                  <a:pt x="91562" y="51657"/>
                  <a:pt x="95805" y="49649"/>
                </a:cubicBezTo>
                <a:lnTo>
                  <a:pt x="770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2" name="Google Shape;282;p6"/>
          <p:cNvGrpSpPr/>
          <p:nvPr/>
        </p:nvGrpSpPr>
        <p:grpSpPr>
          <a:xfrm>
            <a:off x="9396627" y="-891340"/>
            <a:ext cx="2730792" cy="2950324"/>
            <a:chOff x="3179709" y="5000350"/>
            <a:chExt cx="526733" cy="569110"/>
          </a:xfrm>
        </p:grpSpPr>
        <p:sp>
          <p:nvSpPr>
            <p:cNvPr id="283" name="Google Shape;283;p6"/>
            <p:cNvSpPr/>
            <p:nvPr/>
          </p:nvSpPr>
          <p:spPr>
            <a:xfrm>
              <a:off x="3377359" y="5283823"/>
              <a:ext cx="131005" cy="113596"/>
            </a:xfrm>
            <a:custGeom>
              <a:rect b="b" l="l" r="r" t="t"/>
              <a:pathLst>
                <a:path extrusionOk="0" h="3726" w="4297">
                  <a:moveTo>
                    <a:pt x="1078" y="0"/>
                  </a:moveTo>
                  <a:lnTo>
                    <a:pt x="1" y="1860"/>
                  </a:lnTo>
                  <a:lnTo>
                    <a:pt x="1078" y="3726"/>
                  </a:lnTo>
                  <a:lnTo>
                    <a:pt x="3204" y="3726"/>
                  </a:lnTo>
                  <a:lnTo>
                    <a:pt x="3204" y="3645"/>
                  </a:lnTo>
                  <a:lnTo>
                    <a:pt x="1125" y="3645"/>
                  </a:lnTo>
                  <a:lnTo>
                    <a:pt x="95" y="1860"/>
                  </a:lnTo>
                  <a:lnTo>
                    <a:pt x="1125" y="81"/>
                  </a:lnTo>
                  <a:lnTo>
                    <a:pt x="3180" y="81"/>
                  </a:lnTo>
                  <a:lnTo>
                    <a:pt x="4224" y="1884"/>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6"/>
            <p:cNvSpPr/>
            <p:nvPr/>
          </p:nvSpPr>
          <p:spPr>
            <a:xfrm>
              <a:off x="3371841" y="5333883"/>
              <a:ext cx="13933" cy="13933"/>
            </a:xfrm>
            <a:custGeom>
              <a:rect b="b" l="l" r="r" t="t"/>
              <a:pathLst>
                <a:path extrusionOk="0" h="457" w="457">
                  <a:moveTo>
                    <a:pt x="228" y="1"/>
                  </a:moveTo>
                  <a:cubicBezTo>
                    <a:pt x="105" y="1"/>
                    <a:pt x="1" y="104"/>
                    <a:pt x="1" y="228"/>
                  </a:cubicBezTo>
                  <a:cubicBezTo>
                    <a:pt x="1" y="351"/>
                    <a:pt x="105" y="456"/>
                    <a:pt x="228" y="456"/>
                  </a:cubicBezTo>
                  <a:cubicBezTo>
                    <a:pt x="357" y="456"/>
                    <a:pt x="456" y="351"/>
                    <a:pt x="456" y="228"/>
                  </a:cubicBezTo>
                  <a:cubicBezTo>
                    <a:pt x="456" y="104"/>
                    <a:pt x="357"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6"/>
            <p:cNvSpPr/>
            <p:nvPr/>
          </p:nvSpPr>
          <p:spPr>
            <a:xfrm>
              <a:off x="3500194" y="5333883"/>
              <a:ext cx="13933" cy="13933"/>
            </a:xfrm>
            <a:custGeom>
              <a:rect b="b" l="l" r="r" t="t"/>
              <a:pathLst>
                <a:path extrusionOk="0" h="457" w="457">
                  <a:moveTo>
                    <a:pt x="228" y="1"/>
                  </a:moveTo>
                  <a:cubicBezTo>
                    <a:pt x="105" y="1"/>
                    <a:pt x="1" y="104"/>
                    <a:pt x="1" y="228"/>
                  </a:cubicBezTo>
                  <a:cubicBezTo>
                    <a:pt x="1" y="351"/>
                    <a:pt x="105" y="456"/>
                    <a:pt x="228" y="456"/>
                  </a:cubicBezTo>
                  <a:cubicBezTo>
                    <a:pt x="353" y="456"/>
                    <a:pt x="456" y="351"/>
                    <a:pt x="456" y="228"/>
                  </a:cubicBezTo>
                  <a:cubicBezTo>
                    <a:pt x="456" y="104"/>
                    <a:pt x="353"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6"/>
            <p:cNvSpPr/>
            <p:nvPr/>
          </p:nvSpPr>
          <p:spPr>
            <a:xfrm>
              <a:off x="3404158" y="5278335"/>
              <a:ext cx="13719" cy="13780"/>
            </a:xfrm>
            <a:custGeom>
              <a:rect b="b" l="l" r="r" t="t"/>
              <a:pathLst>
                <a:path extrusionOk="0" h="452" w="450">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6"/>
            <p:cNvSpPr/>
            <p:nvPr/>
          </p:nvSpPr>
          <p:spPr>
            <a:xfrm>
              <a:off x="3404158" y="5389126"/>
              <a:ext cx="13719" cy="13780"/>
            </a:xfrm>
            <a:custGeom>
              <a:rect b="b" l="l" r="r" t="t"/>
              <a:pathLst>
                <a:path extrusionOk="0" h="452" w="450">
                  <a:moveTo>
                    <a:pt x="228" y="1"/>
                  </a:moveTo>
                  <a:cubicBezTo>
                    <a:pt x="99" y="1"/>
                    <a:pt x="0" y="101"/>
                    <a:pt x="0" y="229"/>
                  </a:cubicBezTo>
                  <a:cubicBezTo>
                    <a:pt x="0" y="353"/>
                    <a:pt x="99" y="452"/>
                    <a:pt x="228" y="452"/>
                  </a:cubicBezTo>
                  <a:cubicBezTo>
                    <a:pt x="351" y="452"/>
                    <a:pt x="450" y="353"/>
                    <a:pt x="450" y="229"/>
                  </a:cubicBezTo>
                  <a:cubicBezTo>
                    <a:pt x="450"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6"/>
            <p:cNvSpPr/>
            <p:nvPr/>
          </p:nvSpPr>
          <p:spPr>
            <a:xfrm>
              <a:off x="3468090" y="5278335"/>
              <a:ext cx="13780" cy="13780"/>
            </a:xfrm>
            <a:custGeom>
              <a:rect b="b" l="l" r="r" t="t"/>
              <a:pathLst>
                <a:path extrusionOk="0" h="452" w="452">
                  <a:moveTo>
                    <a:pt x="228" y="0"/>
                  </a:moveTo>
                  <a:cubicBezTo>
                    <a:pt x="100" y="0"/>
                    <a:pt x="0" y="99"/>
                    <a:pt x="0" y="223"/>
                  </a:cubicBezTo>
                  <a:cubicBezTo>
                    <a:pt x="0" y="351"/>
                    <a:pt x="100" y="451"/>
                    <a:pt x="228" y="451"/>
                  </a:cubicBezTo>
                  <a:cubicBezTo>
                    <a:pt x="352" y="451"/>
                    <a:pt x="451" y="351"/>
                    <a:pt x="451" y="223"/>
                  </a:cubicBezTo>
                  <a:cubicBezTo>
                    <a:pt x="451" y="99"/>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6"/>
            <p:cNvSpPr/>
            <p:nvPr/>
          </p:nvSpPr>
          <p:spPr>
            <a:xfrm>
              <a:off x="3468090" y="5389126"/>
              <a:ext cx="13780" cy="13780"/>
            </a:xfrm>
            <a:custGeom>
              <a:rect b="b" l="l" r="r" t="t"/>
              <a:pathLst>
                <a:path extrusionOk="0" h="452" w="452">
                  <a:moveTo>
                    <a:pt x="228" y="1"/>
                  </a:moveTo>
                  <a:cubicBezTo>
                    <a:pt x="100" y="1"/>
                    <a:pt x="0" y="101"/>
                    <a:pt x="0" y="229"/>
                  </a:cubicBezTo>
                  <a:cubicBezTo>
                    <a:pt x="0" y="353"/>
                    <a:pt x="100" y="452"/>
                    <a:pt x="228" y="452"/>
                  </a:cubicBezTo>
                  <a:cubicBezTo>
                    <a:pt x="352" y="452"/>
                    <a:pt x="451" y="353"/>
                    <a:pt x="451" y="229"/>
                  </a:cubicBezTo>
                  <a:cubicBezTo>
                    <a:pt x="451" y="101"/>
                    <a:pt x="35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6"/>
            <p:cNvSpPr/>
            <p:nvPr/>
          </p:nvSpPr>
          <p:spPr>
            <a:xfrm>
              <a:off x="3473883" y="5117269"/>
              <a:ext cx="130517" cy="57469"/>
            </a:xfrm>
            <a:custGeom>
              <a:rect b="b" l="l" r="r" t="t"/>
              <a:pathLst>
                <a:path extrusionOk="0" h="1885" w="4281">
                  <a:moveTo>
                    <a:pt x="1068" y="0"/>
                  </a:moveTo>
                  <a:lnTo>
                    <a:pt x="0" y="1846"/>
                  </a:lnTo>
                  <a:lnTo>
                    <a:pt x="71" y="1884"/>
                  </a:lnTo>
                  <a:lnTo>
                    <a:pt x="1115" y="81"/>
                  </a:lnTo>
                  <a:lnTo>
                    <a:pt x="3170" y="81"/>
                  </a:lnTo>
                  <a:lnTo>
                    <a:pt x="4215" y="1884"/>
                  </a:lnTo>
                  <a:lnTo>
                    <a:pt x="4281" y="184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6"/>
            <p:cNvSpPr/>
            <p:nvPr/>
          </p:nvSpPr>
          <p:spPr>
            <a:xfrm>
              <a:off x="3468090" y="5167482"/>
              <a:ext cx="13902" cy="13780"/>
            </a:xfrm>
            <a:custGeom>
              <a:rect b="b" l="l" r="r" t="t"/>
              <a:pathLst>
                <a:path extrusionOk="0" h="452" w="456">
                  <a:moveTo>
                    <a:pt x="228" y="0"/>
                  </a:moveTo>
                  <a:cubicBezTo>
                    <a:pt x="105" y="0"/>
                    <a:pt x="0" y="100"/>
                    <a:pt x="0" y="223"/>
                  </a:cubicBezTo>
                  <a:cubicBezTo>
                    <a:pt x="0" y="351"/>
                    <a:pt x="105" y="451"/>
                    <a:pt x="228" y="451"/>
                  </a:cubicBezTo>
                  <a:cubicBezTo>
                    <a:pt x="352" y="451"/>
                    <a:pt x="456" y="351"/>
                    <a:pt x="456" y="223"/>
                  </a:cubicBezTo>
                  <a:cubicBezTo>
                    <a:pt x="456" y="100"/>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6"/>
            <p:cNvSpPr/>
            <p:nvPr/>
          </p:nvSpPr>
          <p:spPr>
            <a:xfrm>
              <a:off x="3596443" y="5167482"/>
              <a:ext cx="13902" cy="13780"/>
            </a:xfrm>
            <a:custGeom>
              <a:rect b="b" l="l" r="r" t="t"/>
              <a:pathLst>
                <a:path extrusionOk="0" h="452" w="456">
                  <a:moveTo>
                    <a:pt x="228" y="0"/>
                  </a:moveTo>
                  <a:cubicBezTo>
                    <a:pt x="105" y="0"/>
                    <a:pt x="0" y="100"/>
                    <a:pt x="0" y="223"/>
                  </a:cubicBezTo>
                  <a:cubicBezTo>
                    <a:pt x="0" y="351"/>
                    <a:pt x="105"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6"/>
            <p:cNvSpPr/>
            <p:nvPr/>
          </p:nvSpPr>
          <p:spPr>
            <a:xfrm>
              <a:off x="3500346" y="5111782"/>
              <a:ext cx="13780" cy="13780"/>
            </a:xfrm>
            <a:custGeom>
              <a:rect b="b" l="l" r="r" t="t"/>
              <a:pathLst>
                <a:path extrusionOk="0" h="452" w="452">
                  <a:moveTo>
                    <a:pt x="223" y="0"/>
                  </a:moveTo>
                  <a:cubicBezTo>
                    <a:pt x="100" y="0"/>
                    <a:pt x="0" y="99"/>
                    <a:pt x="0" y="228"/>
                  </a:cubicBezTo>
                  <a:cubicBezTo>
                    <a:pt x="0" y="351"/>
                    <a:pt x="100" y="451"/>
                    <a:pt x="223" y="451"/>
                  </a:cubicBezTo>
                  <a:cubicBezTo>
                    <a:pt x="352" y="451"/>
                    <a:pt x="451" y="351"/>
                    <a:pt x="451" y="228"/>
                  </a:cubicBezTo>
                  <a:cubicBezTo>
                    <a:pt x="451" y="99"/>
                    <a:pt x="352"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6"/>
            <p:cNvSpPr/>
            <p:nvPr/>
          </p:nvSpPr>
          <p:spPr>
            <a:xfrm>
              <a:off x="3500346" y="5222604"/>
              <a:ext cx="13780" cy="13933"/>
            </a:xfrm>
            <a:custGeom>
              <a:rect b="b" l="l" r="r" t="t"/>
              <a:pathLst>
                <a:path extrusionOk="0" h="457" w="452">
                  <a:moveTo>
                    <a:pt x="223" y="1"/>
                  </a:moveTo>
                  <a:cubicBezTo>
                    <a:pt x="100" y="1"/>
                    <a:pt x="0" y="105"/>
                    <a:pt x="0" y="229"/>
                  </a:cubicBezTo>
                  <a:cubicBezTo>
                    <a:pt x="0" y="352"/>
                    <a:pt x="100" y="457"/>
                    <a:pt x="223" y="457"/>
                  </a:cubicBezTo>
                  <a:cubicBezTo>
                    <a:pt x="352" y="457"/>
                    <a:pt x="451" y="352"/>
                    <a:pt x="451" y="229"/>
                  </a:cubicBezTo>
                  <a:cubicBezTo>
                    <a:pt x="451" y="105"/>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6"/>
            <p:cNvSpPr/>
            <p:nvPr/>
          </p:nvSpPr>
          <p:spPr>
            <a:xfrm>
              <a:off x="3564309" y="5111782"/>
              <a:ext cx="13780" cy="13780"/>
            </a:xfrm>
            <a:custGeom>
              <a:rect b="b" l="l" r="r" t="t"/>
              <a:pathLst>
                <a:path extrusionOk="0" h="452" w="452">
                  <a:moveTo>
                    <a:pt x="224" y="0"/>
                  </a:moveTo>
                  <a:cubicBezTo>
                    <a:pt x="101" y="0"/>
                    <a:pt x="0" y="99"/>
                    <a:pt x="0" y="228"/>
                  </a:cubicBezTo>
                  <a:cubicBezTo>
                    <a:pt x="0" y="351"/>
                    <a:pt x="101" y="451"/>
                    <a:pt x="224" y="451"/>
                  </a:cubicBezTo>
                  <a:cubicBezTo>
                    <a:pt x="351" y="451"/>
                    <a:pt x="451" y="351"/>
                    <a:pt x="451" y="228"/>
                  </a:cubicBezTo>
                  <a:cubicBezTo>
                    <a:pt x="451"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6"/>
            <p:cNvSpPr/>
            <p:nvPr/>
          </p:nvSpPr>
          <p:spPr>
            <a:xfrm>
              <a:off x="3564309" y="5222604"/>
              <a:ext cx="13780" cy="13933"/>
            </a:xfrm>
            <a:custGeom>
              <a:rect b="b" l="l" r="r" t="t"/>
              <a:pathLst>
                <a:path extrusionOk="0" h="457" w="452">
                  <a:moveTo>
                    <a:pt x="224" y="1"/>
                  </a:moveTo>
                  <a:cubicBezTo>
                    <a:pt x="101" y="1"/>
                    <a:pt x="0" y="105"/>
                    <a:pt x="0" y="229"/>
                  </a:cubicBezTo>
                  <a:cubicBezTo>
                    <a:pt x="0" y="352"/>
                    <a:pt x="101" y="457"/>
                    <a:pt x="224" y="457"/>
                  </a:cubicBezTo>
                  <a:cubicBezTo>
                    <a:pt x="351" y="457"/>
                    <a:pt x="451" y="352"/>
                    <a:pt x="451" y="229"/>
                  </a:cubicBezTo>
                  <a:cubicBezTo>
                    <a:pt x="451" y="105"/>
                    <a:pt x="351" y="1"/>
                    <a:pt x="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6"/>
            <p:cNvSpPr/>
            <p:nvPr/>
          </p:nvSpPr>
          <p:spPr>
            <a:xfrm>
              <a:off x="3570101" y="5062270"/>
              <a:ext cx="34176" cy="56737"/>
            </a:xfrm>
            <a:custGeom>
              <a:rect b="b" l="l" r="r" t="t"/>
              <a:pathLst>
                <a:path extrusionOk="0" h="1861" w="1121">
                  <a:moveTo>
                    <a:pt x="1054" y="1"/>
                  </a:moveTo>
                  <a:lnTo>
                    <a:pt x="1" y="1823"/>
                  </a:lnTo>
                  <a:lnTo>
                    <a:pt x="71" y="1861"/>
                  </a:lnTo>
                  <a:lnTo>
                    <a:pt x="1120"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6"/>
            <p:cNvSpPr/>
            <p:nvPr/>
          </p:nvSpPr>
          <p:spPr>
            <a:xfrm>
              <a:off x="3596443" y="5056081"/>
              <a:ext cx="13902" cy="13902"/>
            </a:xfrm>
            <a:custGeom>
              <a:rect b="b" l="l" r="r" t="t"/>
              <a:pathLst>
                <a:path extrusionOk="0" h="456" w="456">
                  <a:moveTo>
                    <a:pt x="228" y="0"/>
                  </a:moveTo>
                  <a:cubicBezTo>
                    <a:pt x="105" y="0"/>
                    <a:pt x="0" y="104"/>
                    <a:pt x="0" y="228"/>
                  </a:cubicBezTo>
                  <a:cubicBezTo>
                    <a:pt x="0" y="351"/>
                    <a:pt x="105" y="456"/>
                    <a:pt x="228" y="456"/>
                  </a:cubicBezTo>
                  <a:cubicBezTo>
                    <a:pt x="351" y="456"/>
                    <a:pt x="456" y="351"/>
                    <a:pt x="456" y="228"/>
                  </a:cubicBezTo>
                  <a:cubicBezTo>
                    <a:pt x="456" y="104"/>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6"/>
            <p:cNvSpPr/>
            <p:nvPr/>
          </p:nvSpPr>
          <p:spPr>
            <a:xfrm>
              <a:off x="3185502" y="5284951"/>
              <a:ext cx="34298" cy="56768"/>
            </a:xfrm>
            <a:custGeom>
              <a:rect b="b" l="l" r="r" t="t"/>
              <a:pathLst>
                <a:path extrusionOk="0" h="1862" w="1125">
                  <a:moveTo>
                    <a:pt x="1054" y="1"/>
                  </a:moveTo>
                  <a:lnTo>
                    <a:pt x="0" y="1823"/>
                  </a:lnTo>
                  <a:lnTo>
                    <a:pt x="71" y="1862"/>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6"/>
            <p:cNvSpPr/>
            <p:nvPr/>
          </p:nvSpPr>
          <p:spPr>
            <a:xfrm>
              <a:off x="3179709" y="5334432"/>
              <a:ext cx="13780" cy="13780"/>
            </a:xfrm>
            <a:custGeom>
              <a:rect b="b" l="l" r="r" t="t"/>
              <a:pathLst>
                <a:path extrusionOk="0" h="452" w="452">
                  <a:moveTo>
                    <a:pt x="223" y="1"/>
                  </a:moveTo>
                  <a:cubicBezTo>
                    <a:pt x="100" y="1"/>
                    <a:pt x="0" y="101"/>
                    <a:pt x="0" y="224"/>
                  </a:cubicBezTo>
                  <a:cubicBezTo>
                    <a:pt x="0" y="353"/>
                    <a:pt x="100" y="452"/>
                    <a:pt x="223" y="452"/>
                  </a:cubicBezTo>
                  <a:cubicBezTo>
                    <a:pt x="351" y="452"/>
                    <a:pt x="451" y="353"/>
                    <a:pt x="451" y="224"/>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6"/>
            <p:cNvSpPr/>
            <p:nvPr/>
          </p:nvSpPr>
          <p:spPr>
            <a:xfrm>
              <a:off x="3211812" y="5278731"/>
              <a:ext cx="13933" cy="13780"/>
            </a:xfrm>
            <a:custGeom>
              <a:rect b="b" l="l" r="r" t="t"/>
              <a:pathLst>
                <a:path extrusionOk="0" h="452" w="457">
                  <a:moveTo>
                    <a:pt x="229" y="1"/>
                  </a:moveTo>
                  <a:cubicBezTo>
                    <a:pt x="106" y="1"/>
                    <a:pt x="1" y="101"/>
                    <a:pt x="1" y="229"/>
                  </a:cubicBezTo>
                  <a:cubicBezTo>
                    <a:pt x="1" y="353"/>
                    <a:pt x="106" y="452"/>
                    <a:pt x="229" y="452"/>
                  </a:cubicBezTo>
                  <a:cubicBezTo>
                    <a:pt x="352" y="452"/>
                    <a:pt x="456" y="353"/>
                    <a:pt x="456" y="229"/>
                  </a:cubicBezTo>
                  <a:cubicBezTo>
                    <a:pt x="456" y="101"/>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6"/>
            <p:cNvSpPr/>
            <p:nvPr/>
          </p:nvSpPr>
          <p:spPr>
            <a:xfrm>
              <a:off x="3666168" y="5228701"/>
              <a:ext cx="34207" cy="56859"/>
            </a:xfrm>
            <a:custGeom>
              <a:rect b="b" l="l" r="r" t="t"/>
              <a:pathLst>
                <a:path extrusionOk="0" h="1865" w="1122">
                  <a:moveTo>
                    <a:pt x="1054" y="0"/>
                  </a:moveTo>
                  <a:lnTo>
                    <a:pt x="0" y="1823"/>
                  </a:lnTo>
                  <a:lnTo>
                    <a:pt x="72" y="1865"/>
                  </a:lnTo>
                  <a:lnTo>
                    <a:pt x="1121" y="42"/>
                  </a:lnTo>
                  <a:lnTo>
                    <a:pt x="1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6"/>
            <p:cNvSpPr/>
            <p:nvPr/>
          </p:nvSpPr>
          <p:spPr>
            <a:xfrm>
              <a:off x="3660405" y="5278335"/>
              <a:ext cx="13780" cy="13780"/>
            </a:xfrm>
            <a:custGeom>
              <a:rect b="b" l="l" r="r" t="t"/>
              <a:pathLst>
                <a:path extrusionOk="0" h="452" w="452">
                  <a:moveTo>
                    <a:pt x="223" y="0"/>
                  </a:moveTo>
                  <a:cubicBezTo>
                    <a:pt x="99" y="0"/>
                    <a:pt x="0" y="99"/>
                    <a:pt x="0" y="223"/>
                  </a:cubicBezTo>
                  <a:cubicBezTo>
                    <a:pt x="0" y="351"/>
                    <a:pt x="99"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6"/>
            <p:cNvSpPr/>
            <p:nvPr/>
          </p:nvSpPr>
          <p:spPr>
            <a:xfrm>
              <a:off x="3692509" y="5222604"/>
              <a:ext cx="13933" cy="13750"/>
            </a:xfrm>
            <a:custGeom>
              <a:rect b="b" l="l" r="r" t="t"/>
              <a:pathLst>
                <a:path extrusionOk="0" h="451" w="457">
                  <a:moveTo>
                    <a:pt x="229" y="1"/>
                  </a:moveTo>
                  <a:cubicBezTo>
                    <a:pt x="104" y="1"/>
                    <a:pt x="1" y="100"/>
                    <a:pt x="1" y="229"/>
                  </a:cubicBezTo>
                  <a:cubicBezTo>
                    <a:pt x="1" y="352"/>
                    <a:pt x="104"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6"/>
            <p:cNvSpPr/>
            <p:nvPr/>
          </p:nvSpPr>
          <p:spPr>
            <a:xfrm>
              <a:off x="3377786" y="5062270"/>
              <a:ext cx="34329" cy="56737"/>
            </a:xfrm>
            <a:custGeom>
              <a:rect b="b" l="l" r="r" t="t"/>
              <a:pathLst>
                <a:path extrusionOk="0" h="1861" w="1126">
                  <a:moveTo>
                    <a:pt x="1054" y="1"/>
                  </a:moveTo>
                  <a:lnTo>
                    <a:pt x="0" y="1823"/>
                  </a:lnTo>
                  <a:lnTo>
                    <a:pt x="72" y="1861"/>
                  </a:lnTo>
                  <a:lnTo>
                    <a:pt x="1126"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6"/>
            <p:cNvSpPr/>
            <p:nvPr/>
          </p:nvSpPr>
          <p:spPr>
            <a:xfrm>
              <a:off x="3372024" y="5111782"/>
              <a:ext cx="13750" cy="13780"/>
            </a:xfrm>
            <a:custGeom>
              <a:rect b="b" l="l" r="r" t="t"/>
              <a:pathLst>
                <a:path extrusionOk="0" h="452" w="451">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6"/>
            <p:cNvSpPr/>
            <p:nvPr/>
          </p:nvSpPr>
          <p:spPr>
            <a:xfrm>
              <a:off x="3404280" y="5056081"/>
              <a:ext cx="13780" cy="13780"/>
            </a:xfrm>
            <a:custGeom>
              <a:rect b="b" l="l" r="r" t="t"/>
              <a:pathLst>
                <a:path extrusionOk="0" h="452" w="452">
                  <a:moveTo>
                    <a:pt x="224" y="0"/>
                  </a:moveTo>
                  <a:cubicBezTo>
                    <a:pt x="100" y="0"/>
                    <a:pt x="1" y="99"/>
                    <a:pt x="1" y="228"/>
                  </a:cubicBezTo>
                  <a:cubicBezTo>
                    <a:pt x="1" y="351"/>
                    <a:pt x="100" y="451"/>
                    <a:pt x="224" y="451"/>
                  </a:cubicBezTo>
                  <a:cubicBezTo>
                    <a:pt x="351" y="451"/>
                    <a:pt x="452" y="351"/>
                    <a:pt x="452" y="228"/>
                  </a:cubicBezTo>
                  <a:cubicBezTo>
                    <a:pt x="452"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6"/>
            <p:cNvSpPr/>
            <p:nvPr/>
          </p:nvSpPr>
          <p:spPr>
            <a:xfrm>
              <a:off x="3377939" y="5006569"/>
              <a:ext cx="34329" cy="56737"/>
            </a:xfrm>
            <a:custGeom>
              <a:rect b="b" l="l" r="r" t="t"/>
              <a:pathLst>
                <a:path extrusionOk="0" h="1861" w="1126">
                  <a:moveTo>
                    <a:pt x="72" y="1"/>
                  </a:moveTo>
                  <a:lnTo>
                    <a:pt x="0" y="38"/>
                  </a:lnTo>
                  <a:lnTo>
                    <a:pt x="1054" y="1861"/>
                  </a:lnTo>
                  <a:lnTo>
                    <a:pt x="1125"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6"/>
            <p:cNvSpPr/>
            <p:nvPr/>
          </p:nvSpPr>
          <p:spPr>
            <a:xfrm>
              <a:off x="3372024" y="5000350"/>
              <a:ext cx="13750" cy="13933"/>
            </a:xfrm>
            <a:custGeom>
              <a:rect b="b" l="l" r="r" t="t"/>
              <a:pathLst>
                <a:path extrusionOk="0" h="457" w="451">
                  <a:moveTo>
                    <a:pt x="228" y="1"/>
                  </a:moveTo>
                  <a:cubicBezTo>
                    <a:pt x="99" y="1"/>
                    <a:pt x="0" y="105"/>
                    <a:pt x="0" y="229"/>
                  </a:cubicBezTo>
                  <a:cubicBezTo>
                    <a:pt x="0" y="356"/>
                    <a:pt x="99" y="457"/>
                    <a:pt x="228" y="457"/>
                  </a:cubicBezTo>
                  <a:cubicBezTo>
                    <a:pt x="351" y="457"/>
                    <a:pt x="450" y="356"/>
                    <a:pt x="450" y="229"/>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6"/>
            <p:cNvSpPr/>
            <p:nvPr/>
          </p:nvSpPr>
          <p:spPr>
            <a:xfrm>
              <a:off x="3185624" y="5118428"/>
              <a:ext cx="34176" cy="56737"/>
            </a:xfrm>
            <a:custGeom>
              <a:rect b="b" l="l" r="r" t="t"/>
              <a:pathLst>
                <a:path extrusionOk="0" h="1861" w="1121">
                  <a:moveTo>
                    <a:pt x="72" y="1"/>
                  </a:moveTo>
                  <a:lnTo>
                    <a:pt x="1" y="38"/>
                  </a:lnTo>
                  <a:lnTo>
                    <a:pt x="1055" y="1861"/>
                  </a:lnTo>
                  <a:lnTo>
                    <a:pt x="1121"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6"/>
            <p:cNvSpPr/>
            <p:nvPr/>
          </p:nvSpPr>
          <p:spPr>
            <a:xfrm>
              <a:off x="3211812" y="5167909"/>
              <a:ext cx="13933" cy="13750"/>
            </a:xfrm>
            <a:custGeom>
              <a:rect b="b" l="l" r="r" t="t"/>
              <a:pathLst>
                <a:path extrusionOk="0" h="451" w="457">
                  <a:moveTo>
                    <a:pt x="229" y="1"/>
                  </a:moveTo>
                  <a:cubicBezTo>
                    <a:pt x="106" y="1"/>
                    <a:pt x="1" y="100"/>
                    <a:pt x="1" y="229"/>
                  </a:cubicBezTo>
                  <a:cubicBezTo>
                    <a:pt x="1" y="352"/>
                    <a:pt x="106"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6"/>
            <p:cNvSpPr/>
            <p:nvPr/>
          </p:nvSpPr>
          <p:spPr>
            <a:xfrm>
              <a:off x="3179709" y="5112178"/>
              <a:ext cx="13780" cy="13933"/>
            </a:xfrm>
            <a:custGeom>
              <a:rect b="b" l="l" r="r" t="t"/>
              <a:pathLst>
                <a:path extrusionOk="0" h="457" w="452">
                  <a:moveTo>
                    <a:pt x="223" y="1"/>
                  </a:moveTo>
                  <a:cubicBezTo>
                    <a:pt x="100" y="1"/>
                    <a:pt x="0" y="106"/>
                    <a:pt x="0" y="229"/>
                  </a:cubicBezTo>
                  <a:cubicBezTo>
                    <a:pt x="0" y="353"/>
                    <a:pt x="100" y="456"/>
                    <a:pt x="223" y="456"/>
                  </a:cubicBezTo>
                  <a:cubicBezTo>
                    <a:pt x="351" y="456"/>
                    <a:pt x="451" y="353"/>
                    <a:pt x="451" y="229"/>
                  </a:cubicBezTo>
                  <a:cubicBezTo>
                    <a:pt x="451" y="106"/>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6"/>
            <p:cNvSpPr/>
            <p:nvPr/>
          </p:nvSpPr>
          <p:spPr>
            <a:xfrm>
              <a:off x="3281263" y="5228701"/>
              <a:ext cx="97743" cy="113596"/>
            </a:xfrm>
            <a:custGeom>
              <a:rect b="b" l="l" r="r" t="t"/>
              <a:pathLst>
                <a:path extrusionOk="0" h="3726" w="3206">
                  <a:moveTo>
                    <a:pt x="1079" y="0"/>
                  </a:moveTo>
                  <a:lnTo>
                    <a:pt x="1" y="1860"/>
                  </a:lnTo>
                  <a:lnTo>
                    <a:pt x="1079" y="3725"/>
                  </a:lnTo>
                  <a:lnTo>
                    <a:pt x="3205" y="3725"/>
                  </a:lnTo>
                  <a:lnTo>
                    <a:pt x="3205" y="3645"/>
                  </a:lnTo>
                  <a:lnTo>
                    <a:pt x="1126" y="3645"/>
                  </a:lnTo>
                  <a:lnTo>
                    <a:pt x="96" y="1860"/>
                  </a:lnTo>
                  <a:lnTo>
                    <a:pt x="1126" y="80"/>
                  </a:lnTo>
                  <a:lnTo>
                    <a:pt x="3205" y="80"/>
                  </a:lnTo>
                  <a:lnTo>
                    <a:pt x="32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6"/>
            <p:cNvSpPr/>
            <p:nvPr/>
          </p:nvSpPr>
          <p:spPr>
            <a:xfrm>
              <a:off x="3275806" y="5278731"/>
              <a:ext cx="13902" cy="13780"/>
            </a:xfrm>
            <a:custGeom>
              <a:rect b="b" l="l" r="r" t="t"/>
              <a:pathLst>
                <a:path extrusionOk="0" h="452" w="456">
                  <a:moveTo>
                    <a:pt x="228" y="1"/>
                  </a:moveTo>
                  <a:cubicBezTo>
                    <a:pt x="104" y="1"/>
                    <a:pt x="0" y="101"/>
                    <a:pt x="0" y="229"/>
                  </a:cubicBezTo>
                  <a:cubicBezTo>
                    <a:pt x="0" y="353"/>
                    <a:pt x="104" y="452"/>
                    <a:pt x="228" y="452"/>
                  </a:cubicBezTo>
                  <a:cubicBezTo>
                    <a:pt x="351" y="452"/>
                    <a:pt x="456" y="353"/>
                    <a:pt x="456" y="229"/>
                  </a:cubicBezTo>
                  <a:cubicBezTo>
                    <a:pt x="456"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6"/>
            <p:cNvSpPr/>
            <p:nvPr/>
          </p:nvSpPr>
          <p:spPr>
            <a:xfrm>
              <a:off x="3308061" y="5223031"/>
              <a:ext cx="13780" cy="13933"/>
            </a:xfrm>
            <a:custGeom>
              <a:rect b="b" l="l" r="r" t="t"/>
              <a:pathLst>
                <a:path extrusionOk="0" h="457" w="452">
                  <a:moveTo>
                    <a:pt x="228" y="1"/>
                  </a:moveTo>
                  <a:cubicBezTo>
                    <a:pt x="99" y="1"/>
                    <a:pt x="0" y="105"/>
                    <a:pt x="0" y="228"/>
                  </a:cubicBezTo>
                  <a:cubicBezTo>
                    <a:pt x="0" y="351"/>
                    <a:pt x="99" y="456"/>
                    <a:pt x="228" y="456"/>
                  </a:cubicBezTo>
                  <a:cubicBezTo>
                    <a:pt x="351" y="456"/>
                    <a:pt x="451" y="351"/>
                    <a:pt x="451" y="228"/>
                  </a:cubicBezTo>
                  <a:cubicBezTo>
                    <a:pt x="451"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6"/>
            <p:cNvSpPr/>
            <p:nvPr/>
          </p:nvSpPr>
          <p:spPr>
            <a:xfrm>
              <a:off x="3308061" y="5334035"/>
              <a:ext cx="13780" cy="13780"/>
            </a:xfrm>
            <a:custGeom>
              <a:rect b="b" l="l" r="r" t="t"/>
              <a:pathLst>
                <a:path extrusionOk="0" h="452" w="452">
                  <a:moveTo>
                    <a:pt x="228" y="0"/>
                  </a:moveTo>
                  <a:cubicBezTo>
                    <a:pt x="99" y="0"/>
                    <a:pt x="0" y="99"/>
                    <a:pt x="0" y="223"/>
                  </a:cubicBezTo>
                  <a:cubicBezTo>
                    <a:pt x="0" y="351"/>
                    <a:pt x="99"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6"/>
            <p:cNvSpPr/>
            <p:nvPr/>
          </p:nvSpPr>
          <p:spPr>
            <a:xfrm>
              <a:off x="3372024" y="5223031"/>
              <a:ext cx="13750" cy="13933"/>
            </a:xfrm>
            <a:custGeom>
              <a:rect b="b" l="l" r="r" t="t"/>
              <a:pathLst>
                <a:path extrusionOk="0" h="457" w="451">
                  <a:moveTo>
                    <a:pt x="228" y="1"/>
                  </a:moveTo>
                  <a:cubicBezTo>
                    <a:pt x="99" y="1"/>
                    <a:pt x="0" y="105"/>
                    <a:pt x="0" y="228"/>
                  </a:cubicBezTo>
                  <a:cubicBezTo>
                    <a:pt x="0" y="351"/>
                    <a:pt x="99" y="456"/>
                    <a:pt x="228" y="456"/>
                  </a:cubicBezTo>
                  <a:cubicBezTo>
                    <a:pt x="351" y="456"/>
                    <a:pt x="450" y="351"/>
                    <a:pt x="450" y="228"/>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6"/>
            <p:cNvSpPr/>
            <p:nvPr/>
          </p:nvSpPr>
          <p:spPr>
            <a:xfrm>
              <a:off x="3377359" y="5172970"/>
              <a:ext cx="131005" cy="113048"/>
            </a:xfrm>
            <a:custGeom>
              <a:rect b="b" l="l" r="r" t="t"/>
              <a:pathLst>
                <a:path extrusionOk="0" h="3708" w="4297">
                  <a:moveTo>
                    <a:pt x="1078" y="0"/>
                  </a:moveTo>
                  <a:lnTo>
                    <a:pt x="1" y="1861"/>
                  </a:lnTo>
                  <a:lnTo>
                    <a:pt x="1068" y="3708"/>
                  </a:lnTo>
                  <a:lnTo>
                    <a:pt x="1135" y="3665"/>
                  </a:lnTo>
                  <a:lnTo>
                    <a:pt x="95" y="1861"/>
                  </a:lnTo>
                  <a:lnTo>
                    <a:pt x="1125" y="81"/>
                  </a:lnTo>
                  <a:lnTo>
                    <a:pt x="3186" y="81"/>
                  </a:lnTo>
                  <a:lnTo>
                    <a:pt x="4224" y="1885"/>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6"/>
            <p:cNvSpPr/>
            <p:nvPr/>
          </p:nvSpPr>
          <p:spPr>
            <a:xfrm>
              <a:off x="3404158" y="5167482"/>
              <a:ext cx="13902" cy="13780"/>
            </a:xfrm>
            <a:custGeom>
              <a:rect b="b" l="l" r="r" t="t"/>
              <a:pathLst>
                <a:path extrusionOk="0" h="452" w="456">
                  <a:moveTo>
                    <a:pt x="228" y="0"/>
                  </a:moveTo>
                  <a:cubicBezTo>
                    <a:pt x="104" y="0"/>
                    <a:pt x="0" y="100"/>
                    <a:pt x="0" y="223"/>
                  </a:cubicBezTo>
                  <a:cubicBezTo>
                    <a:pt x="0" y="351"/>
                    <a:pt x="104"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6"/>
            <p:cNvSpPr/>
            <p:nvPr/>
          </p:nvSpPr>
          <p:spPr>
            <a:xfrm>
              <a:off x="3281720" y="5117269"/>
              <a:ext cx="97286" cy="57469"/>
            </a:xfrm>
            <a:custGeom>
              <a:rect b="b" l="l" r="r" t="t"/>
              <a:pathLst>
                <a:path extrusionOk="0" h="1885" w="3191">
                  <a:moveTo>
                    <a:pt x="1064" y="0"/>
                  </a:moveTo>
                  <a:lnTo>
                    <a:pt x="1" y="1842"/>
                  </a:lnTo>
                  <a:lnTo>
                    <a:pt x="67" y="1884"/>
                  </a:lnTo>
                  <a:lnTo>
                    <a:pt x="1111" y="81"/>
                  </a:lnTo>
                  <a:lnTo>
                    <a:pt x="3190" y="81"/>
                  </a:lnTo>
                  <a:lnTo>
                    <a:pt x="3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6"/>
            <p:cNvSpPr/>
            <p:nvPr/>
          </p:nvSpPr>
          <p:spPr>
            <a:xfrm>
              <a:off x="3308061" y="5111782"/>
              <a:ext cx="13780" cy="13780"/>
            </a:xfrm>
            <a:custGeom>
              <a:rect b="b" l="l" r="r" t="t"/>
              <a:pathLst>
                <a:path extrusionOk="0" h="452" w="452">
                  <a:moveTo>
                    <a:pt x="228" y="0"/>
                  </a:moveTo>
                  <a:cubicBezTo>
                    <a:pt x="99" y="0"/>
                    <a:pt x="0" y="99"/>
                    <a:pt x="0" y="228"/>
                  </a:cubicBezTo>
                  <a:cubicBezTo>
                    <a:pt x="0" y="351"/>
                    <a:pt x="99" y="451"/>
                    <a:pt x="228" y="451"/>
                  </a:cubicBezTo>
                  <a:cubicBezTo>
                    <a:pt x="351" y="451"/>
                    <a:pt x="451" y="351"/>
                    <a:pt x="451" y="228"/>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6"/>
            <p:cNvSpPr/>
            <p:nvPr/>
          </p:nvSpPr>
          <p:spPr>
            <a:xfrm>
              <a:off x="3569644" y="5283823"/>
              <a:ext cx="130852" cy="113596"/>
            </a:xfrm>
            <a:custGeom>
              <a:rect b="b" l="l" r="r" t="t"/>
              <a:pathLst>
                <a:path extrusionOk="0" h="3726" w="4292">
                  <a:moveTo>
                    <a:pt x="1078" y="0"/>
                  </a:moveTo>
                  <a:lnTo>
                    <a:pt x="1" y="1860"/>
                  </a:lnTo>
                  <a:lnTo>
                    <a:pt x="1078" y="3726"/>
                  </a:lnTo>
                  <a:lnTo>
                    <a:pt x="3205" y="3726"/>
                  </a:lnTo>
                  <a:lnTo>
                    <a:pt x="3205" y="3645"/>
                  </a:lnTo>
                  <a:lnTo>
                    <a:pt x="1122" y="3645"/>
                  </a:lnTo>
                  <a:lnTo>
                    <a:pt x="96" y="1860"/>
                  </a:lnTo>
                  <a:lnTo>
                    <a:pt x="1122" y="81"/>
                  </a:lnTo>
                  <a:lnTo>
                    <a:pt x="3181" y="81"/>
                  </a:lnTo>
                  <a:lnTo>
                    <a:pt x="4220" y="1884"/>
                  </a:lnTo>
                  <a:lnTo>
                    <a:pt x="4292" y="1842"/>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6"/>
            <p:cNvSpPr/>
            <p:nvPr/>
          </p:nvSpPr>
          <p:spPr>
            <a:xfrm>
              <a:off x="3564156" y="5333883"/>
              <a:ext cx="13933" cy="13933"/>
            </a:xfrm>
            <a:custGeom>
              <a:rect b="b" l="l" r="r" t="t"/>
              <a:pathLst>
                <a:path extrusionOk="0" h="457" w="457">
                  <a:moveTo>
                    <a:pt x="229" y="1"/>
                  </a:moveTo>
                  <a:cubicBezTo>
                    <a:pt x="100" y="1"/>
                    <a:pt x="1" y="104"/>
                    <a:pt x="1" y="228"/>
                  </a:cubicBezTo>
                  <a:cubicBezTo>
                    <a:pt x="1" y="351"/>
                    <a:pt x="100" y="456"/>
                    <a:pt x="229" y="456"/>
                  </a:cubicBezTo>
                  <a:cubicBezTo>
                    <a:pt x="352" y="456"/>
                    <a:pt x="456" y="351"/>
                    <a:pt x="456" y="228"/>
                  </a:cubicBezTo>
                  <a:cubicBezTo>
                    <a:pt x="456"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6"/>
            <p:cNvSpPr/>
            <p:nvPr/>
          </p:nvSpPr>
          <p:spPr>
            <a:xfrm>
              <a:off x="3692509" y="5333883"/>
              <a:ext cx="13780" cy="13933"/>
            </a:xfrm>
            <a:custGeom>
              <a:rect b="b" l="l" r="r" t="t"/>
              <a:pathLst>
                <a:path extrusionOk="0" h="457" w="452">
                  <a:moveTo>
                    <a:pt x="229" y="1"/>
                  </a:moveTo>
                  <a:cubicBezTo>
                    <a:pt x="100" y="1"/>
                    <a:pt x="1" y="104"/>
                    <a:pt x="1" y="228"/>
                  </a:cubicBezTo>
                  <a:cubicBezTo>
                    <a:pt x="1" y="351"/>
                    <a:pt x="100" y="456"/>
                    <a:pt x="229" y="456"/>
                  </a:cubicBezTo>
                  <a:cubicBezTo>
                    <a:pt x="352" y="456"/>
                    <a:pt x="452" y="351"/>
                    <a:pt x="452" y="228"/>
                  </a:cubicBezTo>
                  <a:cubicBezTo>
                    <a:pt x="452"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6"/>
            <p:cNvSpPr/>
            <p:nvPr/>
          </p:nvSpPr>
          <p:spPr>
            <a:xfrm>
              <a:off x="3596443" y="5278335"/>
              <a:ext cx="13780" cy="13780"/>
            </a:xfrm>
            <a:custGeom>
              <a:rect b="b" l="l" r="r" t="t"/>
              <a:pathLst>
                <a:path extrusionOk="0" h="452" w="452">
                  <a:moveTo>
                    <a:pt x="223" y="0"/>
                  </a:moveTo>
                  <a:cubicBezTo>
                    <a:pt x="100" y="0"/>
                    <a:pt x="0" y="99"/>
                    <a:pt x="0" y="223"/>
                  </a:cubicBezTo>
                  <a:cubicBezTo>
                    <a:pt x="0" y="351"/>
                    <a:pt x="100"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6"/>
            <p:cNvSpPr/>
            <p:nvPr/>
          </p:nvSpPr>
          <p:spPr>
            <a:xfrm>
              <a:off x="3596443" y="5389126"/>
              <a:ext cx="13780" cy="13780"/>
            </a:xfrm>
            <a:custGeom>
              <a:rect b="b" l="l" r="r" t="t"/>
              <a:pathLst>
                <a:path extrusionOk="0" h="452" w="452">
                  <a:moveTo>
                    <a:pt x="223" y="1"/>
                  </a:moveTo>
                  <a:cubicBezTo>
                    <a:pt x="100" y="1"/>
                    <a:pt x="0" y="101"/>
                    <a:pt x="0" y="229"/>
                  </a:cubicBezTo>
                  <a:cubicBezTo>
                    <a:pt x="0" y="353"/>
                    <a:pt x="100"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6"/>
            <p:cNvSpPr/>
            <p:nvPr/>
          </p:nvSpPr>
          <p:spPr>
            <a:xfrm>
              <a:off x="3660405" y="5389126"/>
              <a:ext cx="13780" cy="13780"/>
            </a:xfrm>
            <a:custGeom>
              <a:rect b="b" l="l" r="r" t="t"/>
              <a:pathLst>
                <a:path extrusionOk="0" h="452" w="452">
                  <a:moveTo>
                    <a:pt x="223" y="1"/>
                  </a:moveTo>
                  <a:cubicBezTo>
                    <a:pt x="99" y="1"/>
                    <a:pt x="0" y="101"/>
                    <a:pt x="0" y="229"/>
                  </a:cubicBezTo>
                  <a:cubicBezTo>
                    <a:pt x="0" y="353"/>
                    <a:pt x="99"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6"/>
            <p:cNvSpPr/>
            <p:nvPr/>
          </p:nvSpPr>
          <p:spPr>
            <a:xfrm>
              <a:off x="3185502" y="5173397"/>
              <a:ext cx="130547" cy="57469"/>
            </a:xfrm>
            <a:custGeom>
              <a:rect b="b" l="l" r="r" t="t"/>
              <a:pathLst>
                <a:path extrusionOk="0" h="1885" w="4282">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6"/>
            <p:cNvSpPr/>
            <p:nvPr/>
          </p:nvSpPr>
          <p:spPr>
            <a:xfrm>
              <a:off x="3218642" y="5284524"/>
              <a:ext cx="64268" cy="2500"/>
            </a:xfrm>
            <a:custGeom>
              <a:rect b="b" l="l" r="r" t="t"/>
              <a:pathLst>
                <a:path extrusionOk="0" h="82" w="2108">
                  <a:moveTo>
                    <a:pt x="0" y="1"/>
                  </a:moveTo>
                  <a:lnTo>
                    <a:pt x="0" y="82"/>
                  </a:lnTo>
                  <a:lnTo>
                    <a:pt x="2107" y="82"/>
                  </a:lnTo>
                  <a:lnTo>
                    <a:pt x="2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6"/>
            <p:cNvSpPr/>
            <p:nvPr/>
          </p:nvSpPr>
          <p:spPr>
            <a:xfrm>
              <a:off x="3179709" y="5223640"/>
              <a:ext cx="13780" cy="13780"/>
            </a:xfrm>
            <a:custGeom>
              <a:rect b="b" l="l" r="r" t="t"/>
              <a:pathLst>
                <a:path extrusionOk="0" h="452" w="452">
                  <a:moveTo>
                    <a:pt x="228" y="0"/>
                  </a:moveTo>
                  <a:cubicBezTo>
                    <a:pt x="100" y="0"/>
                    <a:pt x="0" y="99"/>
                    <a:pt x="0" y="223"/>
                  </a:cubicBezTo>
                  <a:cubicBezTo>
                    <a:pt x="0" y="351"/>
                    <a:pt x="100"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6"/>
            <p:cNvSpPr/>
            <p:nvPr/>
          </p:nvSpPr>
          <p:spPr>
            <a:xfrm>
              <a:off x="3275806" y="5167909"/>
              <a:ext cx="13902" cy="13750"/>
            </a:xfrm>
            <a:custGeom>
              <a:rect b="b" l="l" r="r" t="t"/>
              <a:pathLst>
                <a:path extrusionOk="0" h="451" w="456">
                  <a:moveTo>
                    <a:pt x="228" y="1"/>
                  </a:moveTo>
                  <a:cubicBezTo>
                    <a:pt x="104" y="1"/>
                    <a:pt x="0" y="100"/>
                    <a:pt x="0" y="229"/>
                  </a:cubicBezTo>
                  <a:cubicBezTo>
                    <a:pt x="0" y="352"/>
                    <a:pt x="104" y="451"/>
                    <a:pt x="228" y="451"/>
                  </a:cubicBezTo>
                  <a:cubicBezTo>
                    <a:pt x="351" y="451"/>
                    <a:pt x="456" y="352"/>
                    <a:pt x="456" y="229"/>
                  </a:cubicBezTo>
                  <a:cubicBezTo>
                    <a:pt x="456" y="100"/>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
            <p:cNvSpPr/>
            <p:nvPr/>
          </p:nvSpPr>
          <p:spPr>
            <a:xfrm>
              <a:off x="3473883" y="5228091"/>
              <a:ext cx="130517" cy="57469"/>
            </a:xfrm>
            <a:custGeom>
              <a:rect b="b" l="l" r="r" t="t"/>
              <a:pathLst>
                <a:path extrusionOk="0" h="1885" w="4281">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6"/>
            <p:cNvSpPr/>
            <p:nvPr/>
          </p:nvSpPr>
          <p:spPr>
            <a:xfrm>
              <a:off x="3473426" y="5450223"/>
              <a:ext cx="130974" cy="113017"/>
            </a:xfrm>
            <a:custGeom>
              <a:rect b="b" l="l" r="r" t="t"/>
              <a:pathLst>
                <a:path extrusionOk="0" h="3707" w="4296">
                  <a:moveTo>
                    <a:pt x="1078" y="0"/>
                  </a:moveTo>
                  <a:lnTo>
                    <a:pt x="0" y="1865"/>
                  </a:lnTo>
                  <a:lnTo>
                    <a:pt x="1069" y="3707"/>
                  </a:lnTo>
                  <a:lnTo>
                    <a:pt x="1135" y="3669"/>
                  </a:lnTo>
                  <a:lnTo>
                    <a:pt x="96" y="1865"/>
                  </a:lnTo>
                  <a:lnTo>
                    <a:pt x="1126" y="86"/>
                  </a:lnTo>
                  <a:lnTo>
                    <a:pt x="3185" y="86"/>
                  </a:lnTo>
                  <a:lnTo>
                    <a:pt x="4225" y="1884"/>
                  </a:lnTo>
                  <a:lnTo>
                    <a:pt x="4296" y="1847"/>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6"/>
            <p:cNvSpPr/>
            <p:nvPr/>
          </p:nvSpPr>
          <p:spPr>
            <a:xfrm>
              <a:off x="3468090" y="5500436"/>
              <a:ext cx="13780" cy="13750"/>
            </a:xfrm>
            <a:custGeom>
              <a:rect b="b" l="l" r="r" t="t"/>
              <a:pathLst>
                <a:path extrusionOk="0" h="451" w="452">
                  <a:moveTo>
                    <a:pt x="223" y="1"/>
                  </a:moveTo>
                  <a:cubicBezTo>
                    <a:pt x="100" y="1"/>
                    <a:pt x="0" y="100"/>
                    <a:pt x="0" y="228"/>
                  </a:cubicBezTo>
                  <a:cubicBezTo>
                    <a:pt x="0" y="351"/>
                    <a:pt x="100" y="450"/>
                    <a:pt x="223" y="450"/>
                  </a:cubicBezTo>
                  <a:cubicBezTo>
                    <a:pt x="352" y="450"/>
                    <a:pt x="451" y="351"/>
                    <a:pt x="451" y="228"/>
                  </a:cubicBezTo>
                  <a:cubicBezTo>
                    <a:pt x="451" y="100"/>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6"/>
            <p:cNvSpPr/>
            <p:nvPr/>
          </p:nvSpPr>
          <p:spPr>
            <a:xfrm>
              <a:off x="3596443" y="5500436"/>
              <a:ext cx="13780" cy="13750"/>
            </a:xfrm>
            <a:custGeom>
              <a:rect b="b" l="l" r="r" t="t"/>
              <a:pathLst>
                <a:path extrusionOk="0" h="451" w="452">
                  <a:moveTo>
                    <a:pt x="223" y="1"/>
                  </a:moveTo>
                  <a:cubicBezTo>
                    <a:pt x="100" y="1"/>
                    <a:pt x="0" y="100"/>
                    <a:pt x="0" y="228"/>
                  </a:cubicBezTo>
                  <a:cubicBezTo>
                    <a:pt x="0" y="351"/>
                    <a:pt x="100" y="450"/>
                    <a:pt x="223" y="450"/>
                  </a:cubicBezTo>
                  <a:cubicBezTo>
                    <a:pt x="351" y="450"/>
                    <a:pt x="451" y="351"/>
                    <a:pt x="451" y="228"/>
                  </a:cubicBezTo>
                  <a:cubicBezTo>
                    <a:pt x="451" y="100"/>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6"/>
            <p:cNvSpPr/>
            <p:nvPr/>
          </p:nvSpPr>
          <p:spPr>
            <a:xfrm>
              <a:off x="3500194" y="5444705"/>
              <a:ext cx="13780" cy="13902"/>
            </a:xfrm>
            <a:custGeom>
              <a:rect b="b" l="l" r="r" t="t"/>
              <a:pathLst>
                <a:path extrusionOk="0" h="456" w="452">
                  <a:moveTo>
                    <a:pt x="228" y="0"/>
                  </a:moveTo>
                  <a:cubicBezTo>
                    <a:pt x="101" y="0"/>
                    <a:pt x="1" y="105"/>
                    <a:pt x="1" y="228"/>
                  </a:cubicBezTo>
                  <a:cubicBezTo>
                    <a:pt x="1" y="352"/>
                    <a:pt x="101" y="456"/>
                    <a:pt x="228" y="456"/>
                  </a:cubicBezTo>
                  <a:cubicBezTo>
                    <a:pt x="353" y="456"/>
                    <a:pt x="452" y="352"/>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6"/>
            <p:cNvSpPr/>
            <p:nvPr/>
          </p:nvSpPr>
          <p:spPr>
            <a:xfrm>
              <a:off x="3500194" y="5555558"/>
              <a:ext cx="13780" cy="13902"/>
            </a:xfrm>
            <a:custGeom>
              <a:rect b="b" l="l" r="r" t="t"/>
              <a:pathLst>
                <a:path extrusionOk="0" h="456" w="452">
                  <a:moveTo>
                    <a:pt x="228" y="0"/>
                  </a:moveTo>
                  <a:cubicBezTo>
                    <a:pt x="101" y="0"/>
                    <a:pt x="1" y="105"/>
                    <a:pt x="1" y="228"/>
                  </a:cubicBezTo>
                  <a:cubicBezTo>
                    <a:pt x="1" y="357"/>
                    <a:pt x="101" y="456"/>
                    <a:pt x="228" y="456"/>
                  </a:cubicBezTo>
                  <a:cubicBezTo>
                    <a:pt x="353" y="456"/>
                    <a:pt x="452" y="357"/>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6"/>
            <p:cNvSpPr/>
            <p:nvPr/>
          </p:nvSpPr>
          <p:spPr>
            <a:xfrm>
              <a:off x="3564156" y="5444705"/>
              <a:ext cx="13780" cy="13902"/>
            </a:xfrm>
            <a:custGeom>
              <a:rect b="b" l="l" r="r" t="t"/>
              <a:pathLst>
                <a:path extrusionOk="0" h="456" w="452">
                  <a:moveTo>
                    <a:pt x="229" y="0"/>
                  </a:moveTo>
                  <a:cubicBezTo>
                    <a:pt x="100" y="0"/>
                    <a:pt x="1" y="105"/>
                    <a:pt x="1" y="228"/>
                  </a:cubicBezTo>
                  <a:cubicBezTo>
                    <a:pt x="1" y="352"/>
                    <a:pt x="100" y="456"/>
                    <a:pt x="229" y="456"/>
                  </a:cubicBezTo>
                  <a:cubicBezTo>
                    <a:pt x="352" y="456"/>
                    <a:pt x="452" y="352"/>
                    <a:pt x="452" y="228"/>
                  </a:cubicBezTo>
                  <a:cubicBezTo>
                    <a:pt x="452" y="105"/>
                    <a:pt x="352"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6"/>
            <p:cNvSpPr/>
            <p:nvPr/>
          </p:nvSpPr>
          <p:spPr>
            <a:xfrm>
              <a:off x="3570101" y="5395651"/>
              <a:ext cx="34298" cy="56768"/>
            </a:xfrm>
            <a:custGeom>
              <a:rect b="b" l="l" r="r" t="t"/>
              <a:pathLst>
                <a:path extrusionOk="0" h="1862" w="1125">
                  <a:moveTo>
                    <a:pt x="1054" y="1"/>
                  </a:moveTo>
                  <a:lnTo>
                    <a:pt x="1" y="1823"/>
                  </a:lnTo>
                  <a:lnTo>
                    <a:pt x="71" y="1861"/>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6"/>
            <p:cNvSpPr/>
            <p:nvPr/>
          </p:nvSpPr>
          <p:spPr>
            <a:xfrm>
              <a:off x="3473608" y="5339371"/>
              <a:ext cx="97682" cy="113048"/>
            </a:xfrm>
            <a:custGeom>
              <a:rect b="b" l="l" r="r" t="t"/>
              <a:pathLst>
                <a:path extrusionOk="0" h="3708" w="3204">
                  <a:moveTo>
                    <a:pt x="1072" y="1"/>
                  </a:moveTo>
                  <a:lnTo>
                    <a:pt x="0" y="1866"/>
                  </a:lnTo>
                  <a:lnTo>
                    <a:pt x="1063" y="3707"/>
                  </a:lnTo>
                  <a:lnTo>
                    <a:pt x="1134" y="3669"/>
                  </a:lnTo>
                  <a:lnTo>
                    <a:pt x="90" y="1866"/>
                  </a:lnTo>
                  <a:lnTo>
                    <a:pt x="1120" y="86"/>
                  </a:lnTo>
                  <a:lnTo>
                    <a:pt x="3203" y="86"/>
                  </a:lnTo>
                  <a:lnTo>
                    <a:pt x="32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 name="Google Shape;341;p6"/>
          <p:cNvGrpSpPr/>
          <p:nvPr/>
        </p:nvGrpSpPr>
        <p:grpSpPr>
          <a:xfrm flipH="1" rot="-2700063">
            <a:off x="6118478" y="6627520"/>
            <a:ext cx="2017930" cy="2180160"/>
            <a:chOff x="3179709" y="5000350"/>
            <a:chExt cx="526733" cy="569110"/>
          </a:xfrm>
        </p:grpSpPr>
        <p:sp>
          <p:nvSpPr>
            <p:cNvPr id="342" name="Google Shape;342;p6"/>
            <p:cNvSpPr/>
            <p:nvPr/>
          </p:nvSpPr>
          <p:spPr>
            <a:xfrm>
              <a:off x="3377359" y="5283823"/>
              <a:ext cx="131005" cy="113596"/>
            </a:xfrm>
            <a:custGeom>
              <a:rect b="b" l="l" r="r" t="t"/>
              <a:pathLst>
                <a:path extrusionOk="0" h="3726" w="4297">
                  <a:moveTo>
                    <a:pt x="1078" y="0"/>
                  </a:moveTo>
                  <a:lnTo>
                    <a:pt x="1" y="1860"/>
                  </a:lnTo>
                  <a:lnTo>
                    <a:pt x="1078" y="3726"/>
                  </a:lnTo>
                  <a:lnTo>
                    <a:pt x="3204" y="3726"/>
                  </a:lnTo>
                  <a:lnTo>
                    <a:pt x="3204" y="3645"/>
                  </a:lnTo>
                  <a:lnTo>
                    <a:pt x="1125" y="3645"/>
                  </a:lnTo>
                  <a:lnTo>
                    <a:pt x="95" y="1860"/>
                  </a:lnTo>
                  <a:lnTo>
                    <a:pt x="1125" y="81"/>
                  </a:lnTo>
                  <a:lnTo>
                    <a:pt x="3180" y="81"/>
                  </a:lnTo>
                  <a:lnTo>
                    <a:pt x="4224" y="1884"/>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6"/>
            <p:cNvSpPr/>
            <p:nvPr/>
          </p:nvSpPr>
          <p:spPr>
            <a:xfrm>
              <a:off x="3371841" y="5333883"/>
              <a:ext cx="13933" cy="13933"/>
            </a:xfrm>
            <a:custGeom>
              <a:rect b="b" l="l" r="r" t="t"/>
              <a:pathLst>
                <a:path extrusionOk="0" h="457" w="457">
                  <a:moveTo>
                    <a:pt x="228" y="1"/>
                  </a:moveTo>
                  <a:cubicBezTo>
                    <a:pt x="105" y="1"/>
                    <a:pt x="1" y="104"/>
                    <a:pt x="1" y="228"/>
                  </a:cubicBezTo>
                  <a:cubicBezTo>
                    <a:pt x="1" y="351"/>
                    <a:pt x="105" y="456"/>
                    <a:pt x="228" y="456"/>
                  </a:cubicBezTo>
                  <a:cubicBezTo>
                    <a:pt x="357" y="456"/>
                    <a:pt x="456" y="351"/>
                    <a:pt x="456" y="228"/>
                  </a:cubicBezTo>
                  <a:cubicBezTo>
                    <a:pt x="456" y="104"/>
                    <a:pt x="357"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6"/>
            <p:cNvSpPr/>
            <p:nvPr/>
          </p:nvSpPr>
          <p:spPr>
            <a:xfrm>
              <a:off x="3500194" y="5333883"/>
              <a:ext cx="13933" cy="13933"/>
            </a:xfrm>
            <a:custGeom>
              <a:rect b="b" l="l" r="r" t="t"/>
              <a:pathLst>
                <a:path extrusionOk="0" h="457" w="457">
                  <a:moveTo>
                    <a:pt x="228" y="1"/>
                  </a:moveTo>
                  <a:cubicBezTo>
                    <a:pt x="105" y="1"/>
                    <a:pt x="1" y="104"/>
                    <a:pt x="1" y="228"/>
                  </a:cubicBezTo>
                  <a:cubicBezTo>
                    <a:pt x="1" y="351"/>
                    <a:pt x="105" y="456"/>
                    <a:pt x="228" y="456"/>
                  </a:cubicBezTo>
                  <a:cubicBezTo>
                    <a:pt x="353" y="456"/>
                    <a:pt x="456" y="351"/>
                    <a:pt x="456" y="228"/>
                  </a:cubicBezTo>
                  <a:cubicBezTo>
                    <a:pt x="456" y="104"/>
                    <a:pt x="353"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6"/>
            <p:cNvSpPr/>
            <p:nvPr/>
          </p:nvSpPr>
          <p:spPr>
            <a:xfrm>
              <a:off x="3404158" y="5278335"/>
              <a:ext cx="13719" cy="13780"/>
            </a:xfrm>
            <a:custGeom>
              <a:rect b="b" l="l" r="r" t="t"/>
              <a:pathLst>
                <a:path extrusionOk="0" h="452" w="450">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6"/>
            <p:cNvSpPr/>
            <p:nvPr/>
          </p:nvSpPr>
          <p:spPr>
            <a:xfrm>
              <a:off x="3404158" y="5389126"/>
              <a:ext cx="13719" cy="13780"/>
            </a:xfrm>
            <a:custGeom>
              <a:rect b="b" l="l" r="r" t="t"/>
              <a:pathLst>
                <a:path extrusionOk="0" h="452" w="450">
                  <a:moveTo>
                    <a:pt x="228" y="1"/>
                  </a:moveTo>
                  <a:cubicBezTo>
                    <a:pt x="99" y="1"/>
                    <a:pt x="0" y="101"/>
                    <a:pt x="0" y="229"/>
                  </a:cubicBezTo>
                  <a:cubicBezTo>
                    <a:pt x="0" y="353"/>
                    <a:pt x="99" y="452"/>
                    <a:pt x="228" y="452"/>
                  </a:cubicBezTo>
                  <a:cubicBezTo>
                    <a:pt x="351" y="452"/>
                    <a:pt x="450" y="353"/>
                    <a:pt x="450" y="229"/>
                  </a:cubicBezTo>
                  <a:cubicBezTo>
                    <a:pt x="450"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6"/>
            <p:cNvSpPr/>
            <p:nvPr/>
          </p:nvSpPr>
          <p:spPr>
            <a:xfrm>
              <a:off x="3468090" y="5278335"/>
              <a:ext cx="13780" cy="13780"/>
            </a:xfrm>
            <a:custGeom>
              <a:rect b="b" l="l" r="r" t="t"/>
              <a:pathLst>
                <a:path extrusionOk="0" h="452" w="452">
                  <a:moveTo>
                    <a:pt x="228" y="0"/>
                  </a:moveTo>
                  <a:cubicBezTo>
                    <a:pt x="100" y="0"/>
                    <a:pt x="0" y="99"/>
                    <a:pt x="0" y="223"/>
                  </a:cubicBezTo>
                  <a:cubicBezTo>
                    <a:pt x="0" y="351"/>
                    <a:pt x="100" y="451"/>
                    <a:pt x="228" y="451"/>
                  </a:cubicBezTo>
                  <a:cubicBezTo>
                    <a:pt x="352" y="451"/>
                    <a:pt x="451" y="351"/>
                    <a:pt x="451" y="223"/>
                  </a:cubicBezTo>
                  <a:cubicBezTo>
                    <a:pt x="451" y="99"/>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6"/>
            <p:cNvSpPr/>
            <p:nvPr/>
          </p:nvSpPr>
          <p:spPr>
            <a:xfrm>
              <a:off x="3468090" y="5389126"/>
              <a:ext cx="13780" cy="13780"/>
            </a:xfrm>
            <a:custGeom>
              <a:rect b="b" l="l" r="r" t="t"/>
              <a:pathLst>
                <a:path extrusionOk="0" h="452" w="452">
                  <a:moveTo>
                    <a:pt x="228" y="1"/>
                  </a:moveTo>
                  <a:cubicBezTo>
                    <a:pt x="100" y="1"/>
                    <a:pt x="0" y="101"/>
                    <a:pt x="0" y="229"/>
                  </a:cubicBezTo>
                  <a:cubicBezTo>
                    <a:pt x="0" y="353"/>
                    <a:pt x="100" y="452"/>
                    <a:pt x="228" y="452"/>
                  </a:cubicBezTo>
                  <a:cubicBezTo>
                    <a:pt x="352" y="452"/>
                    <a:pt x="451" y="353"/>
                    <a:pt x="451" y="229"/>
                  </a:cubicBezTo>
                  <a:cubicBezTo>
                    <a:pt x="451" y="101"/>
                    <a:pt x="35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6"/>
            <p:cNvSpPr/>
            <p:nvPr/>
          </p:nvSpPr>
          <p:spPr>
            <a:xfrm>
              <a:off x="3473883" y="5117269"/>
              <a:ext cx="130517" cy="57469"/>
            </a:xfrm>
            <a:custGeom>
              <a:rect b="b" l="l" r="r" t="t"/>
              <a:pathLst>
                <a:path extrusionOk="0" h="1885" w="4281">
                  <a:moveTo>
                    <a:pt x="1068" y="0"/>
                  </a:moveTo>
                  <a:lnTo>
                    <a:pt x="0" y="1846"/>
                  </a:lnTo>
                  <a:lnTo>
                    <a:pt x="71" y="1884"/>
                  </a:lnTo>
                  <a:lnTo>
                    <a:pt x="1115" y="81"/>
                  </a:lnTo>
                  <a:lnTo>
                    <a:pt x="3170" y="81"/>
                  </a:lnTo>
                  <a:lnTo>
                    <a:pt x="4215" y="1884"/>
                  </a:lnTo>
                  <a:lnTo>
                    <a:pt x="4281" y="184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6"/>
            <p:cNvSpPr/>
            <p:nvPr/>
          </p:nvSpPr>
          <p:spPr>
            <a:xfrm>
              <a:off x="3468090" y="5167482"/>
              <a:ext cx="13902" cy="13780"/>
            </a:xfrm>
            <a:custGeom>
              <a:rect b="b" l="l" r="r" t="t"/>
              <a:pathLst>
                <a:path extrusionOk="0" h="452" w="456">
                  <a:moveTo>
                    <a:pt x="228" y="0"/>
                  </a:moveTo>
                  <a:cubicBezTo>
                    <a:pt x="105" y="0"/>
                    <a:pt x="0" y="100"/>
                    <a:pt x="0" y="223"/>
                  </a:cubicBezTo>
                  <a:cubicBezTo>
                    <a:pt x="0" y="351"/>
                    <a:pt x="105" y="451"/>
                    <a:pt x="228" y="451"/>
                  </a:cubicBezTo>
                  <a:cubicBezTo>
                    <a:pt x="352" y="451"/>
                    <a:pt x="456" y="351"/>
                    <a:pt x="456" y="223"/>
                  </a:cubicBezTo>
                  <a:cubicBezTo>
                    <a:pt x="456" y="100"/>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6"/>
            <p:cNvSpPr/>
            <p:nvPr/>
          </p:nvSpPr>
          <p:spPr>
            <a:xfrm>
              <a:off x="3596443" y="5167482"/>
              <a:ext cx="13902" cy="13780"/>
            </a:xfrm>
            <a:custGeom>
              <a:rect b="b" l="l" r="r" t="t"/>
              <a:pathLst>
                <a:path extrusionOk="0" h="452" w="456">
                  <a:moveTo>
                    <a:pt x="228" y="0"/>
                  </a:moveTo>
                  <a:cubicBezTo>
                    <a:pt x="105" y="0"/>
                    <a:pt x="0" y="100"/>
                    <a:pt x="0" y="223"/>
                  </a:cubicBezTo>
                  <a:cubicBezTo>
                    <a:pt x="0" y="351"/>
                    <a:pt x="105"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6"/>
            <p:cNvSpPr/>
            <p:nvPr/>
          </p:nvSpPr>
          <p:spPr>
            <a:xfrm>
              <a:off x="3500346" y="5111782"/>
              <a:ext cx="13780" cy="13780"/>
            </a:xfrm>
            <a:custGeom>
              <a:rect b="b" l="l" r="r" t="t"/>
              <a:pathLst>
                <a:path extrusionOk="0" h="452" w="452">
                  <a:moveTo>
                    <a:pt x="223" y="0"/>
                  </a:moveTo>
                  <a:cubicBezTo>
                    <a:pt x="100" y="0"/>
                    <a:pt x="0" y="99"/>
                    <a:pt x="0" y="228"/>
                  </a:cubicBezTo>
                  <a:cubicBezTo>
                    <a:pt x="0" y="351"/>
                    <a:pt x="100" y="451"/>
                    <a:pt x="223" y="451"/>
                  </a:cubicBezTo>
                  <a:cubicBezTo>
                    <a:pt x="352" y="451"/>
                    <a:pt x="451" y="351"/>
                    <a:pt x="451" y="228"/>
                  </a:cubicBezTo>
                  <a:cubicBezTo>
                    <a:pt x="451" y="99"/>
                    <a:pt x="352"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6"/>
            <p:cNvSpPr/>
            <p:nvPr/>
          </p:nvSpPr>
          <p:spPr>
            <a:xfrm>
              <a:off x="3500346" y="5222604"/>
              <a:ext cx="13780" cy="13933"/>
            </a:xfrm>
            <a:custGeom>
              <a:rect b="b" l="l" r="r" t="t"/>
              <a:pathLst>
                <a:path extrusionOk="0" h="457" w="452">
                  <a:moveTo>
                    <a:pt x="223" y="1"/>
                  </a:moveTo>
                  <a:cubicBezTo>
                    <a:pt x="100" y="1"/>
                    <a:pt x="0" y="105"/>
                    <a:pt x="0" y="229"/>
                  </a:cubicBezTo>
                  <a:cubicBezTo>
                    <a:pt x="0" y="352"/>
                    <a:pt x="100" y="457"/>
                    <a:pt x="223" y="457"/>
                  </a:cubicBezTo>
                  <a:cubicBezTo>
                    <a:pt x="352" y="457"/>
                    <a:pt x="451" y="352"/>
                    <a:pt x="451" y="229"/>
                  </a:cubicBezTo>
                  <a:cubicBezTo>
                    <a:pt x="451" y="105"/>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6"/>
            <p:cNvSpPr/>
            <p:nvPr/>
          </p:nvSpPr>
          <p:spPr>
            <a:xfrm>
              <a:off x="3564309" y="5111782"/>
              <a:ext cx="13780" cy="13780"/>
            </a:xfrm>
            <a:custGeom>
              <a:rect b="b" l="l" r="r" t="t"/>
              <a:pathLst>
                <a:path extrusionOk="0" h="452" w="452">
                  <a:moveTo>
                    <a:pt x="224" y="0"/>
                  </a:moveTo>
                  <a:cubicBezTo>
                    <a:pt x="101" y="0"/>
                    <a:pt x="0" y="99"/>
                    <a:pt x="0" y="228"/>
                  </a:cubicBezTo>
                  <a:cubicBezTo>
                    <a:pt x="0" y="351"/>
                    <a:pt x="101" y="451"/>
                    <a:pt x="224" y="451"/>
                  </a:cubicBezTo>
                  <a:cubicBezTo>
                    <a:pt x="351" y="451"/>
                    <a:pt x="451" y="351"/>
                    <a:pt x="451" y="228"/>
                  </a:cubicBezTo>
                  <a:cubicBezTo>
                    <a:pt x="451"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6"/>
            <p:cNvSpPr/>
            <p:nvPr/>
          </p:nvSpPr>
          <p:spPr>
            <a:xfrm>
              <a:off x="3564309" y="5222604"/>
              <a:ext cx="13780" cy="13933"/>
            </a:xfrm>
            <a:custGeom>
              <a:rect b="b" l="l" r="r" t="t"/>
              <a:pathLst>
                <a:path extrusionOk="0" h="457" w="452">
                  <a:moveTo>
                    <a:pt x="224" y="1"/>
                  </a:moveTo>
                  <a:cubicBezTo>
                    <a:pt x="101" y="1"/>
                    <a:pt x="0" y="105"/>
                    <a:pt x="0" y="229"/>
                  </a:cubicBezTo>
                  <a:cubicBezTo>
                    <a:pt x="0" y="352"/>
                    <a:pt x="101" y="457"/>
                    <a:pt x="224" y="457"/>
                  </a:cubicBezTo>
                  <a:cubicBezTo>
                    <a:pt x="351" y="457"/>
                    <a:pt x="451" y="352"/>
                    <a:pt x="451" y="229"/>
                  </a:cubicBezTo>
                  <a:cubicBezTo>
                    <a:pt x="451" y="105"/>
                    <a:pt x="351" y="1"/>
                    <a:pt x="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6"/>
            <p:cNvSpPr/>
            <p:nvPr/>
          </p:nvSpPr>
          <p:spPr>
            <a:xfrm>
              <a:off x="3570101" y="5062270"/>
              <a:ext cx="34176" cy="56737"/>
            </a:xfrm>
            <a:custGeom>
              <a:rect b="b" l="l" r="r" t="t"/>
              <a:pathLst>
                <a:path extrusionOk="0" h="1861" w="1121">
                  <a:moveTo>
                    <a:pt x="1054" y="1"/>
                  </a:moveTo>
                  <a:lnTo>
                    <a:pt x="1" y="1823"/>
                  </a:lnTo>
                  <a:lnTo>
                    <a:pt x="71" y="1861"/>
                  </a:lnTo>
                  <a:lnTo>
                    <a:pt x="1120"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6"/>
            <p:cNvSpPr/>
            <p:nvPr/>
          </p:nvSpPr>
          <p:spPr>
            <a:xfrm>
              <a:off x="3596443" y="5056081"/>
              <a:ext cx="13902" cy="13902"/>
            </a:xfrm>
            <a:custGeom>
              <a:rect b="b" l="l" r="r" t="t"/>
              <a:pathLst>
                <a:path extrusionOk="0" h="456" w="456">
                  <a:moveTo>
                    <a:pt x="228" y="0"/>
                  </a:moveTo>
                  <a:cubicBezTo>
                    <a:pt x="105" y="0"/>
                    <a:pt x="0" y="104"/>
                    <a:pt x="0" y="228"/>
                  </a:cubicBezTo>
                  <a:cubicBezTo>
                    <a:pt x="0" y="351"/>
                    <a:pt x="105" y="456"/>
                    <a:pt x="228" y="456"/>
                  </a:cubicBezTo>
                  <a:cubicBezTo>
                    <a:pt x="351" y="456"/>
                    <a:pt x="456" y="351"/>
                    <a:pt x="456" y="228"/>
                  </a:cubicBezTo>
                  <a:cubicBezTo>
                    <a:pt x="456" y="104"/>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6"/>
            <p:cNvSpPr/>
            <p:nvPr/>
          </p:nvSpPr>
          <p:spPr>
            <a:xfrm>
              <a:off x="3185502" y="5284951"/>
              <a:ext cx="34298" cy="56768"/>
            </a:xfrm>
            <a:custGeom>
              <a:rect b="b" l="l" r="r" t="t"/>
              <a:pathLst>
                <a:path extrusionOk="0" h="1862" w="1125">
                  <a:moveTo>
                    <a:pt x="1054" y="1"/>
                  </a:moveTo>
                  <a:lnTo>
                    <a:pt x="0" y="1823"/>
                  </a:lnTo>
                  <a:lnTo>
                    <a:pt x="71" y="1862"/>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6"/>
            <p:cNvSpPr/>
            <p:nvPr/>
          </p:nvSpPr>
          <p:spPr>
            <a:xfrm>
              <a:off x="3179709" y="5334432"/>
              <a:ext cx="13780" cy="13780"/>
            </a:xfrm>
            <a:custGeom>
              <a:rect b="b" l="l" r="r" t="t"/>
              <a:pathLst>
                <a:path extrusionOk="0" h="452" w="452">
                  <a:moveTo>
                    <a:pt x="223" y="1"/>
                  </a:moveTo>
                  <a:cubicBezTo>
                    <a:pt x="100" y="1"/>
                    <a:pt x="0" y="101"/>
                    <a:pt x="0" y="224"/>
                  </a:cubicBezTo>
                  <a:cubicBezTo>
                    <a:pt x="0" y="353"/>
                    <a:pt x="100" y="452"/>
                    <a:pt x="223" y="452"/>
                  </a:cubicBezTo>
                  <a:cubicBezTo>
                    <a:pt x="351" y="452"/>
                    <a:pt x="451" y="353"/>
                    <a:pt x="451" y="224"/>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6"/>
            <p:cNvSpPr/>
            <p:nvPr/>
          </p:nvSpPr>
          <p:spPr>
            <a:xfrm>
              <a:off x="3211812" y="5278731"/>
              <a:ext cx="13933" cy="13780"/>
            </a:xfrm>
            <a:custGeom>
              <a:rect b="b" l="l" r="r" t="t"/>
              <a:pathLst>
                <a:path extrusionOk="0" h="452" w="457">
                  <a:moveTo>
                    <a:pt x="229" y="1"/>
                  </a:moveTo>
                  <a:cubicBezTo>
                    <a:pt x="106" y="1"/>
                    <a:pt x="1" y="101"/>
                    <a:pt x="1" y="229"/>
                  </a:cubicBezTo>
                  <a:cubicBezTo>
                    <a:pt x="1" y="353"/>
                    <a:pt x="106" y="452"/>
                    <a:pt x="229" y="452"/>
                  </a:cubicBezTo>
                  <a:cubicBezTo>
                    <a:pt x="352" y="452"/>
                    <a:pt x="456" y="353"/>
                    <a:pt x="456" y="229"/>
                  </a:cubicBezTo>
                  <a:cubicBezTo>
                    <a:pt x="456" y="101"/>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6"/>
            <p:cNvSpPr/>
            <p:nvPr/>
          </p:nvSpPr>
          <p:spPr>
            <a:xfrm>
              <a:off x="3666168" y="5228701"/>
              <a:ext cx="34207" cy="56859"/>
            </a:xfrm>
            <a:custGeom>
              <a:rect b="b" l="l" r="r" t="t"/>
              <a:pathLst>
                <a:path extrusionOk="0" h="1865" w="1122">
                  <a:moveTo>
                    <a:pt x="1054" y="0"/>
                  </a:moveTo>
                  <a:lnTo>
                    <a:pt x="0" y="1823"/>
                  </a:lnTo>
                  <a:lnTo>
                    <a:pt x="72" y="1865"/>
                  </a:lnTo>
                  <a:lnTo>
                    <a:pt x="1121" y="42"/>
                  </a:lnTo>
                  <a:lnTo>
                    <a:pt x="1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6"/>
            <p:cNvSpPr/>
            <p:nvPr/>
          </p:nvSpPr>
          <p:spPr>
            <a:xfrm>
              <a:off x="3660405" y="5278335"/>
              <a:ext cx="13780" cy="13780"/>
            </a:xfrm>
            <a:custGeom>
              <a:rect b="b" l="l" r="r" t="t"/>
              <a:pathLst>
                <a:path extrusionOk="0" h="452" w="452">
                  <a:moveTo>
                    <a:pt x="223" y="0"/>
                  </a:moveTo>
                  <a:cubicBezTo>
                    <a:pt x="99" y="0"/>
                    <a:pt x="0" y="99"/>
                    <a:pt x="0" y="223"/>
                  </a:cubicBezTo>
                  <a:cubicBezTo>
                    <a:pt x="0" y="351"/>
                    <a:pt x="99"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6"/>
            <p:cNvSpPr/>
            <p:nvPr/>
          </p:nvSpPr>
          <p:spPr>
            <a:xfrm>
              <a:off x="3692509" y="5222604"/>
              <a:ext cx="13933" cy="13750"/>
            </a:xfrm>
            <a:custGeom>
              <a:rect b="b" l="l" r="r" t="t"/>
              <a:pathLst>
                <a:path extrusionOk="0" h="451" w="457">
                  <a:moveTo>
                    <a:pt x="229" y="1"/>
                  </a:moveTo>
                  <a:cubicBezTo>
                    <a:pt x="104" y="1"/>
                    <a:pt x="1" y="100"/>
                    <a:pt x="1" y="229"/>
                  </a:cubicBezTo>
                  <a:cubicBezTo>
                    <a:pt x="1" y="352"/>
                    <a:pt x="104"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6"/>
            <p:cNvSpPr/>
            <p:nvPr/>
          </p:nvSpPr>
          <p:spPr>
            <a:xfrm>
              <a:off x="3377786" y="5062270"/>
              <a:ext cx="34329" cy="56737"/>
            </a:xfrm>
            <a:custGeom>
              <a:rect b="b" l="l" r="r" t="t"/>
              <a:pathLst>
                <a:path extrusionOk="0" h="1861" w="1126">
                  <a:moveTo>
                    <a:pt x="1054" y="1"/>
                  </a:moveTo>
                  <a:lnTo>
                    <a:pt x="0" y="1823"/>
                  </a:lnTo>
                  <a:lnTo>
                    <a:pt x="72" y="1861"/>
                  </a:lnTo>
                  <a:lnTo>
                    <a:pt x="1126"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6"/>
            <p:cNvSpPr/>
            <p:nvPr/>
          </p:nvSpPr>
          <p:spPr>
            <a:xfrm>
              <a:off x="3372024" y="5111782"/>
              <a:ext cx="13750" cy="13780"/>
            </a:xfrm>
            <a:custGeom>
              <a:rect b="b" l="l" r="r" t="t"/>
              <a:pathLst>
                <a:path extrusionOk="0" h="452" w="451">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6"/>
            <p:cNvSpPr/>
            <p:nvPr/>
          </p:nvSpPr>
          <p:spPr>
            <a:xfrm>
              <a:off x="3404280" y="5056081"/>
              <a:ext cx="13780" cy="13780"/>
            </a:xfrm>
            <a:custGeom>
              <a:rect b="b" l="l" r="r" t="t"/>
              <a:pathLst>
                <a:path extrusionOk="0" h="452" w="452">
                  <a:moveTo>
                    <a:pt x="224" y="0"/>
                  </a:moveTo>
                  <a:cubicBezTo>
                    <a:pt x="100" y="0"/>
                    <a:pt x="1" y="99"/>
                    <a:pt x="1" y="228"/>
                  </a:cubicBezTo>
                  <a:cubicBezTo>
                    <a:pt x="1" y="351"/>
                    <a:pt x="100" y="451"/>
                    <a:pt x="224" y="451"/>
                  </a:cubicBezTo>
                  <a:cubicBezTo>
                    <a:pt x="351" y="451"/>
                    <a:pt x="452" y="351"/>
                    <a:pt x="452" y="228"/>
                  </a:cubicBezTo>
                  <a:cubicBezTo>
                    <a:pt x="452"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6"/>
            <p:cNvSpPr/>
            <p:nvPr/>
          </p:nvSpPr>
          <p:spPr>
            <a:xfrm>
              <a:off x="3377939" y="5006569"/>
              <a:ext cx="34329" cy="56737"/>
            </a:xfrm>
            <a:custGeom>
              <a:rect b="b" l="l" r="r" t="t"/>
              <a:pathLst>
                <a:path extrusionOk="0" h="1861" w="1126">
                  <a:moveTo>
                    <a:pt x="72" y="1"/>
                  </a:moveTo>
                  <a:lnTo>
                    <a:pt x="0" y="38"/>
                  </a:lnTo>
                  <a:lnTo>
                    <a:pt x="1054" y="1861"/>
                  </a:lnTo>
                  <a:lnTo>
                    <a:pt x="1125"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6"/>
            <p:cNvSpPr/>
            <p:nvPr/>
          </p:nvSpPr>
          <p:spPr>
            <a:xfrm>
              <a:off x="3372024" y="5000350"/>
              <a:ext cx="13750" cy="13933"/>
            </a:xfrm>
            <a:custGeom>
              <a:rect b="b" l="l" r="r" t="t"/>
              <a:pathLst>
                <a:path extrusionOk="0" h="457" w="451">
                  <a:moveTo>
                    <a:pt x="228" y="1"/>
                  </a:moveTo>
                  <a:cubicBezTo>
                    <a:pt x="99" y="1"/>
                    <a:pt x="0" y="105"/>
                    <a:pt x="0" y="229"/>
                  </a:cubicBezTo>
                  <a:cubicBezTo>
                    <a:pt x="0" y="356"/>
                    <a:pt x="99" y="457"/>
                    <a:pt x="228" y="457"/>
                  </a:cubicBezTo>
                  <a:cubicBezTo>
                    <a:pt x="351" y="457"/>
                    <a:pt x="450" y="356"/>
                    <a:pt x="450" y="229"/>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6"/>
            <p:cNvSpPr/>
            <p:nvPr/>
          </p:nvSpPr>
          <p:spPr>
            <a:xfrm>
              <a:off x="3185624" y="5118428"/>
              <a:ext cx="34176" cy="56737"/>
            </a:xfrm>
            <a:custGeom>
              <a:rect b="b" l="l" r="r" t="t"/>
              <a:pathLst>
                <a:path extrusionOk="0" h="1861" w="1121">
                  <a:moveTo>
                    <a:pt x="72" y="1"/>
                  </a:moveTo>
                  <a:lnTo>
                    <a:pt x="1" y="38"/>
                  </a:lnTo>
                  <a:lnTo>
                    <a:pt x="1055" y="1861"/>
                  </a:lnTo>
                  <a:lnTo>
                    <a:pt x="1121"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6"/>
            <p:cNvSpPr/>
            <p:nvPr/>
          </p:nvSpPr>
          <p:spPr>
            <a:xfrm>
              <a:off x="3211812" y="5167909"/>
              <a:ext cx="13933" cy="13750"/>
            </a:xfrm>
            <a:custGeom>
              <a:rect b="b" l="l" r="r" t="t"/>
              <a:pathLst>
                <a:path extrusionOk="0" h="451" w="457">
                  <a:moveTo>
                    <a:pt x="229" y="1"/>
                  </a:moveTo>
                  <a:cubicBezTo>
                    <a:pt x="106" y="1"/>
                    <a:pt x="1" y="100"/>
                    <a:pt x="1" y="229"/>
                  </a:cubicBezTo>
                  <a:cubicBezTo>
                    <a:pt x="1" y="352"/>
                    <a:pt x="106"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6"/>
            <p:cNvSpPr/>
            <p:nvPr/>
          </p:nvSpPr>
          <p:spPr>
            <a:xfrm>
              <a:off x="3179709" y="5112178"/>
              <a:ext cx="13780" cy="13933"/>
            </a:xfrm>
            <a:custGeom>
              <a:rect b="b" l="l" r="r" t="t"/>
              <a:pathLst>
                <a:path extrusionOk="0" h="457" w="452">
                  <a:moveTo>
                    <a:pt x="223" y="1"/>
                  </a:moveTo>
                  <a:cubicBezTo>
                    <a:pt x="100" y="1"/>
                    <a:pt x="0" y="106"/>
                    <a:pt x="0" y="229"/>
                  </a:cubicBezTo>
                  <a:cubicBezTo>
                    <a:pt x="0" y="353"/>
                    <a:pt x="100" y="456"/>
                    <a:pt x="223" y="456"/>
                  </a:cubicBezTo>
                  <a:cubicBezTo>
                    <a:pt x="351" y="456"/>
                    <a:pt x="451" y="353"/>
                    <a:pt x="451" y="229"/>
                  </a:cubicBezTo>
                  <a:cubicBezTo>
                    <a:pt x="451" y="106"/>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6"/>
            <p:cNvSpPr/>
            <p:nvPr/>
          </p:nvSpPr>
          <p:spPr>
            <a:xfrm>
              <a:off x="3281263" y="5228701"/>
              <a:ext cx="97743" cy="113596"/>
            </a:xfrm>
            <a:custGeom>
              <a:rect b="b" l="l" r="r" t="t"/>
              <a:pathLst>
                <a:path extrusionOk="0" h="3726" w="3206">
                  <a:moveTo>
                    <a:pt x="1079" y="0"/>
                  </a:moveTo>
                  <a:lnTo>
                    <a:pt x="1" y="1860"/>
                  </a:lnTo>
                  <a:lnTo>
                    <a:pt x="1079" y="3725"/>
                  </a:lnTo>
                  <a:lnTo>
                    <a:pt x="3205" y="3725"/>
                  </a:lnTo>
                  <a:lnTo>
                    <a:pt x="3205" y="3645"/>
                  </a:lnTo>
                  <a:lnTo>
                    <a:pt x="1126" y="3645"/>
                  </a:lnTo>
                  <a:lnTo>
                    <a:pt x="96" y="1860"/>
                  </a:lnTo>
                  <a:lnTo>
                    <a:pt x="1126" y="80"/>
                  </a:lnTo>
                  <a:lnTo>
                    <a:pt x="3205" y="80"/>
                  </a:lnTo>
                  <a:lnTo>
                    <a:pt x="32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6"/>
            <p:cNvSpPr/>
            <p:nvPr/>
          </p:nvSpPr>
          <p:spPr>
            <a:xfrm>
              <a:off x="3275806" y="5278731"/>
              <a:ext cx="13902" cy="13780"/>
            </a:xfrm>
            <a:custGeom>
              <a:rect b="b" l="l" r="r" t="t"/>
              <a:pathLst>
                <a:path extrusionOk="0" h="452" w="456">
                  <a:moveTo>
                    <a:pt x="228" y="1"/>
                  </a:moveTo>
                  <a:cubicBezTo>
                    <a:pt x="104" y="1"/>
                    <a:pt x="0" y="101"/>
                    <a:pt x="0" y="229"/>
                  </a:cubicBezTo>
                  <a:cubicBezTo>
                    <a:pt x="0" y="353"/>
                    <a:pt x="104" y="452"/>
                    <a:pt x="228" y="452"/>
                  </a:cubicBezTo>
                  <a:cubicBezTo>
                    <a:pt x="351" y="452"/>
                    <a:pt x="456" y="353"/>
                    <a:pt x="456" y="229"/>
                  </a:cubicBezTo>
                  <a:cubicBezTo>
                    <a:pt x="456"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6"/>
            <p:cNvSpPr/>
            <p:nvPr/>
          </p:nvSpPr>
          <p:spPr>
            <a:xfrm>
              <a:off x="3308061" y="5223031"/>
              <a:ext cx="13780" cy="13933"/>
            </a:xfrm>
            <a:custGeom>
              <a:rect b="b" l="l" r="r" t="t"/>
              <a:pathLst>
                <a:path extrusionOk="0" h="457" w="452">
                  <a:moveTo>
                    <a:pt x="228" y="1"/>
                  </a:moveTo>
                  <a:cubicBezTo>
                    <a:pt x="99" y="1"/>
                    <a:pt x="0" y="105"/>
                    <a:pt x="0" y="228"/>
                  </a:cubicBezTo>
                  <a:cubicBezTo>
                    <a:pt x="0" y="351"/>
                    <a:pt x="99" y="456"/>
                    <a:pt x="228" y="456"/>
                  </a:cubicBezTo>
                  <a:cubicBezTo>
                    <a:pt x="351" y="456"/>
                    <a:pt x="451" y="351"/>
                    <a:pt x="451" y="228"/>
                  </a:cubicBezTo>
                  <a:cubicBezTo>
                    <a:pt x="451"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6"/>
            <p:cNvSpPr/>
            <p:nvPr/>
          </p:nvSpPr>
          <p:spPr>
            <a:xfrm>
              <a:off x="3308061" y="5334035"/>
              <a:ext cx="13780" cy="13780"/>
            </a:xfrm>
            <a:custGeom>
              <a:rect b="b" l="l" r="r" t="t"/>
              <a:pathLst>
                <a:path extrusionOk="0" h="452" w="452">
                  <a:moveTo>
                    <a:pt x="228" y="0"/>
                  </a:moveTo>
                  <a:cubicBezTo>
                    <a:pt x="99" y="0"/>
                    <a:pt x="0" y="99"/>
                    <a:pt x="0" y="223"/>
                  </a:cubicBezTo>
                  <a:cubicBezTo>
                    <a:pt x="0" y="351"/>
                    <a:pt x="99"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6"/>
            <p:cNvSpPr/>
            <p:nvPr/>
          </p:nvSpPr>
          <p:spPr>
            <a:xfrm>
              <a:off x="3372024" y="5223031"/>
              <a:ext cx="13750" cy="13933"/>
            </a:xfrm>
            <a:custGeom>
              <a:rect b="b" l="l" r="r" t="t"/>
              <a:pathLst>
                <a:path extrusionOk="0" h="457" w="451">
                  <a:moveTo>
                    <a:pt x="228" y="1"/>
                  </a:moveTo>
                  <a:cubicBezTo>
                    <a:pt x="99" y="1"/>
                    <a:pt x="0" y="105"/>
                    <a:pt x="0" y="228"/>
                  </a:cubicBezTo>
                  <a:cubicBezTo>
                    <a:pt x="0" y="351"/>
                    <a:pt x="99" y="456"/>
                    <a:pt x="228" y="456"/>
                  </a:cubicBezTo>
                  <a:cubicBezTo>
                    <a:pt x="351" y="456"/>
                    <a:pt x="450" y="351"/>
                    <a:pt x="450" y="228"/>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6"/>
            <p:cNvSpPr/>
            <p:nvPr/>
          </p:nvSpPr>
          <p:spPr>
            <a:xfrm>
              <a:off x="3377359" y="5172970"/>
              <a:ext cx="131005" cy="113048"/>
            </a:xfrm>
            <a:custGeom>
              <a:rect b="b" l="l" r="r" t="t"/>
              <a:pathLst>
                <a:path extrusionOk="0" h="3708" w="4297">
                  <a:moveTo>
                    <a:pt x="1078" y="0"/>
                  </a:moveTo>
                  <a:lnTo>
                    <a:pt x="1" y="1861"/>
                  </a:lnTo>
                  <a:lnTo>
                    <a:pt x="1068" y="3708"/>
                  </a:lnTo>
                  <a:lnTo>
                    <a:pt x="1135" y="3665"/>
                  </a:lnTo>
                  <a:lnTo>
                    <a:pt x="95" y="1861"/>
                  </a:lnTo>
                  <a:lnTo>
                    <a:pt x="1125" y="81"/>
                  </a:lnTo>
                  <a:lnTo>
                    <a:pt x="3186" y="81"/>
                  </a:lnTo>
                  <a:lnTo>
                    <a:pt x="4224" y="1885"/>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6"/>
            <p:cNvSpPr/>
            <p:nvPr/>
          </p:nvSpPr>
          <p:spPr>
            <a:xfrm>
              <a:off x="3404158" y="5167482"/>
              <a:ext cx="13902" cy="13780"/>
            </a:xfrm>
            <a:custGeom>
              <a:rect b="b" l="l" r="r" t="t"/>
              <a:pathLst>
                <a:path extrusionOk="0" h="452" w="456">
                  <a:moveTo>
                    <a:pt x="228" y="0"/>
                  </a:moveTo>
                  <a:cubicBezTo>
                    <a:pt x="104" y="0"/>
                    <a:pt x="0" y="100"/>
                    <a:pt x="0" y="223"/>
                  </a:cubicBezTo>
                  <a:cubicBezTo>
                    <a:pt x="0" y="351"/>
                    <a:pt x="104"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6"/>
            <p:cNvSpPr/>
            <p:nvPr/>
          </p:nvSpPr>
          <p:spPr>
            <a:xfrm>
              <a:off x="3281720" y="5117269"/>
              <a:ext cx="97286" cy="57469"/>
            </a:xfrm>
            <a:custGeom>
              <a:rect b="b" l="l" r="r" t="t"/>
              <a:pathLst>
                <a:path extrusionOk="0" h="1885" w="3191">
                  <a:moveTo>
                    <a:pt x="1064" y="0"/>
                  </a:moveTo>
                  <a:lnTo>
                    <a:pt x="1" y="1842"/>
                  </a:lnTo>
                  <a:lnTo>
                    <a:pt x="67" y="1884"/>
                  </a:lnTo>
                  <a:lnTo>
                    <a:pt x="1111" y="81"/>
                  </a:lnTo>
                  <a:lnTo>
                    <a:pt x="3190" y="81"/>
                  </a:lnTo>
                  <a:lnTo>
                    <a:pt x="3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6"/>
            <p:cNvSpPr/>
            <p:nvPr/>
          </p:nvSpPr>
          <p:spPr>
            <a:xfrm>
              <a:off x="3308061" y="5111782"/>
              <a:ext cx="13780" cy="13780"/>
            </a:xfrm>
            <a:custGeom>
              <a:rect b="b" l="l" r="r" t="t"/>
              <a:pathLst>
                <a:path extrusionOk="0" h="452" w="452">
                  <a:moveTo>
                    <a:pt x="228" y="0"/>
                  </a:moveTo>
                  <a:cubicBezTo>
                    <a:pt x="99" y="0"/>
                    <a:pt x="0" y="99"/>
                    <a:pt x="0" y="228"/>
                  </a:cubicBezTo>
                  <a:cubicBezTo>
                    <a:pt x="0" y="351"/>
                    <a:pt x="99" y="451"/>
                    <a:pt x="228" y="451"/>
                  </a:cubicBezTo>
                  <a:cubicBezTo>
                    <a:pt x="351" y="451"/>
                    <a:pt x="451" y="351"/>
                    <a:pt x="451" y="228"/>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6"/>
            <p:cNvSpPr/>
            <p:nvPr/>
          </p:nvSpPr>
          <p:spPr>
            <a:xfrm>
              <a:off x="3569644" y="5283823"/>
              <a:ext cx="130852" cy="113596"/>
            </a:xfrm>
            <a:custGeom>
              <a:rect b="b" l="l" r="r" t="t"/>
              <a:pathLst>
                <a:path extrusionOk="0" h="3726" w="4292">
                  <a:moveTo>
                    <a:pt x="1078" y="0"/>
                  </a:moveTo>
                  <a:lnTo>
                    <a:pt x="1" y="1860"/>
                  </a:lnTo>
                  <a:lnTo>
                    <a:pt x="1078" y="3726"/>
                  </a:lnTo>
                  <a:lnTo>
                    <a:pt x="3205" y="3726"/>
                  </a:lnTo>
                  <a:lnTo>
                    <a:pt x="3205" y="3645"/>
                  </a:lnTo>
                  <a:lnTo>
                    <a:pt x="1122" y="3645"/>
                  </a:lnTo>
                  <a:lnTo>
                    <a:pt x="96" y="1860"/>
                  </a:lnTo>
                  <a:lnTo>
                    <a:pt x="1122" y="81"/>
                  </a:lnTo>
                  <a:lnTo>
                    <a:pt x="3181" y="81"/>
                  </a:lnTo>
                  <a:lnTo>
                    <a:pt x="4220" y="1884"/>
                  </a:lnTo>
                  <a:lnTo>
                    <a:pt x="4292" y="1842"/>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6"/>
            <p:cNvSpPr/>
            <p:nvPr/>
          </p:nvSpPr>
          <p:spPr>
            <a:xfrm>
              <a:off x="3564156" y="5333883"/>
              <a:ext cx="13933" cy="13933"/>
            </a:xfrm>
            <a:custGeom>
              <a:rect b="b" l="l" r="r" t="t"/>
              <a:pathLst>
                <a:path extrusionOk="0" h="457" w="457">
                  <a:moveTo>
                    <a:pt x="229" y="1"/>
                  </a:moveTo>
                  <a:cubicBezTo>
                    <a:pt x="100" y="1"/>
                    <a:pt x="1" y="104"/>
                    <a:pt x="1" y="228"/>
                  </a:cubicBezTo>
                  <a:cubicBezTo>
                    <a:pt x="1" y="351"/>
                    <a:pt x="100" y="456"/>
                    <a:pt x="229" y="456"/>
                  </a:cubicBezTo>
                  <a:cubicBezTo>
                    <a:pt x="352" y="456"/>
                    <a:pt x="456" y="351"/>
                    <a:pt x="456" y="228"/>
                  </a:cubicBezTo>
                  <a:cubicBezTo>
                    <a:pt x="456"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6"/>
            <p:cNvSpPr/>
            <p:nvPr/>
          </p:nvSpPr>
          <p:spPr>
            <a:xfrm>
              <a:off x="3692509" y="5333883"/>
              <a:ext cx="13780" cy="13933"/>
            </a:xfrm>
            <a:custGeom>
              <a:rect b="b" l="l" r="r" t="t"/>
              <a:pathLst>
                <a:path extrusionOk="0" h="457" w="452">
                  <a:moveTo>
                    <a:pt x="229" y="1"/>
                  </a:moveTo>
                  <a:cubicBezTo>
                    <a:pt x="100" y="1"/>
                    <a:pt x="1" y="104"/>
                    <a:pt x="1" y="228"/>
                  </a:cubicBezTo>
                  <a:cubicBezTo>
                    <a:pt x="1" y="351"/>
                    <a:pt x="100" y="456"/>
                    <a:pt x="229" y="456"/>
                  </a:cubicBezTo>
                  <a:cubicBezTo>
                    <a:pt x="352" y="456"/>
                    <a:pt x="452" y="351"/>
                    <a:pt x="452" y="228"/>
                  </a:cubicBezTo>
                  <a:cubicBezTo>
                    <a:pt x="452"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6"/>
            <p:cNvSpPr/>
            <p:nvPr/>
          </p:nvSpPr>
          <p:spPr>
            <a:xfrm>
              <a:off x="3596443" y="5278335"/>
              <a:ext cx="13780" cy="13780"/>
            </a:xfrm>
            <a:custGeom>
              <a:rect b="b" l="l" r="r" t="t"/>
              <a:pathLst>
                <a:path extrusionOk="0" h="452" w="452">
                  <a:moveTo>
                    <a:pt x="223" y="0"/>
                  </a:moveTo>
                  <a:cubicBezTo>
                    <a:pt x="100" y="0"/>
                    <a:pt x="0" y="99"/>
                    <a:pt x="0" y="223"/>
                  </a:cubicBezTo>
                  <a:cubicBezTo>
                    <a:pt x="0" y="351"/>
                    <a:pt x="100"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6"/>
            <p:cNvSpPr/>
            <p:nvPr/>
          </p:nvSpPr>
          <p:spPr>
            <a:xfrm>
              <a:off x="3596443" y="5389126"/>
              <a:ext cx="13780" cy="13780"/>
            </a:xfrm>
            <a:custGeom>
              <a:rect b="b" l="l" r="r" t="t"/>
              <a:pathLst>
                <a:path extrusionOk="0" h="452" w="452">
                  <a:moveTo>
                    <a:pt x="223" y="1"/>
                  </a:moveTo>
                  <a:cubicBezTo>
                    <a:pt x="100" y="1"/>
                    <a:pt x="0" y="101"/>
                    <a:pt x="0" y="229"/>
                  </a:cubicBezTo>
                  <a:cubicBezTo>
                    <a:pt x="0" y="353"/>
                    <a:pt x="100"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6"/>
            <p:cNvSpPr/>
            <p:nvPr/>
          </p:nvSpPr>
          <p:spPr>
            <a:xfrm>
              <a:off x="3660405" y="5389126"/>
              <a:ext cx="13780" cy="13780"/>
            </a:xfrm>
            <a:custGeom>
              <a:rect b="b" l="l" r="r" t="t"/>
              <a:pathLst>
                <a:path extrusionOk="0" h="452" w="452">
                  <a:moveTo>
                    <a:pt x="223" y="1"/>
                  </a:moveTo>
                  <a:cubicBezTo>
                    <a:pt x="99" y="1"/>
                    <a:pt x="0" y="101"/>
                    <a:pt x="0" y="229"/>
                  </a:cubicBezTo>
                  <a:cubicBezTo>
                    <a:pt x="0" y="353"/>
                    <a:pt x="99"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6"/>
            <p:cNvSpPr/>
            <p:nvPr/>
          </p:nvSpPr>
          <p:spPr>
            <a:xfrm>
              <a:off x="3185502" y="5173397"/>
              <a:ext cx="130547" cy="57469"/>
            </a:xfrm>
            <a:custGeom>
              <a:rect b="b" l="l" r="r" t="t"/>
              <a:pathLst>
                <a:path extrusionOk="0" h="1885" w="4282">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6"/>
            <p:cNvSpPr/>
            <p:nvPr/>
          </p:nvSpPr>
          <p:spPr>
            <a:xfrm>
              <a:off x="3218642" y="5284524"/>
              <a:ext cx="64268" cy="2500"/>
            </a:xfrm>
            <a:custGeom>
              <a:rect b="b" l="l" r="r" t="t"/>
              <a:pathLst>
                <a:path extrusionOk="0" h="82" w="2108">
                  <a:moveTo>
                    <a:pt x="0" y="1"/>
                  </a:moveTo>
                  <a:lnTo>
                    <a:pt x="0" y="82"/>
                  </a:lnTo>
                  <a:lnTo>
                    <a:pt x="2107" y="82"/>
                  </a:lnTo>
                  <a:lnTo>
                    <a:pt x="2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6"/>
            <p:cNvSpPr/>
            <p:nvPr/>
          </p:nvSpPr>
          <p:spPr>
            <a:xfrm>
              <a:off x="3179709" y="5223640"/>
              <a:ext cx="13780" cy="13780"/>
            </a:xfrm>
            <a:custGeom>
              <a:rect b="b" l="l" r="r" t="t"/>
              <a:pathLst>
                <a:path extrusionOk="0" h="452" w="452">
                  <a:moveTo>
                    <a:pt x="228" y="0"/>
                  </a:moveTo>
                  <a:cubicBezTo>
                    <a:pt x="100" y="0"/>
                    <a:pt x="0" y="99"/>
                    <a:pt x="0" y="223"/>
                  </a:cubicBezTo>
                  <a:cubicBezTo>
                    <a:pt x="0" y="351"/>
                    <a:pt x="100"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
            <p:cNvSpPr/>
            <p:nvPr/>
          </p:nvSpPr>
          <p:spPr>
            <a:xfrm>
              <a:off x="3275806" y="5167909"/>
              <a:ext cx="13902" cy="13750"/>
            </a:xfrm>
            <a:custGeom>
              <a:rect b="b" l="l" r="r" t="t"/>
              <a:pathLst>
                <a:path extrusionOk="0" h="451" w="456">
                  <a:moveTo>
                    <a:pt x="228" y="1"/>
                  </a:moveTo>
                  <a:cubicBezTo>
                    <a:pt x="104" y="1"/>
                    <a:pt x="0" y="100"/>
                    <a:pt x="0" y="229"/>
                  </a:cubicBezTo>
                  <a:cubicBezTo>
                    <a:pt x="0" y="352"/>
                    <a:pt x="104" y="451"/>
                    <a:pt x="228" y="451"/>
                  </a:cubicBezTo>
                  <a:cubicBezTo>
                    <a:pt x="351" y="451"/>
                    <a:pt x="456" y="352"/>
                    <a:pt x="456" y="229"/>
                  </a:cubicBezTo>
                  <a:cubicBezTo>
                    <a:pt x="456" y="100"/>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6"/>
            <p:cNvSpPr/>
            <p:nvPr/>
          </p:nvSpPr>
          <p:spPr>
            <a:xfrm>
              <a:off x="3473883" y="5228091"/>
              <a:ext cx="130517" cy="57469"/>
            </a:xfrm>
            <a:custGeom>
              <a:rect b="b" l="l" r="r" t="t"/>
              <a:pathLst>
                <a:path extrusionOk="0" h="1885" w="4281">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6"/>
            <p:cNvSpPr/>
            <p:nvPr/>
          </p:nvSpPr>
          <p:spPr>
            <a:xfrm>
              <a:off x="3473426" y="5450223"/>
              <a:ext cx="130974" cy="113017"/>
            </a:xfrm>
            <a:custGeom>
              <a:rect b="b" l="l" r="r" t="t"/>
              <a:pathLst>
                <a:path extrusionOk="0" h="3707" w="4296">
                  <a:moveTo>
                    <a:pt x="1078" y="0"/>
                  </a:moveTo>
                  <a:lnTo>
                    <a:pt x="0" y="1865"/>
                  </a:lnTo>
                  <a:lnTo>
                    <a:pt x="1069" y="3707"/>
                  </a:lnTo>
                  <a:lnTo>
                    <a:pt x="1135" y="3669"/>
                  </a:lnTo>
                  <a:lnTo>
                    <a:pt x="96" y="1865"/>
                  </a:lnTo>
                  <a:lnTo>
                    <a:pt x="1126" y="86"/>
                  </a:lnTo>
                  <a:lnTo>
                    <a:pt x="3185" y="86"/>
                  </a:lnTo>
                  <a:lnTo>
                    <a:pt x="4225" y="1884"/>
                  </a:lnTo>
                  <a:lnTo>
                    <a:pt x="4296" y="1847"/>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6"/>
            <p:cNvSpPr/>
            <p:nvPr/>
          </p:nvSpPr>
          <p:spPr>
            <a:xfrm>
              <a:off x="3468090" y="5500436"/>
              <a:ext cx="13780" cy="13750"/>
            </a:xfrm>
            <a:custGeom>
              <a:rect b="b" l="l" r="r" t="t"/>
              <a:pathLst>
                <a:path extrusionOk="0" h="451" w="452">
                  <a:moveTo>
                    <a:pt x="223" y="1"/>
                  </a:moveTo>
                  <a:cubicBezTo>
                    <a:pt x="100" y="1"/>
                    <a:pt x="0" y="100"/>
                    <a:pt x="0" y="228"/>
                  </a:cubicBezTo>
                  <a:cubicBezTo>
                    <a:pt x="0" y="351"/>
                    <a:pt x="100" y="450"/>
                    <a:pt x="223" y="450"/>
                  </a:cubicBezTo>
                  <a:cubicBezTo>
                    <a:pt x="352" y="450"/>
                    <a:pt x="451" y="351"/>
                    <a:pt x="451" y="228"/>
                  </a:cubicBezTo>
                  <a:cubicBezTo>
                    <a:pt x="451" y="100"/>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6"/>
            <p:cNvSpPr/>
            <p:nvPr/>
          </p:nvSpPr>
          <p:spPr>
            <a:xfrm>
              <a:off x="3596443" y="5500436"/>
              <a:ext cx="13780" cy="13750"/>
            </a:xfrm>
            <a:custGeom>
              <a:rect b="b" l="l" r="r" t="t"/>
              <a:pathLst>
                <a:path extrusionOk="0" h="451" w="452">
                  <a:moveTo>
                    <a:pt x="223" y="1"/>
                  </a:moveTo>
                  <a:cubicBezTo>
                    <a:pt x="100" y="1"/>
                    <a:pt x="0" y="100"/>
                    <a:pt x="0" y="228"/>
                  </a:cubicBezTo>
                  <a:cubicBezTo>
                    <a:pt x="0" y="351"/>
                    <a:pt x="100" y="450"/>
                    <a:pt x="223" y="450"/>
                  </a:cubicBezTo>
                  <a:cubicBezTo>
                    <a:pt x="351" y="450"/>
                    <a:pt x="451" y="351"/>
                    <a:pt x="451" y="228"/>
                  </a:cubicBezTo>
                  <a:cubicBezTo>
                    <a:pt x="451" y="100"/>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6"/>
            <p:cNvSpPr/>
            <p:nvPr/>
          </p:nvSpPr>
          <p:spPr>
            <a:xfrm>
              <a:off x="3500194" y="5444705"/>
              <a:ext cx="13780" cy="13902"/>
            </a:xfrm>
            <a:custGeom>
              <a:rect b="b" l="l" r="r" t="t"/>
              <a:pathLst>
                <a:path extrusionOk="0" h="456" w="452">
                  <a:moveTo>
                    <a:pt x="228" y="0"/>
                  </a:moveTo>
                  <a:cubicBezTo>
                    <a:pt x="101" y="0"/>
                    <a:pt x="1" y="105"/>
                    <a:pt x="1" y="228"/>
                  </a:cubicBezTo>
                  <a:cubicBezTo>
                    <a:pt x="1" y="352"/>
                    <a:pt x="101" y="456"/>
                    <a:pt x="228" y="456"/>
                  </a:cubicBezTo>
                  <a:cubicBezTo>
                    <a:pt x="353" y="456"/>
                    <a:pt x="452" y="352"/>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6"/>
            <p:cNvSpPr/>
            <p:nvPr/>
          </p:nvSpPr>
          <p:spPr>
            <a:xfrm>
              <a:off x="3500194" y="5555558"/>
              <a:ext cx="13780" cy="13902"/>
            </a:xfrm>
            <a:custGeom>
              <a:rect b="b" l="l" r="r" t="t"/>
              <a:pathLst>
                <a:path extrusionOk="0" h="456" w="452">
                  <a:moveTo>
                    <a:pt x="228" y="0"/>
                  </a:moveTo>
                  <a:cubicBezTo>
                    <a:pt x="101" y="0"/>
                    <a:pt x="1" y="105"/>
                    <a:pt x="1" y="228"/>
                  </a:cubicBezTo>
                  <a:cubicBezTo>
                    <a:pt x="1" y="357"/>
                    <a:pt x="101" y="456"/>
                    <a:pt x="228" y="456"/>
                  </a:cubicBezTo>
                  <a:cubicBezTo>
                    <a:pt x="353" y="456"/>
                    <a:pt x="452" y="357"/>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6"/>
            <p:cNvSpPr/>
            <p:nvPr/>
          </p:nvSpPr>
          <p:spPr>
            <a:xfrm>
              <a:off x="3564156" y="5444705"/>
              <a:ext cx="13780" cy="13902"/>
            </a:xfrm>
            <a:custGeom>
              <a:rect b="b" l="l" r="r" t="t"/>
              <a:pathLst>
                <a:path extrusionOk="0" h="456" w="452">
                  <a:moveTo>
                    <a:pt x="229" y="0"/>
                  </a:moveTo>
                  <a:cubicBezTo>
                    <a:pt x="100" y="0"/>
                    <a:pt x="1" y="105"/>
                    <a:pt x="1" y="228"/>
                  </a:cubicBezTo>
                  <a:cubicBezTo>
                    <a:pt x="1" y="352"/>
                    <a:pt x="100" y="456"/>
                    <a:pt x="229" y="456"/>
                  </a:cubicBezTo>
                  <a:cubicBezTo>
                    <a:pt x="352" y="456"/>
                    <a:pt x="452" y="352"/>
                    <a:pt x="452" y="228"/>
                  </a:cubicBezTo>
                  <a:cubicBezTo>
                    <a:pt x="452" y="105"/>
                    <a:pt x="352"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6"/>
            <p:cNvSpPr/>
            <p:nvPr/>
          </p:nvSpPr>
          <p:spPr>
            <a:xfrm>
              <a:off x="3570101" y="5395651"/>
              <a:ext cx="34298" cy="56768"/>
            </a:xfrm>
            <a:custGeom>
              <a:rect b="b" l="l" r="r" t="t"/>
              <a:pathLst>
                <a:path extrusionOk="0" h="1862" w="1125">
                  <a:moveTo>
                    <a:pt x="1054" y="1"/>
                  </a:moveTo>
                  <a:lnTo>
                    <a:pt x="1" y="1823"/>
                  </a:lnTo>
                  <a:lnTo>
                    <a:pt x="71" y="1861"/>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6"/>
            <p:cNvSpPr/>
            <p:nvPr/>
          </p:nvSpPr>
          <p:spPr>
            <a:xfrm>
              <a:off x="3473608" y="5339371"/>
              <a:ext cx="97682" cy="113048"/>
            </a:xfrm>
            <a:custGeom>
              <a:rect b="b" l="l" r="r" t="t"/>
              <a:pathLst>
                <a:path extrusionOk="0" h="3708" w="3204">
                  <a:moveTo>
                    <a:pt x="1072" y="1"/>
                  </a:moveTo>
                  <a:lnTo>
                    <a:pt x="0" y="1866"/>
                  </a:lnTo>
                  <a:lnTo>
                    <a:pt x="1063" y="3707"/>
                  </a:lnTo>
                  <a:lnTo>
                    <a:pt x="1134" y="3669"/>
                  </a:lnTo>
                  <a:lnTo>
                    <a:pt x="90" y="1866"/>
                  </a:lnTo>
                  <a:lnTo>
                    <a:pt x="1120" y="86"/>
                  </a:lnTo>
                  <a:lnTo>
                    <a:pt x="3203" y="86"/>
                  </a:lnTo>
                  <a:lnTo>
                    <a:pt x="32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0" name="Google Shape;400;p6"/>
          <p:cNvGrpSpPr/>
          <p:nvPr/>
        </p:nvGrpSpPr>
        <p:grpSpPr>
          <a:xfrm flipH="1" rot="-2700059">
            <a:off x="2472629" y="4504192"/>
            <a:ext cx="2183599" cy="2359157"/>
            <a:chOff x="3179709" y="5000350"/>
            <a:chExt cx="526733" cy="569110"/>
          </a:xfrm>
        </p:grpSpPr>
        <p:sp>
          <p:nvSpPr>
            <p:cNvPr id="401" name="Google Shape;401;p6"/>
            <p:cNvSpPr/>
            <p:nvPr/>
          </p:nvSpPr>
          <p:spPr>
            <a:xfrm>
              <a:off x="3377359" y="5283823"/>
              <a:ext cx="131005" cy="113596"/>
            </a:xfrm>
            <a:custGeom>
              <a:rect b="b" l="l" r="r" t="t"/>
              <a:pathLst>
                <a:path extrusionOk="0" h="3726" w="4297">
                  <a:moveTo>
                    <a:pt x="1078" y="0"/>
                  </a:moveTo>
                  <a:lnTo>
                    <a:pt x="1" y="1860"/>
                  </a:lnTo>
                  <a:lnTo>
                    <a:pt x="1078" y="3726"/>
                  </a:lnTo>
                  <a:lnTo>
                    <a:pt x="3204" y="3726"/>
                  </a:lnTo>
                  <a:lnTo>
                    <a:pt x="3204" y="3645"/>
                  </a:lnTo>
                  <a:lnTo>
                    <a:pt x="1125" y="3645"/>
                  </a:lnTo>
                  <a:lnTo>
                    <a:pt x="95" y="1860"/>
                  </a:lnTo>
                  <a:lnTo>
                    <a:pt x="1125" y="81"/>
                  </a:lnTo>
                  <a:lnTo>
                    <a:pt x="3180" y="81"/>
                  </a:lnTo>
                  <a:lnTo>
                    <a:pt x="4224" y="1884"/>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6"/>
            <p:cNvSpPr/>
            <p:nvPr/>
          </p:nvSpPr>
          <p:spPr>
            <a:xfrm>
              <a:off x="3371841" y="5333883"/>
              <a:ext cx="13933" cy="13933"/>
            </a:xfrm>
            <a:custGeom>
              <a:rect b="b" l="l" r="r" t="t"/>
              <a:pathLst>
                <a:path extrusionOk="0" h="457" w="457">
                  <a:moveTo>
                    <a:pt x="228" y="1"/>
                  </a:moveTo>
                  <a:cubicBezTo>
                    <a:pt x="105" y="1"/>
                    <a:pt x="1" y="104"/>
                    <a:pt x="1" y="228"/>
                  </a:cubicBezTo>
                  <a:cubicBezTo>
                    <a:pt x="1" y="351"/>
                    <a:pt x="105" y="456"/>
                    <a:pt x="228" y="456"/>
                  </a:cubicBezTo>
                  <a:cubicBezTo>
                    <a:pt x="357" y="456"/>
                    <a:pt x="456" y="351"/>
                    <a:pt x="456" y="228"/>
                  </a:cubicBezTo>
                  <a:cubicBezTo>
                    <a:pt x="456" y="104"/>
                    <a:pt x="357"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6"/>
            <p:cNvSpPr/>
            <p:nvPr/>
          </p:nvSpPr>
          <p:spPr>
            <a:xfrm>
              <a:off x="3500194" y="5333883"/>
              <a:ext cx="13933" cy="13933"/>
            </a:xfrm>
            <a:custGeom>
              <a:rect b="b" l="l" r="r" t="t"/>
              <a:pathLst>
                <a:path extrusionOk="0" h="457" w="457">
                  <a:moveTo>
                    <a:pt x="228" y="1"/>
                  </a:moveTo>
                  <a:cubicBezTo>
                    <a:pt x="105" y="1"/>
                    <a:pt x="1" y="104"/>
                    <a:pt x="1" y="228"/>
                  </a:cubicBezTo>
                  <a:cubicBezTo>
                    <a:pt x="1" y="351"/>
                    <a:pt x="105" y="456"/>
                    <a:pt x="228" y="456"/>
                  </a:cubicBezTo>
                  <a:cubicBezTo>
                    <a:pt x="353" y="456"/>
                    <a:pt x="456" y="351"/>
                    <a:pt x="456" y="228"/>
                  </a:cubicBezTo>
                  <a:cubicBezTo>
                    <a:pt x="456" y="104"/>
                    <a:pt x="353"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6"/>
            <p:cNvSpPr/>
            <p:nvPr/>
          </p:nvSpPr>
          <p:spPr>
            <a:xfrm>
              <a:off x="3404158" y="5278335"/>
              <a:ext cx="13719" cy="13780"/>
            </a:xfrm>
            <a:custGeom>
              <a:rect b="b" l="l" r="r" t="t"/>
              <a:pathLst>
                <a:path extrusionOk="0" h="452" w="450">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6"/>
            <p:cNvSpPr/>
            <p:nvPr/>
          </p:nvSpPr>
          <p:spPr>
            <a:xfrm>
              <a:off x="3404158" y="5389126"/>
              <a:ext cx="13719" cy="13780"/>
            </a:xfrm>
            <a:custGeom>
              <a:rect b="b" l="l" r="r" t="t"/>
              <a:pathLst>
                <a:path extrusionOk="0" h="452" w="450">
                  <a:moveTo>
                    <a:pt x="228" y="1"/>
                  </a:moveTo>
                  <a:cubicBezTo>
                    <a:pt x="99" y="1"/>
                    <a:pt x="0" y="101"/>
                    <a:pt x="0" y="229"/>
                  </a:cubicBezTo>
                  <a:cubicBezTo>
                    <a:pt x="0" y="353"/>
                    <a:pt x="99" y="452"/>
                    <a:pt x="228" y="452"/>
                  </a:cubicBezTo>
                  <a:cubicBezTo>
                    <a:pt x="351" y="452"/>
                    <a:pt x="450" y="353"/>
                    <a:pt x="450" y="229"/>
                  </a:cubicBezTo>
                  <a:cubicBezTo>
                    <a:pt x="450"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6"/>
            <p:cNvSpPr/>
            <p:nvPr/>
          </p:nvSpPr>
          <p:spPr>
            <a:xfrm>
              <a:off x="3468090" y="5278335"/>
              <a:ext cx="13780" cy="13780"/>
            </a:xfrm>
            <a:custGeom>
              <a:rect b="b" l="l" r="r" t="t"/>
              <a:pathLst>
                <a:path extrusionOk="0" h="452" w="452">
                  <a:moveTo>
                    <a:pt x="228" y="0"/>
                  </a:moveTo>
                  <a:cubicBezTo>
                    <a:pt x="100" y="0"/>
                    <a:pt x="0" y="99"/>
                    <a:pt x="0" y="223"/>
                  </a:cubicBezTo>
                  <a:cubicBezTo>
                    <a:pt x="0" y="351"/>
                    <a:pt x="100" y="451"/>
                    <a:pt x="228" y="451"/>
                  </a:cubicBezTo>
                  <a:cubicBezTo>
                    <a:pt x="352" y="451"/>
                    <a:pt x="451" y="351"/>
                    <a:pt x="451" y="223"/>
                  </a:cubicBezTo>
                  <a:cubicBezTo>
                    <a:pt x="451" y="99"/>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6"/>
            <p:cNvSpPr/>
            <p:nvPr/>
          </p:nvSpPr>
          <p:spPr>
            <a:xfrm>
              <a:off x="3468090" y="5389126"/>
              <a:ext cx="13780" cy="13780"/>
            </a:xfrm>
            <a:custGeom>
              <a:rect b="b" l="l" r="r" t="t"/>
              <a:pathLst>
                <a:path extrusionOk="0" h="452" w="452">
                  <a:moveTo>
                    <a:pt x="228" y="1"/>
                  </a:moveTo>
                  <a:cubicBezTo>
                    <a:pt x="100" y="1"/>
                    <a:pt x="0" y="101"/>
                    <a:pt x="0" y="229"/>
                  </a:cubicBezTo>
                  <a:cubicBezTo>
                    <a:pt x="0" y="353"/>
                    <a:pt x="100" y="452"/>
                    <a:pt x="228" y="452"/>
                  </a:cubicBezTo>
                  <a:cubicBezTo>
                    <a:pt x="352" y="452"/>
                    <a:pt x="451" y="353"/>
                    <a:pt x="451" y="229"/>
                  </a:cubicBezTo>
                  <a:cubicBezTo>
                    <a:pt x="451" y="101"/>
                    <a:pt x="35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6"/>
            <p:cNvSpPr/>
            <p:nvPr/>
          </p:nvSpPr>
          <p:spPr>
            <a:xfrm>
              <a:off x="3473883" y="5117269"/>
              <a:ext cx="130517" cy="57469"/>
            </a:xfrm>
            <a:custGeom>
              <a:rect b="b" l="l" r="r" t="t"/>
              <a:pathLst>
                <a:path extrusionOk="0" h="1885" w="4281">
                  <a:moveTo>
                    <a:pt x="1068" y="0"/>
                  </a:moveTo>
                  <a:lnTo>
                    <a:pt x="0" y="1846"/>
                  </a:lnTo>
                  <a:lnTo>
                    <a:pt x="71" y="1884"/>
                  </a:lnTo>
                  <a:lnTo>
                    <a:pt x="1115" y="81"/>
                  </a:lnTo>
                  <a:lnTo>
                    <a:pt x="3170" y="81"/>
                  </a:lnTo>
                  <a:lnTo>
                    <a:pt x="4215" y="1884"/>
                  </a:lnTo>
                  <a:lnTo>
                    <a:pt x="4281" y="184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6"/>
            <p:cNvSpPr/>
            <p:nvPr/>
          </p:nvSpPr>
          <p:spPr>
            <a:xfrm>
              <a:off x="3468090" y="5167482"/>
              <a:ext cx="13902" cy="13780"/>
            </a:xfrm>
            <a:custGeom>
              <a:rect b="b" l="l" r="r" t="t"/>
              <a:pathLst>
                <a:path extrusionOk="0" h="452" w="456">
                  <a:moveTo>
                    <a:pt x="228" y="0"/>
                  </a:moveTo>
                  <a:cubicBezTo>
                    <a:pt x="105" y="0"/>
                    <a:pt x="0" y="100"/>
                    <a:pt x="0" y="223"/>
                  </a:cubicBezTo>
                  <a:cubicBezTo>
                    <a:pt x="0" y="351"/>
                    <a:pt x="105" y="451"/>
                    <a:pt x="228" y="451"/>
                  </a:cubicBezTo>
                  <a:cubicBezTo>
                    <a:pt x="352" y="451"/>
                    <a:pt x="456" y="351"/>
                    <a:pt x="456" y="223"/>
                  </a:cubicBezTo>
                  <a:cubicBezTo>
                    <a:pt x="456" y="100"/>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6"/>
            <p:cNvSpPr/>
            <p:nvPr/>
          </p:nvSpPr>
          <p:spPr>
            <a:xfrm>
              <a:off x="3596443" y="5167482"/>
              <a:ext cx="13902" cy="13780"/>
            </a:xfrm>
            <a:custGeom>
              <a:rect b="b" l="l" r="r" t="t"/>
              <a:pathLst>
                <a:path extrusionOk="0" h="452" w="456">
                  <a:moveTo>
                    <a:pt x="228" y="0"/>
                  </a:moveTo>
                  <a:cubicBezTo>
                    <a:pt x="105" y="0"/>
                    <a:pt x="0" y="100"/>
                    <a:pt x="0" y="223"/>
                  </a:cubicBezTo>
                  <a:cubicBezTo>
                    <a:pt x="0" y="351"/>
                    <a:pt x="105"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6"/>
            <p:cNvSpPr/>
            <p:nvPr/>
          </p:nvSpPr>
          <p:spPr>
            <a:xfrm>
              <a:off x="3500346" y="5111782"/>
              <a:ext cx="13780" cy="13780"/>
            </a:xfrm>
            <a:custGeom>
              <a:rect b="b" l="l" r="r" t="t"/>
              <a:pathLst>
                <a:path extrusionOk="0" h="452" w="452">
                  <a:moveTo>
                    <a:pt x="223" y="0"/>
                  </a:moveTo>
                  <a:cubicBezTo>
                    <a:pt x="100" y="0"/>
                    <a:pt x="0" y="99"/>
                    <a:pt x="0" y="228"/>
                  </a:cubicBezTo>
                  <a:cubicBezTo>
                    <a:pt x="0" y="351"/>
                    <a:pt x="100" y="451"/>
                    <a:pt x="223" y="451"/>
                  </a:cubicBezTo>
                  <a:cubicBezTo>
                    <a:pt x="352" y="451"/>
                    <a:pt x="451" y="351"/>
                    <a:pt x="451" y="228"/>
                  </a:cubicBezTo>
                  <a:cubicBezTo>
                    <a:pt x="451" y="99"/>
                    <a:pt x="352"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6"/>
            <p:cNvSpPr/>
            <p:nvPr/>
          </p:nvSpPr>
          <p:spPr>
            <a:xfrm>
              <a:off x="3500346" y="5222604"/>
              <a:ext cx="13780" cy="13933"/>
            </a:xfrm>
            <a:custGeom>
              <a:rect b="b" l="l" r="r" t="t"/>
              <a:pathLst>
                <a:path extrusionOk="0" h="457" w="452">
                  <a:moveTo>
                    <a:pt x="223" y="1"/>
                  </a:moveTo>
                  <a:cubicBezTo>
                    <a:pt x="100" y="1"/>
                    <a:pt x="0" y="105"/>
                    <a:pt x="0" y="229"/>
                  </a:cubicBezTo>
                  <a:cubicBezTo>
                    <a:pt x="0" y="352"/>
                    <a:pt x="100" y="457"/>
                    <a:pt x="223" y="457"/>
                  </a:cubicBezTo>
                  <a:cubicBezTo>
                    <a:pt x="352" y="457"/>
                    <a:pt x="451" y="352"/>
                    <a:pt x="451" y="229"/>
                  </a:cubicBezTo>
                  <a:cubicBezTo>
                    <a:pt x="451" y="105"/>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6"/>
            <p:cNvSpPr/>
            <p:nvPr/>
          </p:nvSpPr>
          <p:spPr>
            <a:xfrm>
              <a:off x="3564309" y="5111782"/>
              <a:ext cx="13780" cy="13780"/>
            </a:xfrm>
            <a:custGeom>
              <a:rect b="b" l="l" r="r" t="t"/>
              <a:pathLst>
                <a:path extrusionOk="0" h="452" w="452">
                  <a:moveTo>
                    <a:pt x="224" y="0"/>
                  </a:moveTo>
                  <a:cubicBezTo>
                    <a:pt x="101" y="0"/>
                    <a:pt x="0" y="99"/>
                    <a:pt x="0" y="228"/>
                  </a:cubicBezTo>
                  <a:cubicBezTo>
                    <a:pt x="0" y="351"/>
                    <a:pt x="101" y="451"/>
                    <a:pt x="224" y="451"/>
                  </a:cubicBezTo>
                  <a:cubicBezTo>
                    <a:pt x="351" y="451"/>
                    <a:pt x="451" y="351"/>
                    <a:pt x="451" y="228"/>
                  </a:cubicBezTo>
                  <a:cubicBezTo>
                    <a:pt x="451"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6"/>
            <p:cNvSpPr/>
            <p:nvPr/>
          </p:nvSpPr>
          <p:spPr>
            <a:xfrm>
              <a:off x="3564309" y="5222604"/>
              <a:ext cx="13780" cy="13933"/>
            </a:xfrm>
            <a:custGeom>
              <a:rect b="b" l="l" r="r" t="t"/>
              <a:pathLst>
                <a:path extrusionOk="0" h="457" w="452">
                  <a:moveTo>
                    <a:pt x="224" y="1"/>
                  </a:moveTo>
                  <a:cubicBezTo>
                    <a:pt x="101" y="1"/>
                    <a:pt x="0" y="105"/>
                    <a:pt x="0" y="229"/>
                  </a:cubicBezTo>
                  <a:cubicBezTo>
                    <a:pt x="0" y="352"/>
                    <a:pt x="101" y="457"/>
                    <a:pt x="224" y="457"/>
                  </a:cubicBezTo>
                  <a:cubicBezTo>
                    <a:pt x="351" y="457"/>
                    <a:pt x="451" y="352"/>
                    <a:pt x="451" y="229"/>
                  </a:cubicBezTo>
                  <a:cubicBezTo>
                    <a:pt x="451" y="105"/>
                    <a:pt x="351" y="1"/>
                    <a:pt x="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6"/>
            <p:cNvSpPr/>
            <p:nvPr/>
          </p:nvSpPr>
          <p:spPr>
            <a:xfrm>
              <a:off x="3570101" y="5062270"/>
              <a:ext cx="34176" cy="56737"/>
            </a:xfrm>
            <a:custGeom>
              <a:rect b="b" l="l" r="r" t="t"/>
              <a:pathLst>
                <a:path extrusionOk="0" h="1861" w="1121">
                  <a:moveTo>
                    <a:pt x="1054" y="1"/>
                  </a:moveTo>
                  <a:lnTo>
                    <a:pt x="1" y="1823"/>
                  </a:lnTo>
                  <a:lnTo>
                    <a:pt x="71" y="1861"/>
                  </a:lnTo>
                  <a:lnTo>
                    <a:pt x="1120"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6"/>
            <p:cNvSpPr/>
            <p:nvPr/>
          </p:nvSpPr>
          <p:spPr>
            <a:xfrm>
              <a:off x="3596443" y="5056081"/>
              <a:ext cx="13902" cy="13902"/>
            </a:xfrm>
            <a:custGeom>
              <a:rect b="b" l="l" r="r" t="t"/>
              <a:pathLst>
                <a:path extrusionOk="0" h="456" w="456">
                  <a:moveTo>
                    <a:pt x="228" y="0"/>
                  </a:moveTo>
                  <a:cubicBezTo>
                    <a:pt x="105" y="0"/>
                    <a:pt x="0" y="104"/>
                    <a:pt x="0" y="228"/>
                  </a:cubicBezTo>
                  <a:cubicBezTo>
                    <a:pt x="0" y="351"/>
                    <a:pt x="105" y="456"/>
                    <a:pt x="228" y="456"/>
                  </a:cubicBezTo>
                  <a:cubicBezTo>
                    <a:pt x="351" y="456"/>
                    <a:pt x="456" y="351"/>
                    <a:pt x="456" y="228"/>
                  </a:cubicBezTo>
                  <a:cubicBezTo>
                    <a:pt x="456" y="104"/>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6"/>
            <p:cNvSpPr/>
            <p:nvPr/>
          </p:nvSpPr>
          <p:spPr>
            <a:xfrm>
              <a:off x="3185502" y="5284951"/>
              <a:ext cx="34298" cy="56768"/>
            </a:xfrm>
            <a:custGeom>
              <a:rect b="b" l="l" r="r" t="t"/>
              <a:pathLst>
                <a:path extrusionOk="0" h="1862" w="1125">
                  <a:moveTo>
                    <a:pt x="1054" y="1"/>
                  </a:moveTo>
                  <a:lnTo>
                    <a:pt x="0" y="1823"/>
                  </a:lnTo>
                  <a:lnTo>
                    <a:pt x="71" y="1862"/>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6"/>
            <p:cNvSpPr/>
            <p:nvPr/>
          </p:nvSpPr>
          <p:spPr>
            <a:xfrm>
              <a:off x="3179709" y="5334432"/>
              <a:ext cx="13780" cy="13780"/>
            </a:xfrm>
            <a:custGeom>
              <a:rect b="b" l="l" r="r" t="t"/>
              <a:pathLst>
                <a:path extrusionOk="0" h="452" w="452">
                  <a:moveTo>
                    <a:pt x="223" y="1"/>
                  </a:moveTo>
                  <a:cubicBezTo>
                    <a:pt x="100" y="1"/>
                    <a:pt x="0" y="101"/>
                    <a:pt x="0" y="224"/>
                  </a:cubicBezTo>
                  <a:cubicBezTo>
                    <a:pt x="0" y="353"/>
                    <a:pt x="100" y="452"/>
                    <a:pt x="223" y="452"/>
                  </a:cubicBezTo>
                  <a:cubicBezTo>
                    <a:pt x="351" y="452"/>
                    <a:pt x="451" y="353"/>
                    <a:pt x="451" y="224"/>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6"/>
            <p:cNvSpPr/>
            <p:nvPr/>
          </p:nvSpPr>
          <p:spPr>
            <a:xfrm>
              <a:off x="3211812" y="5278731"/>
              <a:ext cx="13933" cy="13780"/>
            </a:xfrm>
            <a:custGeom>
              <a:rect b="b" l="l" r="r" t="t"/>
              <a:pathLst>
                <a:path extrusionOk="0" h="452" w="457">
                  <a:moveTo>
                    <a:pt x="229" y="1"/>
                  </a:moveTo>
                  <a:cubicBezTo>
                    <a:pt x="106" y="1"/>
                    <a:pt x="1" y="101"/>
                    <a:pt x="1" y="229"/>
                  </a:cubicBezTo>
                  <a:cubicBezTo>
                    <a:pt x="1" y="353"/>
                    <a:pt x="106" y="452"/>
                    <a:pt x="229" y="452"/>
                  </a:cubicBezTo>
                  <a:cubicBezTo>
                    <a:pt x="352" y="452"/>
                    <a:pt x="456" y="353"/>
                    <a:pt x="456" y="229"/>
                  </a:cubicBezTo>
                  <a:cubicBezTo>
                    <a:pt x="456" y="101"/>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6"/>
            <p:cNvSpPr/>
            <p:nvPr/>
          </p:nvSpPr>
          <p:spPr>
            <a:xfrm>
              <a:off x="3666168" y="5228701"/>
              <a:ext cx="34207" cy="56859"/>
            </a:xfrm>
            <a:custGeom>
              <a:rect b="b" l="l" r="r" t="t"/>
              <a:pathLst>
                <a:path extrusionOk="0" h="1865" w="1122">
                  <a:moveTo>
                    <a:pt x="1054" y="0"/>
                  </a:moveTo>
                  <a:lnTo>
                    <a:pt x="0" y="1823"/>
                  </a:lnTo>
                  <a:lnTo>
                    <a:pt x="72" y="1865"/>
                  </a:lnTo>
                  <a:lnTo>
                    <a:pt x="1121" y="42"/>
                  </a:lnTo>
                  <a:lnTo>
                    <a:pt x="1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6"/>
            <p:cNvSpPr/>
            <p:nvPr/>
          </p:nvSpPr>
          <p:spPr>
            <a:xfrm>
              <a:off x="3660405" y="5278335"/>
              <a:ext cx="13780" cy="13780"/>
            </a:xfrm>
            <a:custGeom>
              <a:rect b="b" l="l" r="r" t="t"/>
              <a:pathLst>
                <a:path extrusionOk="0" h="452" w="452">
                  <a:moveTo>
                    <a:pt x="223" y="0"/>
                  </a:moveTo>
                  <a:cubicBezTo>
                    <a:pt x="99" y="0"/>
                    <a:pt x="0" y="99"/>
                    <a:pt x="0" y="223"/>
                  </a:cubicBezTo>
                  <a:cubicBezTo>
                    <a:pt x="0" y="351"/>
                    <a:pt x="99"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6"/>
            <p:cNvSpPr/>
            <p:nvPr/>
          </p:nvSpPr>
          <p:spPr>
            <a:xfrm>
              <a:off x="3692509" y="5222604"/>
              <a:ext cx="13933" cy="13750"/>
            </a:xfrm>
            <a:custGeom>
              <a:rect b="b" l="l" r="r" t="t"/>
              <a:pathLst>
                <a:path extrusionOk="0" h="451" w="457">
                  <a:moveTo>
                    <a:pt x="229" y="1"/>
                  </a:moveTo>
                  <a:cubicBezTo>
                    <a:pt x="104" y="1"/>
                    <a:pt x="1" y="100"/>
                    <a:pt x="1" y="229"/>
                  </a:cubicBezTo>
                  <a:cubicBezTo>
                    <a:pt x="1" y="352"/>
                    <a:pt x="104"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6"/>
            <p:cNvSpPr/>
            <p:nvPr/>
          </p:nvSpPr>
          <p:spPr>
            <a:xfrm>
              <a:off x="3377786" y="5062270"/>
              <a:ext cx="34329" cy="56737"/>
            </a:xfrm>
            <a:custGeom>
              <a:rect b="b" l="l" r="r" t="t"/>
              <a:pathLst>
                <a:path extrusionOk="0" h="1861" w="1126">
                  <a:moveTo>
                    <a:pt x="1054" y="1"/>
                  </a:moveTo>
                  <a:lnTo>
                    <a:pt x="0" y="1823"/>
                  </a:lnTo>
                  <a:lnTo>
                    <a:pt x="72" y="1861"/>
                  </a:lnTo>
                  <a:lnTo>
                    <a:pt x="1126"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6"/>
            <p:cNvSpPr/>
            <p:nvPr/>
          </p:nvSpPr>
          <p:spPr>
            <a:xfrm>
              <a:off x="3372024" y="5111782"/>
              <a:ext cx="13750" cy="13780"/>
            </a:xfrm>
            <a:custGeom>
              <a:rect b="b" l="l" r="r" t="t"/>
              <a:pathLst>
                <a:path extrusionOk="0" h="452" w="451">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6"/>
            <p:cNvSpPr/>
            <p:nvPr/>
          </p:nvSpPr>
          <p:spPr>
            <a:xfrm>
              <a:off x="3404280" y="5056081"/>
              <a:ext cx="13780" cy="13780"/>
            </a:xfrm>
            <a:custGeom>
              <a:rect b="b" l="l" r="r" t="t"/>
              <a:pathLst>
                <a:path extrusionOk="0" h="452" w="452">
                  <a:moveTo>
                    <a:pt x="224" y="0"/>
                  </a:moveTo>
                  <a:cubicBezTo>
                    <a:pt x="100" y="0"/>
                    <a:pt x="1" y="99"/>
                    <a:pt x="1" y="228"/>
                  </a:cubicBezTo>
                  <a:cubicBezTo>
                    <a:pt x="1" y="351"/>
                    <a:pt x="100" y="451"/>
                    <a:pt x="224" y="451"/>
                  </a:cubicBezTo>
                  <a:cubicBezTo>
                    <a:pt x="351" y="451"/>
                    <a:pt x="452" y="351"/>
                    <a:pt x="452" y="228"/>
                  </a:cubicBezTo>
                  <a:cubicBezTo>
                    <a:pt x="452"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6"/>
            <p:cNvSpPr/>
            <p:nvPr/>
          </p:nvSpPr>
          <p:spPr>
            <a:xfrm>
              <a:off x="3377939" y="5006569"/>
              <a:ext cx="34329" cy="56737"/>
            </a:xfrm>
            <a:custGeom>
              <a:rect b="b" l="l" r="r" t="t"/>
              <a:pathLst>
                <a:path extrusionOk="0" h="1861" w="1126">
                  <a:moveTo>
                    <a:pt x="72" y="1"/>
                  </a:moveTo>
                  <a:lnTo>
                    <a:pt x="0" y="38"/>
                  </a:lnTo>
                  <a:lnTo>
                    <a:pt x="1054" y="1861"/>
                  </a:lnTo>
                  <a:lnTo>
                    <a:pt x="1125"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6"/>
            <p:cNvSpPr/>
            <p:nvPr/>
          </p:nvSpPr>
          <p:spPr>
            <a:xfrm>
              <a:off x="3372024" y="5000350"/>
              <a:ext cx="13750" cy="13933"/>
            </a:xfrm>
            <a:custGeom>
              <a:rect b="b" l="l" r="r" t="t"/>
              <a:pathLst>
                <a:path extrusionOk="0" h="457" w="451">
                  <a:moveTo>
                    <a:pt x="228" y="1"/>
                  </a:moveTo>
                  <a:cubicBezTo>
                    <a:pt x="99" y="1"/>
                    <a:pt x="0" y="105"/>
                    <a:pt x="0" y="229"/>
                  </a:cubicBezTo>
                  <a:cubicBezTo>
                    <a:pt x="0" y="356"/>
                    <a:pt x="99" y="457"/>
                    <a:pt x="228" y="457"/>
                  </a:cubicBezTo>
                  <a:cubicBezTo>
                    <a:pt x="351" y="457"/>
                    <a:pt x="450" y="356"/>
                    <a:pt x="450" y="229"/>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6"/>
            <p:cNvSpPr/>
            <p:nvPr/>
          </p:nvSpPr>
          <p:spPr>
            <a:xfrm>
              <a:off x="3185624" y="5118428"/>
              <a:ext cx="34176" cy="56737"/>
            </a:xfrm>
            <a:custGeom>
              <a:rect b="b" l="l" r="r" t="t"/>
              <a:pathLst>
                <a:path extrusionOk="0" h="1861" w="1121">
                  <a:moveTo>
                    <a:pt x="72" y="1"/>
                  </a:moveTo>
                  <a:lnTo>
                    <a:pt x="1" y="38"/>
                  </a:lnTo>
                  <a:lnTo>
                    <a:pt x="1055" y="1861"/>
                  </a:lnTo>
                  <a:lnTo>
                    <a:pt x="1121"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6"/>
            <p:cNvSpPr/>
            <p:nvPr/>
          </p:nvSpPr>
          <p:spPr>
            <a:xfrm>
              <a:off x="3211812" y="5167909"/>
              <a:ext cx="13933" cy="13750"/>
            </a:xfrm>
            <a:custGeom>
              <a:rect b="b" l="l" r="r" t="t"/>
              <a:pathLst>
                <a:path extrusionOk="0" h="451" w="457">
                  <a:moveTo>
                    <a:pt x="229" y="1"/>
                  </a:moveTo>
                  <a:cubicBezTo>
                    <a:pt x="106" y="1"/>
                    <a:pt x="1" y="100"/>
                    <a:pt x="1" y="229"/>
                  </a:cubicBezTo>
                  <a:cubicBezTo>
                    <a:pt x="1" y="352"/>
                    <a:pt x="106"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6"/>
            <p:cNvSpPr/>
            <p:nvPr/>
          </p:nvSpPr>
          <p:spPr>
            <a:xfrm>
              <a:off x="3179709" y="5112178"/>
              <a:ext cx="13780" cy="13933"/>
            </a:xfrm>
            <a:custGeom>
              <a:rect b="b" l="l" r="r" t="t"/>
              <a:pathLst>
                <a:path extrusionOk="0" h="457" w="452">
                  <a:moveTo>
                    <a:pt x="223" y="1"/>
                  </a:moveTo>
                  <a:cubicBezTo>
                    <a:pt x="100" y="1"/>
                    <a:pt x="0" y="106"/>
                    <a:pt x="0" y="229"/>
                  </a:cubicBezTo>
                  <a:cubicBezTo>
                    <a:pt x="0" y="353"/>
                    <a:pt x="100" y="456"/>
                    <a:pt x="223" y="456"/>
                  </a:cubicBezTo>
                  <a:cubicBezTo>
                    <a:pt x="351" y="456"/>
                    <a:pt x="451" y="353"/>
                    <a:pt x="451" y="229"/>
                  </a:cubicBezTo>
                  <a:cubicBezTo>
                    <a:pt x="451" y="106"/>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6"/>
            <p:cNvSpPr/>
            <p:nvPr/>
          </p:nvSpPr>
          <p:spPr>
            <a:xfrm>
              <a:off x="3281263" y="5228701"/>
              <a:ext cx="97743" cy="113596"/>
            </a:xfrm>
            <a:custGeom>
              <a:rect b="b" l="l" r="r" t="t"/>
              <a:pathLst>
                <a:path extrusionOk="0" h="3726" w="3206">
                  <a:moveTo>
                    <a:pt x="1079" y="0"/>
                  </a:moveTo>
                  <a:lnTo>
                    <a:pt x="1" y="1860"/>
                  </a:lnTo>
                  <a:lnTo>
                    <a:pt x="1079" y="3725"/>
                  </a:lnTo>
                  <a:lnTo>
                    <a:pt x="3205" y="3725"/>
                  </a:lnTo>
                  <a:lnTo>
                    <a:pt x="3205" y="3645"/>
                  </a:lnTo>
                  <a:lnTo>
                    <a:pt x="1126" y="3645"/>
                  </a:lnTo>
                  <a:lnTo>
                    <a:pt x="96" y="1860"/>
                  </a:lnTo>
                  <a:lnTo>
                    <a:pt x="1126" y="80"/>
                  </a:lnTo>
                  <a:lnTo>
                    <a:pt x="3205" y="80"/>
                  </a:lnTo>
                  <a:lnTo>
                    <a:pt x="32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6"/>
            <p:cNvSpPr/>
            <p:nvPr/>
          </p:nvSpPr>
          <p:spPr>
            <a:xfrm>
              <a:off x="3275806" y="5278731"/>
              <a:ext cx="13902" cy="13780"/>
            </a:xfrm>
            <a:custGeom>
              <a:rect b="b" l="l" r="r" t="t"/>
              <a:pathLst>
                <a:path extrusionOk="0" h="452" w="456">
                  <a:moveTo>
                    <a:pt x="228" y="1"/>
                  </a:moveTo>
                  <a:cubicBezTo>
                    <a:pt x="104" y="1"/>
                    <a:pt x="0" y="101"/>
                    <a:pt x="0" y="229"/>
                  </a:cubicBezTo>
                  <a:cubicBezTo>
                    <a:pt x="0" y="353"/>
                    <a:pt x="104" y="452"/>
                    <a:pt x="228" y="452"/>
                  </a:cubicBezTo>
                  <a:cubicBezTo>
                    <a:pt x="351" y="452"/>
                    <a:pt x="456" y="353"/>
                    <a:pt x="456" y="229"/>
                  </a:cubicBezTo>
                  <a:cubicBezTo>
                    <a:pt x="456"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6"/>
            <p:cNvSpPr/>
            <p:nvPr/>
          </p:nvSpPr>
          <p:spPr>
            <a:xfrm>
              <a:off x="3308061" y="5223031"/>
              <a:ext cx="13780" cy="13933"/>
            </a:xfrm>
            <a:custGeom>
              <a:rect b="b" l="l" r="r" t="t"/>
              <a:pathLst>
                <a:path extrusionOk="0" h="457" w="452">
                  <a:moveTo>
                    <a:pt x="228" y="1"/>
                  </a:moveTo>
                  <a:cubicBezTo>
                    <a:pt x="99" y="1"/>
                    <a:pt x="0" y="105"/>
                    <a:pt x="0" y="228"/>
                  </a:cubicBezTo>
                  <a:cubicBezTo>
                    <a:pt x="0" y="351"/>
                    <a:pt x="99" y="456"/>
                    <a:pt x="228" y="456"/>
                  </a:cubicBezTo>
                  <a:cubicBezTo>
                    <a:pt x="351" y="456"/>
                    <a:pt x="451" y="351"/>
                    <a:pt x="451" y="228"/>
                  </a:cubicBezTo>
                  <a:cubicBezTo>
                    <a:pt x="451"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6"/>
            <p:cNvSpPr/>
            <p:nvPr/>
          </p:nvSpPr>
          <p:spPr>
            <a:xfrm>
              <a:off x="3308061" y="5334035"/>
              <a:ext cx="13780" cy="13780"/>
            </a:xfrm>
            <a:custGeom>
              <a:rect b="b" l="l" r="r" t="t"/>
              <a:pathLst>
                <a:path extrusionOk="0" h="452" w="452">
                  <a:moveTo>
                    <a:pt x="228" y="0"/>
                  </a:moveTo>
                  <a:cubicBezTo>
                    <a:pt x="99" y="0"/>
                    <a:pt x="0" y="99"/>
                    <a:pt x="0" y="223"/>
                  </a:cubicBezTo>
                  <a:cubicBezTo>
                    <a:pt x="0" y="351"/>
                    <a:pt x="99"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6"/>
            <p:cNvSpPr/>
            <p:nvPr/>
          </p:nvSpPr>
          <p:spPr>
            <a:xfrm>
              <a:off x="3372024" y="5223031"/>
              <a:ext cx="13750" cy="13933"/>
            </a:xfrm>
            <a:custGeom>
              <a:rect b="b" l="l" r="r" t="t"/>
              <a:pathLst>
                <a:path extrusionOk="0" h="457" w="451">
                  <a:moveTo>
                    <a:pt x="228" y="1"/>
                  </a:moveTo>
                  <a:cubicBezTo>
                    <a:pt x="99" y="1"/>
                    <a:pt x="0" y="105"/>
                    <a:pt x="0" y="228"/>
                  </a:cubicBezTo>
                  <a:cubicBezTo>
                    <a:pt x="0" y="351"/>
                    <a:pt x="99" y="456"/>
                    <a:pt x="228" y="456"/>
                  </a:cubicBezTo>
                  <a:cubicBezTo>
                    <a:pt x="351" y="456"/>
                    <a:pt x="450" y="351"/>
                    <a:pt x="450" y="228"/>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6"/>
            <p:cNvSpPr/>
            <p:nvPr/>
          </p:nvSpPr>
          <p:spPr>
            <a:xfrm>
              <a:off x="3377359" y="5172970"/>
              <a:ext cx="131005" cy="113048"/>
            </a:xfrm>
            <a:custGeom>
              <a:rect b="b" l="l" r="r" t="t"/>
              <a:pathLst>
                <a:path extrusionOk="0" h="3708" w="4297">
                  <a:moveTo>
                    <a:pt x="1078" y="0"/>
                  </a:moveTo>
                  <a:lnTo>
                    <a:pt x="1" y="1861"/>
                  </a:lnTo>
                  <a:lnTo>
                    <a:pt x="1068" y="3708"/>
                  </a:lnTo>
                  <a:lnTo>
                    <a:pt x="1135" y="3665"/>
                  </a:lnTo>
                  <a:lnTo>
                    <a:pt x="95" y="1861"/>
                  </a:lnTo>
                  <a:lnTo>
                    <a:pt x="1125" y="81"/>
                  </a:lnTo>
                  <a:lnTo>
                    <a:pt x="3186" y="81"/>
                  </a:lnTo>
                  <a:lnTo>
                    <a:pt x="4224" y="1885"/>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6"/>
            <p:cNvSpPr/>
            <p:nvPr/>
          </p:nvSpPr>
          <p:spPr>
            <a:xfrm>
              <a:off x="3404158" y="5167482"/>
              <a:ext cx="13902" cy="13780"/>
            </a:xfrm>
            <a:custGeom>
              <a:rect b="b" l="l" r="r" t="t"/>
              <a:pathLst>
                <a:path extrusionOk="0" h="452" w="456">
                  <a:moveTo>
                    <a:pt x="228" y="0"/>
                  </a:moveTo>
                  <a:cubicBezTo>
                    <a:pt x="104" y="0"/>
                    <a:pt x="0" y="100"/>
                    <a:pt x="0" y="223"/>
                  </a:cubicBezTo>
                  <a:cubicBezTo>
                    <a:pt x="0" y="351"/>
                    <a:pt x="104"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6"/>
            <p:cNvSpPr/>
            <p:nvPr/>
          </p:nvSpPr>
          <p:spPr>
            <a:xfrm>
              <a:off x="3281720" y="5117269"/>
              <a:ext cx="97286" cy="57469"/>
            </a:xfrm>
            <a:custGeom>
              <a:rect b="b" l="l" r="r" t="t"/>
              <a:pathLst>
                <a:path extrusionOk="0" h="1885" w="3191">
                  <a:moveTo>
                    <a:pt x="1064" y="0"/>
                  </a:moveTo>
                  <a:lnTo>
                    <a:pt x="1" y="1842"/>
                  </a:lnTo>
                  <a:lnTo>
                    <a:pt x="67" y="1884"/>
                  </a:lnTo>
                  <a:lnTo>
                    <a:pt x="1111" y="81"/>
                  </a:lnTo>
                  <a:lnTo>
                    <a:pt x="3190" y="81"/>
                  </a:lnTo>
                  <a:lnTo>
                    <a:pt x="3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6"/>
            <p:cNvSpPr/>
            <p:nvPr/>
          </p:nvSpPr>
          <p:spPr>
            <a:xfrm>
              <a:off x="3308061" y="5111782"/>
              <a:ext cx="13780" cy="13780"/>
            </a:xfrm>
            <a:custGeom>
              <a:rect b="b" l="l" r="r" t="t"/>
              <a:pathLst>
                <a:path extrusionOk="0" h="452" w="452">
                  <a:moveTo>
                    <a:pt x="228" y="0"/>
                  </a:moveTo>
                  <a:cubicBezTo>
                    <a:pt x="99" y="0"/>
                    <a:pt x="0" y="99"/>
                    <a:pt x="0" y="228"/>
                  </a:cubicBezTo>
                  <a:cubicBezTo>
                    <a:pt x="0" y="351"/>
                    <a:pt x="99" y="451"/>
                    <a:pt x="228" y="451"/>
                  </a:cubicBezTo>
                  <a:cubicBezTo>
                    <a:pt x="351" y="451"/>
                    <a:pt x="451" y="351"/>
                    <a:pt x="451" y="228"/>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6"/>
            <p:cNvSpPr/>
            <p:nvPr/>
          </p:nvSpPr>
          <p:spPr>
            <a:xfrm>
              <a:off x="3569644" y="5283823"/>
              <a:ext cx="130852" cy="113596"/>
            </a:xfrm>
            <a:custGeom>
              <a:rect b="b" l="l" r="r" t="t"/>
              <a:pathLst>
                <a:path extrusionOk="0" h="3726" w="4292">
                  <a:moveTo>
                    <a:pt x="1078" y="0"/>
                  </a:moveTo>
                  <a:lnTo>
                    <a:pt x="1" y="1860"/>
                  </a:lnTo>
                  <a:lnTo>
                    <a:pt x="1078" y="3726"/>
                  </a:lnTo>
                  <a:lnTo>
                    <a:pt x="3205" y="3726"/>
                  </a:lnTo>
                  <a:lnTo>
                    <a:pt x="3205" y="3645"/>
                  </a:lnTo>
                  <a:lnTo>
                    <a:pt x="1122" y="3645"/>
                  </a:lnTo>
                  <a:lnTo>
                    <a:pt x="96" y="1860"/>
                  </a:lnTo>
                  <a:lnTo>
                    <a:pt x="1122" y="81"/>
                  </a:lnTo>
                  <a:lnTo>
                    <a:pt x="3181" y="81"/>
                  </a:lnTo>
                  <a:lnTo>
                    <a:pt x="4220" y="1884"/>
                  </a:lnTo>
                  <a:lnTo>
                    <a:pt x="4292" y="1842"/>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6"/>
            <p:cNvSpPr/>
            <p:nvPr/>
          </p:nvSpPr>
          <p:spPr>
            <a:xfrm>
              <a:off x="3564156" y="5333883"/>
              <a:ext cx="13933" cy="13933"/>
            </a:xfrm>
            <a:custGeom>
              <a:rect b="b" l="l" r="r" t="t"/>
              <a:pathLst>
                <a:path extrusionOk="0" h="457" w="457">
                  <a:moveTo>
                    <a:pt x="229" y="1"/>
                  </a:moveTo>
                  <a:cubicBezTo>
                    <a:pt x="100" y="1"/>
                    <a:pt x="1" y="104"/>
                    <a:pt x="1" y="228"/>
                  </a:cubicBezTo>
                  <a:cubicBezTo>
                    <a:pt x="1" y="351"/>
                    <a:pt x="100" y="456"/>
                    <a:pt x="229" y="456"/>
                  </a:cubicBezTo>
                  <a:cubicBezTo>
                    <a:pt x="352" y="456"/>
                    <a:pt x="456" y="351"/>
                    <a:pt x="456" y="228"/>
                  </a:cubicBezTo>
                  <a:cubicBezTo>
                    <a:pt x="456"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6"/>
            <p:cNvSpPr/>
            <p:nvPr/>
          </p:nvSpPr>
          <p:spPr>
            <a:xfrm>
              <a:off x="3692509" y="5333883"/>
              <a:ext cx="13780" cy="13933"/>
            </a:xfrm>
            <a:custGeom>
              <a:rect b="b" l="l" r="r" t="t"/>
              <a:pathLst>
                <a:path extrusionOk="0" h="457" w="452">
                  <a:moveTo>
                    <a:pt x="229" y="1"/>
                  </a:moveTo>
                  <a:cubicBezTo>
                    <a:pt x="100" y="1"/>
                    <a:pt x="1" y="104"/>
                    <a:pt x="1" y="228"/>
                  </a:cubicBezTo>
                  <a:cubicBezTo>
                    <a:pt x="1" y="351"/>
                    <a:pt x="100" y="456"/>
                    <a:pt x="229" y="456"/>
                  </a:cubicBezTo>
                  <a:cubicBezTo>
                    <a:pt x="352" y="456"/>
                    <a:pt x="452" y="351"/>
                    <a:pt x="452" y="228"/>
                  </a:cubicBezTo>
                  <a:cubicBezTo>
                    <a:pt x="452"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6"/>
            <p:cNvSpPr/>
            <p:nvPr/>
          </p:nvSpPr>
          <p:spPr>
            <a:xfrm>
              <a:off x="3596443" y="5278335"/>
              <a:ext cx="13780" cy="13780"/>
            </a:xfrm>
            <a:custGeom>
              <a:rect b="b" l="l" r="r" t="t"/>
              <a:pathLst>
                <a:path extrusionOk="0" h="452" w="452">
                  <a:moveTo>
                    <a:pt x="223" y="0"/>
                  </a:moveTo>
                  <a:cubicBezTo>
                    <a:pt x="100" y="0"/>
                    <a:pt x="0" y="99"/>
                    <a:pt x="0" y="223"/>
                  </a:cubicBezTo>
                  <a:cubicBezTo>
                    <a:pt x="0" y="351"/>
                    <a:pt x="100"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6"/>
            <p:cNvSpPr/>
            <p:nvPr/>
          </p:nvSpPr>
          <p:spPr>
            <a:xfrm>
              <a:off x="3596443" y="5389126"/>
              <a:ext cx="13780" cy="13780"/>
            </a:xfrm>
            <a:custGeom>
              <a:rect b="b" l="l" r="r" t="t"/>
              <a:pathLst>
                <a:path extrusionOk="0" h="452" w="452">
                  <a:moveTo>
                    <a:pt x="223" y="1"/>
                  </a:moveTo>
                  <a:cubicBezTo>
                    <a:pt x="100" y="1"/>
                    <a:pt x="0" y="101"/>
                    <a:pt x="0" y="229"/>
                  </a:cubicBezTo>
                  <a:cubicBezTo>
                    <a:pt x="0" y="353"/>
                    <a:pt x="100"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6"/>
            <p:cNvSpPr/>
            <p:nvPr/>
          </p:nvSpPr>
          <p:spPr>
            <a:xfrm>
              <a:off x="3660405" y="5389126"/>
              <a:ext cx="13780" cy="13780"/>
            </a:xfrm>
            <a:custGeom>
              <a:rect b="b" l="l" r="r" t="t"/>
              <a:pathLst>
                <a:path extrusionOk="0" h="452" w="452">
                  <a:moveTo>
                    <a:pt x="223" y="1"/>
                  </a:moveTo>
                  <a:cubicBezTo>
                    <a:pt x="99" y="1"/>
                    <a:pt x="0" y="101"/>
                    <a:pt x="0" y="229"/>
                  </a:cubicBezTo>
                  <a:cubicBezTo>
                    <a:pt x="0" y="353"/>
                    <a:pt x="99"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6"/>
            <p:cNvSpPr/>
            <p:nvPr/>
          </p:nvSpPr>
          <p:spPr>
            <a:xfrm>
              <a:off x="3185502" y="5173397"/>
              <a:ext cx="130547" cy="57469"/>
            </a:xfrm>
            <a:custGeom>
              <a:rect b="b" l="l" r="r" t="t"/>
              <a:pathLst>
                <a:path extrusionOk="0" h="1885" w="4282">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6"/>
            <p:cNvSpPr/>
            <p:nvPr/>
          </p:nvSpPr>
          <p:spPr>
            <a:xfrm>
              <a:off x="3218642" y="5284524"/>
              <a:ext cx="64268" cy="2500"/>
            </a:xfrm>
            <a:custGeom>
              <a:rect b="b" l="l" r="r" t="t"/>
              <a:pathLst>
                <a:path extrusionOk="0" h="82" w="2108">
                  <a:moveTo>
                    <a:pt x="0" y="1"/>
                  </a:moveTo>
                  <a:lnTo>
                    <a:pt x="0" y="82"/>
                  </a:lnTo>
                  <a:lnTo>
                    <a:pt x="2107" y="82"/>
                  </a:lnTo>
                  <a:lnTo>
                    <a:pt x="2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6"/>
            <p:cNvSpPr/>
            <p:nvPr/>
          </p:nvSpPr>
          <p:spPr>
            <a:xfrm>
              <a:off x="3179709" y="5223640"/>
              <a:ext cx="13780" cy="13780"/>
            </a:xfrm>
            <a:custGeom>
              <a:rect b="b" l="l" r="r" t="t"/>
              <a:pathLst>
                <a:path extrusionOk="0" h="452" w="452">
                  <a:moveTo>
                    <a:pt x="228" y="0"/>
                  </a:moveTo>
                  <a:cubicBezTo>
                    <a:pt x="100" y="0"/>
                    <a:pt x="0" y="99"/>
                    <a:pt x="0" y="223"/>
                  </a:cubicBezTo>
                  <a:cubicBezTo>
                    <a:pt x="0" y="351"/>
                    <a:pt x="100"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6"/>
            <p:cNvSpPr/>
            <p:nvPr/>
          </p:nvSpPr>
          <p:spPr>
            <a:xfrm>
              <a:off x="3275806" y="5167909"/>
              <a:ext cx="13902" cy="13750"/>
            </a:xfrm>
            <a:custGeom>
              <a:rect b="b" l="l" r="r" t="t"/>
              <a:pathLst>
                <a:path extrusionOk="0" h="451" w="456">
                  <a:moveTo>
                    <a:pt x="228" y="1"/>
                  </a:moveTo>
                  <a:cubicBezTo>
                    <a:pt x="104" y="1"/>
                    <a:pt x="0" y="100"/>
                    <a:pt x="0" y="229"/>
                  </a:cubicBezTo>
                  <a:cubicBezTo>
                    <a:pt x="0" y="352"/>
                    <a:pt x="104" y="451"/>
                    <a:pt x="228" y="451"/>
                  </a:cubicBezTo>
                  <a:cubicBezTo>
                    <a:pt x="351" y="451"/>
                    <a:pt x="456" y="352"/>
                    <a:pt x="456" y="229"/>
                  </a:cubicBezTo>
                  <a:cubicBezTo>
                    <a:pt x="456" y="100"/>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6"/>
            <p:cNvSpPr/>
            <p:nvPr/>
          </p:nvSpPr>
          <p:spPr>
            <a:xfrm>
              <a:off x="3473883" y="5228091"/>
              <a:ext cx="130517" cy="57469"/>
            </a:xfrm>
            <a:custGeom>
              <a:rect b="b" l="l" r="r" t="t"/>
              <a:pathLst>
                <a:path extrusionOk="0" h="1885" w="4281">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6"/>
            <p:cNvSpPr/>
            <p:nvPr/>
          </p:nvSpPr>
          <p:spPr>
            <a:xfrm>
              <a:off x="3473426" y="5450223"/>
              <a:ext cx="130974" cy="113017"/>
            </a:xfrm>
            <a:custGeom>
              <a:rect b="b" l="l" r="r" t="t"/>
              <a:pathLst>
                <a:path extrusionOk="0" h="3707" w="4296">
                  <a:moveTo>
                    <a:pt x="1078" y="0"/>
                  </a:moveTo>
                  <a:lnTo>
                    <a:pt x="0" y="1865"/>
                  </a:lnTo>
                  <a:lnTo>
                    <a:pt x="1069" y="3707"/>
                  </a:lnTo>
                  <a:lnTo>
                    <a:pt x="1135" y="3669"/>
                  </a:lnTo>
                  <a:lnTo>
                    <a:pt x="96" y="1865"/>
                  </a:lnTo>
                  <a:lnTo>
                    <a:pt x="1126" y="86"/>
                  </a:lnTo>
                  <a:lnTo>
                    <a:pt x="3185" y="86"/>
                  </a:lnTo>
                  <a:lnTo>
                    <a:pt x="4225" y="1884"/>
                  </a:lnTo>
                  <a:lnTo>
                    <a:pt x="4296" y="1847"/>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6"/>
            <p:cNvSpPr/>
            <p:nvPr/>
          </p:nvSpPr>
          <p:spPr>
            <a:xfrm>
              <a:off x="3468090" y="5500436"/>
              <a:ext cx="13780" cy="13750"/>
            </a:xfrm>
            <a:custGeom>
              <a:rect b="b" l="l" r="r" t="t"/>
              <a:pathLst>
                <a:path extrusionOk="0" h="451" w="452">
                  <a:moveTo>
                    <a:pt x="223" y="1"/>
                  </a:moveTo>
                  <a:cubicBezTo>
                    <a:pt x="100" y="1"/>
                    <a:pt x="0" y="100"/>
                    <a:pt x="0" y="228"/>
                  </a:cubicBezTo>
                  <a:cubicBezTo>
                    <a:pt x="0" y="351"/>
                    <a:pt x="100" y="450"/>
                    <a:pt x="223" y="450"/>
                  </a:cubicBezTo>
                  <a:cubicBezTo>
                    <a:pt x="352" y="450"/>
                    <a:pt x="451" y="351"/>
                    <a:pt x="451" y="228"/>
                  </a:cubicBezTo>
                  <a:cubicBezTo>
                    <a:pt x="451" y="100"/>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6"/>
            <p:cNvSpPr/>
            <p:nvPr/>
          </p:nvSpPr>
          <p:spPr>
            <a:xfrm>
              <a:off x="3596443" y="5500436"/>
              <a:ext cx="13780" cy="13750"/>
            </a:xfrm>
            <a:custGeom>
              <a:rect b="b" l="l" r="r" t="t"/>
              <a:pathLst>
                <a:path extrusionOk="0" h="451" w="452">
                  <a:moveTo>
                    <a:pt x="223" y="1"/>
                  </a:moveTo>
                  <a:cubicBezTo>
                    <a:pt x="100" y="1"/>
                    <a:pt x="0" y="100"/>
                    <a:pt x="0" y="228"/>
                  </a:cubicBezTo>
                  <a:cubicBezTo>
                    <a:pt x="0" y="351"/>
                    <a:pt x="100" y="450"/>
                    <a:pt x="223" y="450"/>
                  </a:cubicBezTo>
                  <a:cubicBezTo>
                    <a:pt x="351" y="450"/>
                    <a:pt x="451" y="351"/>
                    <a:pt x="451" y="228"/>
                  </a:cubicBezTo>
                  <a:cubicBezTo>
                    <a:pt x="451" y="100"/>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6"/>
            <p:cNvSpPr/>
            <p:nvPr/>
          </p:nvSpPr>
          <p:spPr>
            <a:xfrm>
              <a:off x="3500194" y="5444705"/>
              <a:ext cx="13780" cy="13902"/>
            </a:xfrm>
            <a:custGeom>
              <a:rect b="b" l="l" r="r" t="t"/>
              <a:pathLst>
                <a:path extrusionOk="0" h="456" w="452">
                  <a:moveTo>
                    <a:pt x="228" y="0"/>
                  </a:moveTo>
                  <a:cubicBezTo>
                    <a:pt x="101" y="0"/>
                    <a:pt x="1" y="105"/>
                    <a:pt x="1" y="228"/>
                  </a:cubicBezTo>
                  <a:cubicBezTo>
                    <a:pt x="1" y="352"/>
                    <a:pt x="101" y="456"/>
                    <a:pt x="228" y="456"/>
                  </a:cubicBezTo>
                  <a:cubicBezTo>
                    <a:pt x="353" y="456"/>
                    <a:pt x="452" y="352"/>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6"/>
            <p:cNvSpPr/>
            <p:nvPr/>
          </p:nvSpPr>
          <p:spPr>
            <a:xfrm>
              <a:off x="3500194" y="5555558"/>
              <a:ext cx="13780" cy="13902"/>
            </a:xfrm>
            <a:custGeom>
              <a:rect b="b" l="l" r="r" t="t"/>
              <a:pathLst>
                <a:path extrusionOk="0" h="456" w="452">
                  <a:moveTo>
                    <a:pt x="228" y="0"/>
                  </a:moveTo>
                  <a:cubicBezTo>
                    <a:pt x="101" y="0"/>
                    <a:pt x="1" y="105"/>
                    <a:pt x="1" y="228"/>
                  </a:cubicBezTo>
                  <a:cubicBezTo>
                    <a:pt x="1" y="357"/>
                    <a:pt x="101" y="456"/>
                    <a:pt x="228" y="456"/>
                  </a:cubicBezTo>
                  <a:cubicBezTo>
                    <a:pt x="353" y="456"/>
                    <a:pt x="452" y="357"/>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6"/>
            <p:cNvSpPr/>
            <p:nvPr/>
          </p:nvSpPr>
          <p:spPr>
            <a:xfrm>
              <a:off x="3564156" y="5444705"/>
              <a:ext cx="13780" cy="13902"/>
            </a:xfrm>
            <a:custGeom>
              <a:rect b="b" l="l" r="r" t="t"/>
              <a:pathLst>
                <a:path extrusionOk="0" h="456" w="452">
                  <a:moveTo>
                    <a:pt x="229" y="0"/>
                  </a:moveTo>
                  <a:cubicBezTo>
                    <a:pt x="100" y="0"/>
                    <a:pt x="1" y="105"/>
                    <a:pt x="1" y="228"/>
                  </a:cubicBezTo>
                  <a:cubicBezTo>
                    <a:pt x="1" y="352"/>
                    <a:pt x="100" y="456"/>
                    <a:pt x="229" y="456"/>
                  </a:cubicBezTo>
                  <a:cubicBezTo>
                    <a:pt x="352" y="456"/>
                    <a:pt x="452" y="352"/>
                    <a:pt x="452" y="228"/>
                  </a:cubicBezTo>
                  <a:cubicBezTo>
                    <a:pt x="452" y="105"/>
                    <a:pt x="352"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6"/>
            <p:cNvSpPr/>
            <p:nvPr/>
          </p:nvSpPr>
          <p:spPr>
            <a:xfrm>
              <a:off x="3570101" y="5395651"/>
              <a:ext cx="34298" cy="56768"/>
            </a:xfrm>
            <a:custGeom>
              <a:rect b="b" l="l" r="r" t="t"/>
              <a:pathLst>
                <a:path extrusionOk="0" h="1862" w="1125">
                  <a:moveTo>
                    <a:pt x="1054" y="1"/>
                  </a:moveTo>
                  <a:lnTo>
                    <a:pt x="1" y="1823"/>
                  </a:lnTo>
                  <a:lnTo>
                    <a:pt x="71" y="1861"/>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6"/>
            <p:cNvSpPr/>
            <p:nvPr/>
          </p:nvSpPr>
          <p:spPr>
            <a:xfrm>
              <a:off x="3473608" y="5339371"/>
              <a:ext cx="97682" cy="113048"/>
            </a:xfrm>
            <a:custGeom>
              <a:rect b="b" l="l" r="r" t="t"/>
              <a:pathLst>
                <a:path extrusionOk="0" h="3708" w="3204">
                  <a:moveTo>
                    <a:pt x="1072" y="1"/>
                  </a:moveTo>
                  <a:lnTo>
                    <a:pt x="0" y="1866"/>
                  </a:lnTo>
                  <a:lnTo>
                    <a:pt x="1063" y="3707"/>
                  </a:lnTo>
                  <a:lnTo>
                    <a:pt x="1134" y="3669"/>
                  </a:lnTo>
                  <a:lnTo>
                    <a:pt x="90" y="1866"/>
                  </a:lnTo>
                  <a:lnTo>
                    <a:pt x="1120" y="86"/>
                  </a:lnTo>
                  <a:lnTo>
                    <a:pt x="3203" y="86"/>
                  </a:lnTo>
                  <a:lnTo>
                    <a:pt x="32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9" name="Google Shape;459;p6"/>
          <p:cNvGrpSpPr/>
          <p:nvPr/>
        </p:nvGrpSpPr>
        <p:grpSpPr>
          <a:xfrm flipH="1" rot="-7777377">
            <a:off x="-35522" y="-1368995"/>
            <a:ext cx="2183635" cy="2359157"/>
            <a:chOff x="3179709" y="5000350"/>
            <a:chExt cx="526733" cy="569110"/>
          </a:xfrm>
        </p:grpSpPr>
        <p:sp>
          <p:nvSpPr>
            <p:cNvPr id="460" name="Google Shape;460;p6"/>
            <p:cNvSpPr/>
            <p:nvPr/>
          </p:nvSpPr>
          <p:spPr>
            <a:xfrm>
              <a:off x="3377359" y="5283823"/>
              <a:ext cx="131005" cy="113596"/>
            </a:xfrm>
            <a:custGeom>
              <a:rect b="b" l="l" r="r" t="t"/>
              <a:pathLst>
                <a:path extrusionOk="0" h="3726" w="4297">
                  <a:moveTo>
                    <a:pt x="1078" y="0"/>
                  </a:moveTo>
                  <a:lnTo>
                    <a:pt x="1" y="1860"/>
                  </a:lnTo>
                  <a:lnTo>
                    <a:pt x="1078" y="3726"/>
                  </a:lnTo>
                  <a:lnTo>
                    <a:pt x="3204" y="3726"/>
                  </a:lnTo>
                  <a:lnTo>
                    <a:pt x="3204" y="3645"/>
                  </a:lnTo>
                  <a:lnTo>
                    <a:pt x="1125" y="3645"/>
                  </a:lnTo>
                  <a:lnTo>
                    <a:pt x="95" y="1860"/>
                  </a:lnTo>
                  <a:lnTo>
                    <a:pt x="1125" y="81"/>
                  </a:lnTo>
                  <a:lnTo>
                    <a:pt x="3180" y="81"/>
                  </a:lnTo>
                  <a:lnTo>
                    <a:pt x="4224" y="1884"/>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6"/>
            <p:cNvSpPr/>
            <p:nvPr/>
          </p:nvSpPr>
          <p:spPr>
            <a:xfrm>
              <a:off x="3371841" y="5333883"/>
              <a:ext cx="13933" cy="13933"/>
            </a:xfrm>
            <a:custGeom>
              <a:rect b="b" l="l" r="r" t="t"/>
              <a:pathLst>
                <a:path extrusionOk="0" h="457" w="457">
                  <a:moveTo>
                    <a:pt x="228" y="1"/>
                  </a:moveTo>
                  <a:cubicBezTo>
                    <a:pt x="105" y="1"/>
                    <a:pt x="1" y="104"/>
                    <a:pt x="1" y="228"/>
                  </a:cubicBezTo>
                  <a:cubicBezTo>
                    <a:pt x="1" y="351"/>
                    <a:pt x="105" y="456"/>
                    <a:pt x="228" y="456"/>
                  </a:cubicBezTo>
                  <a:cubicBezTo>
                    <a:pt x="357" y="456"/>
                    <a:pt x="456" y="351"/>
                    <a:pt x="456" y="228"/>
                  </a:cubicBezTo>
                  <a:cubicBezTo>
                    <a:pt x="456" y="104"/>
                    <a:pt x="357"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6"/>
            <p:cNvSpPr/>
            <p:nvPr/>
          </p:nvSpPr>
          <p:spPr>
            <a:xfrm>
              <a:off x="3500194" y="5333883"/>
              <a:ext cx="13933" cy="13933"/>
            </a:xfrm>
            <a:custGeom>
              <a:rect b="b" l="l" r="r" t="t"/>
              <a:pathLst>
                <a:path extrusionOk="0" h="457" w="457">
                  <a:moveTo>
                    <a:pt x="228" y="1"/>
                  </a:moveTo>
                  <a:cubicBezTo>
                    <a:pt x="105" y="1"/>
                    <a:pt x="1" y="104"/>
                    <a:pt x="1" y="228"/>
                  </a:cubicBezTo>
                  <a:cubicBezTo>
                    <a:pt x="1" y="351"/>
                    <a:pt x="105" y="456"/>
                    <a:pt x="228" y="456"/>
                  </a:cubicBezTo>
                  <a:cubicBezTo>
                    <a:pt x="353" y="456"/>
                    <a:pt x="456" y="351"/>
                    <a:pt x="456" y="228"/>
                  </a:cubicBezTo>
                  <a:cubicBezTo>
                    <a:pt x="456" y="104"/>
                    <a:pt x="353"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6"/>
            <p:cNvSpPr/>
            <p:nvPr/>
          </p:nvSpPr>
          <p:spPr>
            <a:xfrm>
              <a:off x="3404158" y="5278335"/>
              <a:ext cx="13719" cy="13780"/>
            </a:xfrm>
            <a:custGeom>
              <a:rect b="b" l="l" r="r" t="t"/>
              <a:pathLst>
                <a:path extrusionOk="0" h="452" w="450">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6"/>
            <p:cNvSpPr/>
            <p:nvPr/>
          </p:nvSpPr>
          <p:spPr>
            <a:xfrm>
              <a:off x="3404158" y="5389126"/>
              <a:ext cx="13719" cy="13780"/>
            </a:xfrm>
            <a:custGeom>
              <a:rect b="b" l="l" r="r" t="t"/>
              <a:pathLst>
                <a:path extrusionOk="0" h="452" w="450">
                  <a:moveTo>
                    <a:pt x="228" y="1"/>
                  </a:moveTo>
                  <a:cubicBezTo>
                    <a:pt x="99" y="1"/>
                    <a:pt x="0" y="101"/>
                    <a:pt x="0" y="229"/>
                  </a:cubicBezTo>
                  <a:cubicBezTo>
                    <a:pt x="0" y="353"/>
                    <a:pt x="99" y="452"/>
                    <a:pt x="228" y="452"/>
                  </a:cubicBezTo>
                  <a:cubicBezTo>
                    <a:pt x="351" y="452"/>
                    <a:pt x="450" y="353"/>
                    <a:pt x="450" y="229"/>
                  </a:cubicBezTo>
                  <a:cubicBezTo>
                    <a:pt x="450"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6"/>
            <p:cNvSpPr/>
            <p:nvPr/>
          </p:nvSpPr>
          <p:spPr>
            <a:xfrm>
              <a:off x="3468090" y="5278335"/>
              <a:ext cx="13780" cy="13780"/>
            </a:xfrm>
            <a:custGeom>
              <a:rect b="b" l="l" r="r" t="t"/>
              <a:pathLst>
                <a:path extrusionOk="0" h="452" w="452">
                  <a:moveTo>
                    <a:pt x="228" y="0"/>
                  </a:moveTo>
                  <a:cubicBezTo>
                    <a:pt x="100" y="0"/>
                    <a:pt x="0" y="99"/>
                    <a:pt x="0" y="223"/>
                  </a:cubicBezTo>
                  <a:cubicBezTo>
                    <a:pt x="0" y="351"/>
                    <a:pt x="100" y="451"/>
                    <a:pt x="228" y="451"/>
                  </a:cubicBezTo>
                  <a:cubicBezTo>
                    <a:pt x="352" y="451"/>
                    <a:pt x="451" y="351"/>
                    <a:pt x="451" y="223"/>
                  </a:cubicBezTo>
                  <a:cubicBezTo>
                    <a:pt x="451" y="99"/>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6"/>
            <p:cNvSpPr/>
            <p:nvPr/>
          </p:nvSpPr>
          <p:spPr>
            <a:xfrm>
              <a:off x="3468090" y="5389126"/>
              <a:ext cx="13780" cy="13780"/>
            </a:xfrm>
            <a:custGeom>
              <a:rect b="b" l="l" r="r" t="t"/>
              <a:pathLst>
                <a:path extrusionOk="0" h="452" w="452">
                  <a:moveTo>
                    <a:pt x="228" y="1"/>
                  </a:moveTo>
                  <a:cubicBezTo>
                    <a:pt x="100" y="1"/>
                    <a:pt x="0" y="101"/>
                    <a:pt x="0" y="229"/>
                  </a:cubicBezTo>
                  <a:cubicBezTo>
                    <a:pt x="0" y="353"/>
                    <a:pt x="100" y="452"/>
                    <a:pt x="228" y="452"/>
                  </a:cubicBezTo>
                  <a:cubicBezTo>
                    <a:pt x="352" y="452"/>
                    <a:pt x="451" y="353"/>
                    <a:pt x="451" y="229"/>
                  </a:cubicBezTo>
                  <a:cubicBezTo>
                    <a:pt x="451" y="101"/>
                    <a:pt x="35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6"/>
            <p:cNvSpPr/>
            <p:nvPr/>
          </p:nvSpPr>
          <p:spPr>
            <a:xfrm>
              <a:off x="3473883" y="5117269"/>
              <a:ext cx="130517" cy="57469"/>
            </a:xfrm>
            <a:custGeom>
              <a:rect b="b" l="l" r="r" t="t"/>
              <a:pathLst>
                <a:path extrusionOk="0" h="1885" w="4281">
                  <a:moveTo>
                    <a:pt x="1068" y="0"/>
                  </a:moveTo>
                  <a:lnTo>
                    <a:pt x="0" y="1846"/>
                  </a:lnTo>
                  <a:lnTo>
                    <a:pt x="71" y="1884"/>
                  </a:lnTo>
                  <a:lnTo>
                    <a:pt x="1115" y="81"/>
                  </a:lnTo>
                  <a:lnTo>
                    <a:pt x="3170" y="81"/>
                  </a:lnTo>
                  <a:lnTo>
                    <a:pt x="4215" y="1884"/>
                  </a:lnTo>
                  <a:lnTo>
                    <a:pt x="4281" y="184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6"/>
            <p:cNvSpPr/>
            <p:nvPr/>
          </p:nvSpPr>
          <p:spPr>
            <a:xfrm>
              <a:off x="3468090" y="5167482"/>
              <a:ext cx="13902" cy="13780"/>
            </a:xfrm>
            <a:custGeom>
              <a:rect b="b" l="l" r="r" t="t"/>
              <a:pathLst>
                <a:path extrusionOk="0" h="452" w="456">
                  <a:moveTo>
                    <a:pt x="228" y="0"/>
                  </a:moveTo>
                  <a:cubicBezTo>
                    <a:pt x="105" y="0"/>
                    <a:pt x="0" y="100"/>
                    <a:pt x="0" y="223"/>
                  </a:cubicBezTo>
                  <a:cubicBezTo>
                    <a:pt x="0" y="351"/>
                    <a:pt x="105" y="451"/>
                    <a:pt x="228" y="451"/>
                  </a:cubicBezTo>
                  <a:cubicBezTo>
                    <a:pt x="352" y="451"/>
                    <a:pt x="456" y="351"/>
                    <a:pt x="456" y="223"/>
                  </a:cubicBezTo>
                  <a:cubicBezTo>
                    <a:pt x="456" y="100"/>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6"/>
            <p:cNvSpPr/>
            <p:nvPr/>
          </p:nvSpPr>
          <p:spPr>
            <a:xfrm>
              <a:off x="3596443" y="5167482"/>
              <a:ext cx="13902" cy="13780"/>
            </a:xfrm>
            <a:custGeom>
              <a:rect b="b" l="l" r="r" t="t"/>
              <a:pathLst>
                <a:path extrusionOk="0" h="452" w="456">
                  <a:moveTo>
                    <a:pt x="228" y="0"/>
                  </a:moveTo>
                  <a:cubicBezTo>
                    <a:pt x="105" y="0"/>
                    <a:pt x="0" y="100"/>
                    <a:pt x="0" y="223"/>
                  </a:cubicBezTo>
                  <a:cubicBezTo>
                    <a:pt x="0" y="351"/>
                    <a:pt x="105"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6"/>
            <p:cNvSpPr/>
            <p:nvPr/>
          </p:nvSpPr>
          <p:spPr>
            <a:xfrm>
              <a:off x="3500346" y="5111782"/>
              <a:ext cx="13780" cy="13780"/>
            </a:xfrm>
            <a:custGeom>
              <a:rect b="b" l="l" r="r" t="t"/>
              <a:pathLst>
                <a:path extrusionOk="0" h="452" w="452">
                  <a:moveTo>
                    <a:pt x="223" y="0"/>
                  </a:moveTo>
                  <a:cubicBezTo>
                    <a:pt x="100" y="0"/>
                    <a:pt x="0" y="99"/>
                    <a:pt x="0" y="228"/>
                  </a:cubicBezTo>
                  <a:cubicBezTo>
                    <a:pt x="0" y="351"/>
                    <a:pt x="100" y="451"/>
                    <a:pt x="223" y="451"/>
                  </a:cubicBezTo>
                  <a:cubicBezTo>
                    <a:pt x="352" y="451"/>
                    <a:pt x="451" y="351"/>
                    <a:pt x="451" y="228"/>
                  </a:cubicBezTo>
                  <a:cubicBezTo>
                    <a:pt x="451" y="99"/>
                    <a:pt x="352"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6"/>
            <p:cNvSpPr/>
            <p:nvPr/>
          </p:nvSpPr>
          <p:spPr>
            <a:xfrm>
              <a:off x="3500346" y="5222604"/>
              <a:ext cx="13780" cy="13933"/>
            </a:xfrm>
            <a:custGeom>
              <a:rect b="b" l="l" r="r" t="t"/>
              <a:pathLst>
                <a:path extrusionOk="0" h="457" w="452">
                  <a:moveTo>
                    <a:pt x="223" y="1"/>
                  </a:moveTo>
                  <a:cubicBezTo>
                    <a:pt x="100" y="1"/>
                    <a:pt x="0" y="105"/>
                    <a:pt x="0" y="229"/>
                  </a:cubicBezTo>
                  <a:cubicBezTo>
                    <a:pt x="0" y="352"/>
                    <a:pt x="100" y="457"/>
                    <a:pt x="223" y="457"/>
                  </a:cubicBezTo>
                  <a:cubicBezTo>
                    <a:pt x="352" y="457"/>
                    <a:pt x="451" y="352"/>
                    <a:pt x="451" y="229"/>
                  </a:cubicBezTo>
                  <a:cubicBezTo>
                    <a:pt x="451" y="105"/>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6"/>
            <p:cNvSpPr/>
            <p:nvPr/>
          </p:nvSpPr>
          <p:spPr>
            <a:xfrm>
              <a:off x="3564309" y="5111782"/>
              <a:ext cx="13780" cy="13780"/>
            </a:xfrm>
            <a:custGeom>
              <a:rect b="b" l="l" r="r" t="t"/>
              <a:pathLst>
                <a:path extrusionOk="0" h="452" w="452">
                  <a:moveTo>
                    <a:pt x="224" y="0"/>
                  </a:moveTo>
                  <a:cubicBezTo>
                    <a:pt x="101" y="0"/>
                    <a:pt x="0" y="99"/>
                    <a:pt x="0" y="228"/>
                  </a:cubicBezTo>
                  <a:cubicBezTo>
                    <a:pt x="0" y="351"/>
                    <a:pt x="101" y="451"/>
                    <a:pt x="224" y="451"/>
                  </a:cubicBezTo>
                  <a:cubicBezTo>
                    <a:pt x="351" y="451"/>
                    <a:pt x="451" y="351"/>
                    <a:pt x="451" y="228"/>
                  </a:cubicBezTo>
                  <a:cubicBezTo>
                    <a:pt x="451"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6"/>
            <p:cNvSpPr/>
            <p:nvPr/>
          </p:nvSpPr>
          <p:spPr>
            <a:xfrm>
              <a:off x="3564309" y="5222604"/>
              <a:ext cx="13780" cy="13933"/>
            </a:xfrm>
            <a:custGeom>
              <a:rect b="b" l="l" r="r" t="t"/>
              <a:pathLst>
                <a:path extrusionOk="0" h="457" w="452">
                  <a:moveTo>
                    <a:pt x="224" y="1"/>
                  </a:moveTo>
                  <a:cubicBezTo>
                    <a:pt x="101" y="1"/>
                    <a:pt x="0" y="105"/>
                    <a:pt x="0" y="229"/>
                  </a:cubicBezTo>
                  <a:cubicBezTo>
                    <a:pt x="0" y="352"/>
                    <a:pt x="101" y="457"/>
                    <a:pt x="224" y="457"/>
                  </a:cubicBezTo>
                  <a:cubicBezTo>
                    <a:pt x="351" y="457"/>
                    <a:pt x="451" y="352"/>
                    <a:pt x="451" y="229"/>
                  </a:cubicBezTo>
                  <a:cubicBezTo>
                    <a:pt x="451" y="105"/>
                    <a:pt x="351" y="1"/>
                    <a:pt x="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6"/>
            <p:cNvSpPr/>
            <p:nvPr/>
          </p:nvSpPr>
          <p:spPr>
            <a:xfrm>
              <a:off x="3570101" y="5062270"/>
              <a:ext cx="34176" cy="56737"/>
            </a:xfrm>
            <a:custGeom>
              <a:rect b="b" l="l" r="r" t="t"/>
              <a:pathLst>
                <a:path extrusionOk="0" h="1861" w="1121">
                  <a:moveTo>
                    <a:pt x="1054" y="1"/>
                  </a:moveTo>
                  <a:lnTo>
                    <a:pt x="1" y="1823"/>
                  </a:lnTo>
                  <a:lnTo>
                    <a:pt x="71" y="1861"/>
                  </a:lnTo>
                  <a:lnTo>
                    <a:pt x="1120"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6"/>
            <p:cNvSpPr/>
            <p:nvPr/>
          </p:nvSpPr>
          <p:spPr>
            <a:xfrm>
              <a:off x="3596443" y="5056081"/>
              <a:ext cx="13902" cy="13902"/>
            </a:xfrm>
            <a:custGeom>
              <a:rect b="b" l="l" r="r" t="t"/>
              <a:pathLst>
                <a:path extrusionOk="0" h="456" w="456">
                  <a:moveTo>
                    <a:pt x="228" y="0"/>
                  </a:moveTo>
                  <a:cubicBezTo>
                    <a:pt x="105" y="0"/>
                    <a:pt x="0" y="104"/>
                    <a:pt x="0" y="228"/>
                  </a:cubicBezTo>
                  <a:cubicBezTo>
                    <a:pt x="0" y="351"/>
                    <a:pt x="105" y="456"/>
                    <a:pt x="228" y="456"/>
                  </a:cubicBezTo>
                  <a:cubicBezTo>
                    <a:pt x="351" y="456"/>
                    <a:pt x="456" y="351"/>
                    <a:pt x="456" y="228"/>
                  </a:cubicBezTo>
                  <a:cubicBezTo>
                    <a:pt x="456" y="104"/>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6"/>
            <p:cNvSpPr/>
            <p:nvPr/>
          </p:nvSpPr>
          <p:spPr>
            <a:xfrm>
              <a:off x="3185502" y="5284951"/>
              <a:ext cx="34298" cy="56768"/>
            </a:xfrm>
            <a:custGeom>
              <a:rect b="b" l="l" r="r" t="t"/>
              <a:pathLst>
                <a:path extrusionOk="0" h="1862" w="1125">
                  <a:moveTo>
                    <a:pt x="1054" y="1"/>
                  </a:moveTo>
                  <a:lnTo>
                    <a:pt x="0" y="1823"/>
                  </a:lnTo>
                  <a:lnTo>
                    <a:pt x="71" y="1862"/>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6"/>
            <p:cNvSpPr/>
            <p:nvPr/>
          </p:nvSpPr>
          <p:spPr>
            <a:xfrm>
              <a:off x="3179709" y="5334432"/>
              <a:ext cx="13780" cy="13780"/>
            </a:xfrm>
            <a:custGeom>
              <a:rect b="b" l="l" r="r" t="t"/>
              <a:pathLst>
                <a:path extrusionOk="0" h="452" w="452">
                  <a:moveTo>
                    <a:pt x="223" y="1"/>
                  </a:moveTo>
                  <a:cubicBezTo>
                    <a:pt x="100" y="1"/>
                    <a:pt x="0" y="101"/>
                    <a:pt x="0" y="224"/>
                  </a:cubicBezTo>
                  <a:cubicBezTo>
                    <a:pt x="0" y="353"/>
                    <a:pt x="100" y="452"/>
                    <a:pt x="223" y="452"/>
                  </a:cubicBezTo>
                  <a:cubicBezTo>
                    <a:pt x="351" y="452"/>
                    <a:pt x="451" y="353"/>
                    <a:pt x="451" y="224"/>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6"/>
            <p:cNvSpPr/>
            <p:nvPr/>
          </p:nvSpPr>
          <p:spPr>
            <a:xfrm>
              <a:off x="3211812" y="5278731"/>
              <a:ext cx="13933" cy="13780"/>
            </a:xfrm>
            <a:custGeom>
              <a:rect b="b" l="l" r="r" t="t"/>
              <a:pathLst>
                <a:path extrusionOk="0" h="452" w="457">
                  <a:moveTo>
                    <a:pt x="229" y="1"/>
                  </a:moveTo>
                  <a:cubicBezTo>
                    <a:pt x="106" y="1"/>
                    <a:pt x="1" y="101"/>
                    <a:pt x="1" y="229"/>
                  </a:cubicBezTo>
                  <a:cubicBezTo>
                    <a:pt x="1" y="353"/>
                    <a:pt x="106" y="452"/>
                    <a:pt x="229" y="452"/>
                  </a:cubicBezTo>
                  <a:cubicBezTo>
                    <a:pt x="352" y="452"/>
                    <a:pt x="456" y="353"/>
                    <a:pt x="456" y="229"/>
                  </a:cubicBezTo>
                  <a:cubicBezTo>
                    <a:pt x="456" y="101"/>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6"/>
            <p:cNvSpPr/>
            <p:nvPr/>
          </p:nvSpPr>
          <p:spPr>
            <a:xfrm>
              <a:off x="3666168" y="5228701"/>
              <a:ext cx="34207" cy="56859"/>
            </a:xfrm>
            <a:custGeom>
              <a:rect b="b" l="l" r="r" t="t"/>
              <a:pathLst>
                <a:path extrusionOk="0" h="1865" w="1122">
                  <a:moveTo>
                    <a:pt x="1054" y="0"/>
                  </a:moveTo>
                  <a:lnTo>
                    <a:pt x="0" y="1823"/>
                  </a:lnTo>
                  <a:lnTo>
                    <a:pt x="72" y="1865"/>
                  </a:lnTo>
                  <a:lnTo>
                    <a:pt x="1121" y="42"/>
                  </a:lnTo>
                  <a:lnTo>
                    <a:pt x="1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6"/>
            <p:cNvSpPr/>
            <p:nvPr/>
          </p:nvSpPr>
          <p:spPr>
            <a:xfrm>
              <a:off x="3660405" y="5278335"/>
              <a:ext cx="13780" cy="13780"/>
            </a:xfrm>
            <a:custGeom>
              <a:rect b="b" l="l" r="r" t="t"/>
              <a:pathLst>
                <a:path extrusionOk="0" h="452" w="452">
                  <a:moveTo>
                    <a:pt x="223" y="0"/>
                  </a:moveTo>
                  <a:cubicBezTo>
                    <a:pt x="99" y="0"/>
                    <a:pt x="0" y="99"/>
                    <a:pt x="0" y="223"/>
                  </a:cubicBezTo>
                  <a:cubicBezTo>
                    <a:pt x="0" y="351"/>
                    <a:pt x="99"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6"/>
            <p:cNvSpPr/>
            <p:nvPr/>
          </p:nvSpPr>
          <p:spPr>
            <a:xfrm>
              <a:off x="3692509" y="5222604"/>
              <a:ext cx="13933" cy="13750"/>
            </a:xfrm>
            <a:custGeom>
              <a:rect b="b" l="l" r="r" t="t"/>
              <a:pathLst>
                <a:path extrusionOk="0" h="451" w="457">
                  <a:moveTo>
                    <a:pt x="229" y="1"/>
                  </a:moveTo>
                  <a:cubicBezTo>
                    <a:pt x="104" y="1"/>
                    <a:pt x="1" y="100"/>
                    <a:pt x="1" y="229"/>
                  </a:cubicBezTo>
                  <a:cubicBezTo>
                    <a:pt x="1" y="352"/>
                    <a:pt x="104"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6"/>
            <p:cNvSpPr/>
            <p:nvPr/>
          </p:nvSpPr>
          <p:spPr>
            <a:xfrm>
              <a:off x="3377786" y="5062270"/>
              <a:ext cx="34329" cy="56737"/>
            </a:xfrm>
            <a:custGeom>
              <a:rect b="b" l="l" r="r" t="t"/>
              <a:pathLst>
                <a:path extrusionOk="0" h="1861" w="1126">
                  <a:moveTo>
                    <a:pt x="1054" y="1"/>
                  </a:moveTo>
                  <a:lnTo>
                    <a:pt x="0" y="1823"/>
                  </a:lnTo>
                  <a:lnTo>
                    <a:pt x="72" y="1861"/>
                  </a:lnTo>
                  <a:lnTo>
                    <a:pt x="1126"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6"/>
            <p:cNvSpPr/>
            <p:nvPr/>
          </p:nvSpPr>
          <p:spPr>
            <a:xfrm>
              <a:off x="3372024" y="5111782"/>
              <a:ext cx="13750" cy="13780"/>
            </a:xfrm>
            <a:custGeom>
              <a:rect b="b" l="l" r="r" t="t"/>
              <a:pathLst>
                <a:path extrusionOk="0" h="452" w="451">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6"/>
            <p:cNvSpPr/>
            <p:nvPr/>
          </p:nvSpPr>
          <p:spPr>
            <a:xfrm>
              <a:off x="3404280" y="5056081"/>
              <a:ext cx="13780" cy="13780"/>
            </a:xfrm>
            <a:custGeom>
              <a:rect b="b" l="l" r="r" t="t"/>
              <a:pathLst>
                <a:path extrusionOk="0" h="452" w="452">
                  <a:moveTo>
                    <a:pt x="224" y="0"/>
                  </a:moveTo>
                  <a:cubicBezTo>
                    <a:pt x="100" y="0"/>
                    <a:pt x="1" y="99"/>
                    <a:pt x="1" y="228"/>
                  </a:cubicBezTo>
                  <a:cubicBezTo>
                    <a:pt x="1" y="351"/>
                    <a:pt x="100" y="451"/>
                    <a:pt x="224" y="451"/>
                  </a:cubicBezTo>
                  <a:cubicBezTo>
                    <a:pt x="351" y="451"/>
                    <a:pt x="452" y="351"/>
                    <a:pt x="452" y="228"/>
                  </a:cubicBezTo>
                  <a:cubicBezTo>
                    <a:pt x="452"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6"/>
            <p:cNvSpPr/>
            <p:nvPr/>
          </p:nvSpPr>
          <p:spPr>
            <a:xfrm>
              <a:off x="3377939" y="5006569"/>
              <a:ext cx="34329" cy="56737"/>
            </a:xfrm>
            <a:custGeom>
              <a:rect b="b" l="l" r="r" t="t"/>
              <a:pathLst>
                <a:path extrusionOk="0" h="1861" w="1126">
                  <a:moveTo>
                    <a:pt x="72" y="1"/>
                  </a:moveTo>
                  <a:lnTo>
                    <a:pt x="0" y="38"/>
                  </a:lnTo>
                  <a:lnTo>
                    <a:pt x="1054" y="1861"/>
                  </a:lnTo>
                  <a:lnTo>
                    <a:pt x="1125"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6"/>
            <p:cNvSpPr/>
            <p:nvPr/>
          </p:nvSpPr>
          <p:spPr>
            <a:xfrm>
              <a:off x="3372024" y="5000350"/>
              <a:ext cx="13750" cy="13933"/>
            </a:xfrm>
            <a:custGeom>
              <a:rect b="b" l="l" r="r" t="t"/>
              <a:pathLst>
                <a:path extrusionOk="0" h="457" w="451">
                  <a:moveTo>
                    <a:pt x="228" y="1"/>
                  </a:moveTo>
                  <a:cubicBezTo>
                    <a:pt x="99" y="1"/>
                    <a:pt x="0" y="105"/>
                    <a:pt x="0" y="229"/>
                  </a:cubicBezTo>
                  <a:cubicBezTo>
                    <a:pt x="0" y="356"/>
                    <a:pt x="99" y="457"/>
                    <a:pt x="228" y="457"/>
                  </a:cubicBezTo>
                  <a:cubicBezTo>
                    <a:pt x="351" y="457"/>
                    <a:pt x="450" y="356"/>
                    <a:pt x="450" y="229"/>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6"/>
            <p:cNvSpPr/>
            <p:nvPr/>
          </p:nvSpPr>
          <p:spPr>
            <a:xfrm>
              <a:off x="3185624" y="5118428"/>
              <a:ext cx="34176" cy="56737"/>
            </a:xfrm>
            <a:custGeom>
              <a:rect b="b" l="l" r="r" t="t"/>
              <a:pathLst>
                <a:path extrusionOk="0" h="1861" w="1121">
                  <a:moveTo>
                    <a:pt x="72" y="1"/>
                  </a:moveTo>
                  <a:lnTo>
                    <a:pt x="1" y="38"/>
                  </a:lnTo>
                  <a:lnTo>
                    <a:pt x="1055" y="1861"/>
                  </a:lnTo>
                  <a:lnTo>
                    <a:pt x="1121"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6"/>
            <p:cNvSpPr/>
            <p:nvPr/>
          </p:nvSpPr>
          <p:spPr>
            <a:xfrm>
              <a:off x="3211812" y="5167909"/>
              <a:ext cx="13933" cy="13750"/>
            </a:xfrm>
            <a:custGeom>
              <a:rect b="b" l="l" r="r" t="t"/>
              <a:pathLst>
                <a:path extrusionOk="0" h="451" w="457">
                  <a:moveTo>
                    <a:pt x="229" y="1"/>
                  </a:moveTo>
                  <a:cubicBezTo>
                    <a:pt x="106" y="1"/>
                    <a:pt x="1" y="100"/>
                    <a:pt x="1" y="229"/>
                  </a:cubicBezTo>
                  <a:cubicBezTo>
                    <a:pt x="1" y="352"/>
                    <a:pt x="106"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6"/>
            <p:cNvSpPr/>
            <p:nvPr/>
          </p:nvSpPr>
          <p:spPr>
            <a:xfrm>
              <a:off x="3179709" y="5112178"/>
              <a:ext cx="13780" cy="13933"/>
            </a:xfrm>
            <a:custGeom>
              <a:rect b="b" l="l" r="r" t="t"/>
              <a:pathLst>
                <a:path extrusionOk="0" h="457" w="452">
                  <a:moveTo>
                    <a:pt x="223" y="1"/>
                  </a:moveTo>
                  <a:cubicBezTo>
                    <a:pt x="100" y="1"/>
                    <a:pt x="0" y="106"/>
                    <a:pt x="0" y="229"/>
                  </a:cubicBezTo>
                  <a:cubicBezTo>
                    <a:pt x="0" y="353"/>
                    <a:pt x="100" y="456"/>
                    <a:pt x="223" y="456"/>
                  </a:cubicBezTo>
                  <a:cubicBezTo>
                    <a:pt x="351" y="456"/>
                    <a:pt x="451" y="353"/>
                    <a:pt x="451" y="229"/>
                  </a:cubicBezTo>
                  <a:cubicBezTo>
                    <a:pt x="451" y="106"/>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6"/>
            <p:cNvSpPr/>
            <p:nvPr/>
          </p:nvSpPr>
          <p:spPr>
            <a:xfrm>
              <a:off x="3281263" y="5228701"/>
              <a:ext cx="97743" cy="113596"/>
            </a:xfrm>
            <a:custGeom>
              <a:rect b="b" l="l" r="r" t="t"/>
              <a:pathLst>
                <a:path extrusionOk="0" h="3726" w="3206">
                  <a:moveTo>
                    <a:pt x="1079" y="0"/>
                  </a:moveTo>
                  <a:lnTo>
                    <a:pt x="1" y="1860"/>
                  </a:lnTo>
                  <a:lnTo>
                    <a:pt x="1079" y="3725"/>
                  </a:lnTo>
                  <a:lnTo>
                    <a:pt x="3205" y="3725"/>
                  </a:lnTo>
                  <a:lnTo>
                    <a:pt x="3205" y="3645"/>
                  </a:lnTo>
                  <a:lnTo>
                    <a:pt x="1126" y="3645"/>
                  </a:lnTo>
                  <a:lnTo>
                    <a:pt x="96" y="1860"/>
                  </a:lnTo>
                  <a:lnTo>
                    <a:pt x="1126" y="80"/>
                  </a:lnTo>
                  <a:lnTo>
                    <a:pt x="3205" y="80"/>
                  </a:lnTo>
                  <a:lnTo>
                    <a:pt x="32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6"/>
            <p:cNvSpPr/>
            <p:nvPr/>
          </p:nvSpPr>
          <p:spPr>
            <a:xfrm>
              <a:off x="3275806" y="5278731"/>
              <a:ext cx="13902" cy="13780"/>
            </a:xfrm>
            <a:custGeom>
              <a:rect b="b" l="l" r="r" t="t"/>
              <a:pathLst>
                <a:path extrusionOk="0" h="452" w="456">
                  <a:moveTo>
                    <a:pt x="228" y="1"/>
                  </a:moveTo>
                  <a:cubicBezTo>
                    <a:pt x="104" y="1"/>
                    <a:pt x="0" y="101"/>
                    <a:pt x="0" y="229"/>
                  </a:cubicBezTo>
                  <a:cubicBezTo>
                    <a:pt x="0" y="353"/>
                    <a:pt x="104" y="452"/>
                    <a:pt x="228" y="452"/>
                  </a:cubicBezTo>
                  <a:cubicBezTo>
                    <a:pt x="351" y="452"/>
                    <a:pt x="456" y="353"/>
                    <a:pt x="456" y="229"/>
                  </a:cubicBezTo>
                  <a:cubicBezTo>
                    <a:pt x="456"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6"/>
            <p:cNvSpPr/>
            <p:nvPr/>
          </p:nvSpPr>
          <p:spPr>
            <a:xfrm>
              <a:off x="3308061" y="5223031"/>
              <a:ext cx="13780" cy="13933"/>
            </a:xfrm>
            <a:custGeom>
              <a:rect b="b" l="l" r="r" t="t"/>
              <a:pathLst>
                <a:path extrusionOk="0" h="457" w="452">
                  <a:moveTo>
                    <a:pt x="228" y="1"/>
                  </a:moveTo>
                  <a:cubicBezTo>
                    <a:pt x="99" y="1"/>
                    <a:pt x="0" y="105"/>
                    <a:pt x="0" y="228"/>
                  </a:cubicBezTo>
                  <a:cubicBezTo>
                    <a:pt x="0" y="351"/>
                    <a:pt x="99" y="456"/>
                    <a:pt x="228" y="456"/>
                  </a:cubicBezTo>
                  <a:cubicBezTo>
                    <a:pt x="351" y="456"/>
                    <a:pt x="451" y="351"/>
                    <a:pt x="451" y="228"/>
                  </a:cubicBezTo>
                  <a:cubicBezTo>
                    <a:pt x="451"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6"/>
            <p:cNvSpPr/>
            <p:nvPr/>
          </p:nvSpPr>
          <p:spPr>
            <a:xfrm>
              <a:off x="3308061" y="5334035"/>
              <a:ext cx="13780" cy="13780"/>
            </a:xfrm>
            <a:custGeom>
              <a:rect b="b" l="l" r="r" t="t"/>
              <a:pathLst>
                <a:path extrusionOk="0" h="452" w="452">
                  <a:moveTo>
                    <a:pt x="228" y="0"/>
                  </a:moveTo>
                  <a:cubicBezTo>
                    <a:pt x="99" y="0"/>
                    <a:pt x="0" y="99"/>
                    <a:pt x="0" y="223"/>
                  </a:cubicBezTo>
                  <a:cubicBezTo>
                    <a:pt x="0" y="351"/>
                    <a:pt x="99"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6"/>
            <p:cNvSpPr/>
            <p:nvPr/>
          </p:nvSpPr>
          <p:spPr>
            <a:xfrm>
              <a:off x="3372024" y="5223031"/>
              <a:ext cx="13750" cy="13933"/>
            </a:xfrm>
            <a:custGeom>
              <a:rect b="b" l="l" r="r" t="t"/>
              <a:pathLst>
                <a:path extrusionOk="0" h="457" w="451">
                  <a:moveTo>
                    <a:pt x="228" y="1"/>
                  </a:moveTo>
                  <a:cubicBezTo>
                    <a:pt x="99" y="1"/>
                    <a:pt x="0" y="105"/>
                    <a:pt x="0" y="228"/>
                  </a:cubicBezTo>
                  <a:cubicBezTo>
                    <a:pt x="0" y="351"/>
                    <a:pt x="99" y="456"/>
                    <a:pt x="228" y="456"/>
                  </a:cubicBezTo>
                  <a:cubicBezTo>
                    <a:pt x="351" y="456"/>
                    <a:pt x="450" y="351"/>
                    <a:pt x="450" y="228"/>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6"/>
            <p:cNvSpPr/>
            <p:nvPr/>
          </p:nvSpPr>
          <p:spPr>
            <a:xfrm>
              <a:off x="3377359" y="5172970"/>
              <a:ext cx="131005" cy="113048"/>
            </a:xfrm>
            <a:custGeom>
              <a:rect b="b" l="l" r="r" t="t"/>
              <a:pathLst>
                <a:path extrusionOk="0" h="3708" w="4297">
                  <a:moveTo>
                    <a:pt x="1078" y="0"/>
                  </a:moveTo>
                  <a:lnTo>
                    <a:pt x="1" y="1861"/>
                  </a:lnTo>
                  <a:lnTo>
                    <a:pt x="1068" y="3708"/>
                  </a:lnTo>
                  <a:lnTo>
                    <a:pt x="1135" y="3665"/>
                  </a:lnTo>
                  <a:lnTo>
                    <a:pt x="95" y="1861"/>
                  </a:lnTo>
                  <a:lnTo>
                    <a:pt x="1125" y="81"/>
                  </a:lnTo>
                  <a:lnTo>
                    <a:pt x="3186" y="81"/>
                  </a:lnTo>
                  <a:lnTo>
                    <a:pt x="4224" y="1885"/>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6"/>
            <p:cNvSpPr/>
            <p:nvPr/>
          </p:nvSpPr>
          <p:spPr>
            <a:xfrm>
              <a:off x="3404158" y="5167482"/>
              <a:ext cx="13902" cy="13780"/>
            </a:xfrm>
            <a:custGeom>
              <a:rect b="b" l="l" r="r" t="t"/>
              <a:pathLst>
                <a:path extrusionOk="0" h="452" w="456">
                  <a:moveTo>
                    <a:pt x="228" y="0"/>
                  </a:moveTo>
                  <a:cubicBezTo>
                    <a:pt x="104" y="0"/>
                    <a:pt x="0" y="100"/>
                    <a:pt x="0" y="223"/>
                  </a:cubicBezTo>
                  <a:cubicBezTo>
                    <a:pt x="0" y="351"/>
                    <a:pt x="104"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6"/>
            <p:cNvSpPr/>
            <p:nvPr/>
          </p:nvSpPr>
          <p:spPr>
            <a:xfrm>
              <a:off x="3281720" y="5117269"/>
              <a:ext cx="97286" cy="57469"/>
            </a:xfrm>
            <a:custGeom>
              <a:rect b="b" l="l" r="r" t="t"/>
              <a:pathLst>
                <a:path extrusionOk="0" h="1885" w="3191">
                  <a:moveTo>
                    <a:pt x="1064" y="0"/>
                  </a:moveTo>
                  <a:lnTo>
                    <a:pt x="1" y="1842"/>
                  </a:lnTo>
                  <a:lnTo>
                    <a:pt x="67" y="1884"/>
                  </a:lnTo>
                  <a:lnTo>
                    <a:pt x="1111" y="81"/>
                  </a:lnTo>
                  <a:lnTo>
                    <a:pt x="3190" y="81"/>
                  </a:lnTo>
                  <a:lnTo>
                    <a:pt x="3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6"/>
            <p:cNvSpPr/>
            <p:nvPr/>
          </p:nvSpPr>
          <p:spPr>
            <a:xfrm>
              <a:off x="3308061" y="5111782"/>
              <a:ext cx="13780" cy="13780"/>
            </a:xfrm>
            <a:custGeom>
              <a:rect b="b" l="l" r="r" t="t"/>
              <a:pathLst>
                <a:path extrusionOk="0" h="452" w="452">
                  <a:moveTo>
                    <a:pt x="228" y="0"/>
                  </a:moveTo>
                  <a:cubicBezTo>
                    <a:pt x="99" y="0"/>
                    <a:pt x="0" y="99"/>
                    <a:pt x="0" y="228"/>
                  </a:cubicBezTo>
                  <a:cubicBezTo>
                    <a:pt x="0" y="351"/>
                    <a:pt x="99" y="451"/>
                    <a:pt x="228" y="451"/>
                  </a:cubicBezTo>
                  <a:cubicBezTo>
                    <a:pt x="351" y="451"/>
                    <a:pt x="451" y="351"/>
                    <a:pt x="451" y="228"/>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6"/>
            <p:cNvSpPr/>
            <p:nvPr/>
          </p:nvSpPr>
          <p:spPr>
            <a:xfrm>
              <a:off x="3569644" y="5283823"/>
              <a:ext cx="130852" cy="113596"/>
            </a:xfrm>
            <a:custGeom>
              <a:rect b="b" l="l" r="r" t="t"/>
              <a:pathLst>
                <a:path extrusionOk="0" h="3726" w="4292">
                  <a:moveTo>
                    <a:pt x="1078" y="0"/>
                  </a:moveTo>
                  <a:lnTo>
                    <a:pt x="1" y="1860"/>
                  </a:lnTo>
                  <a:lnTo>
                    <a:pt x="1078" y="3726"/>
                  </a:lnTo>
                  <a:lnTo>
                    <a:pt x="3205" y="3726"/>
                  </a:lnTo>
                  <a:lnTo>
                    <a:pt x="3205" y="3645"/>
                  </a:lnTo>
                  <a:lnTo>
                    <a:pt x="1122" y="3645"/>
                  </a:lnTo>
                  <a:lnTo>
                    <a:pt x="96" y="1860"/>
                  </a:lnTo>
                  <a:lnTo>
                    <a:pt x="1122" y="81"/>
                  </a:lnTo>
                  <a:lnTo>
                    <a:pt x="3181" y="81"/>
                  </a:lnTo>
                  <a:lnTo>
                    <a:pt x="4220" y="1884"/>
                  </a:lnTo>
                  <a:lnTo>
                    <a:pt x="4292" y="1842"/>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6"/>
            <p:cNvSpPr/>
            <p:nvPr/>
          </p:nvSpPr>
          <p:spPr>
            <a:xfrm>
              <a:off x="3564156" y="5333883"/>
              <a:ext cx="13933" cy="13933"/>
            </a:xfrm>
            <a:custGeom>
              <a:rect b="b" l="l" r="r" t="t"/>
              <a:pathLst>
                <a:path extrusionOk="0" h="457" w="457">
                  <a:moveTo>
                    <a:pt x="229" y="1"/>
                  </a:moveTo>
                  <a:cubicBezTo>
                    <a:pt x="100" y="1"/>
                    <a:pt x="1" y="104"/>
                    <a:pt x="1" y="228"/>
                  </a:cubicBezTo>
                  <a:cubicBezTo>
                    <a:pt x="1" y="351"/>
                    <a:pt x="100" y="456"/>
                    <a:pt x="229" y="456"/>
                  </a:cubicBezTo>
                  <a:cubicBezTo>
                    <a:pt x="352" y="456"/>
                    <a:pt x="456" y="351"/>
                    <a:pt x="456" y="228"/>
                  </a:cubicBezTo>
                  <a:cubicBezTo>
                    <a:pt x="456"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6"/>
            <p:cNvSpPr/>
            <p:nvPr/>
          </p:nvSpPr>
          <p:spPr>
            <a:xfrm>
              <a:off x="3692509" y="5333883"/>
              <a:ext cx="13780" cy="13933"/>
            </a:xfrm>
            <a:custGeom>
              <a:rect b="b" l="l" r="r" t="t"/>
              <a:pathLst>
                <a:path extrusionOk="0" h="457" w="452">
                  <a:moveTo>
                    <a:pt x="229" y="1"/>
                  </a:moveTo>
                  <a:cubicBezTo>
                    <a:pt x="100" y="1"/>
                    <a:pt x="1" y="104"/>
                    <a:pt x="1" y="228"/>
                  </a:cubicBezTo>
                  <a:cubicBezTo>
                    <a:pt x="1" y="351"/>
                    <a:pt x="100" y="456"/>
                    <a:pt x="229" y="456"/>
                  </a:cubicBezTo>
                  <a:cubicBezTo>
                    <a:pt x="352" y="456"/>
                    <a:pt x="452" y="351"/>
                    <a:pt x="452" y="228"/>
                  </a:cubicBezTo>
                  <a:cubicBezTo>
                    <a:pt x="452"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6"/>
            <p:cNvSpPr/>
            <p:nvPr/>
          </p:nvSpPr>
          <p:spPr>
            <a:xfrm>
              <a:off x="3596443" y="5278335"/>
              <a:ext cx="13780" cy="13780"/>
            </a:xfrm>
            <a:custGeom>
              <a:rect b="b" l="l" r="r" t="t"/>
              <a:pathLst>
                <a:path extrusionOk="0" h="452" w="452">
                  <a:moveTo>
                    <a:pt x="223" y="0"/>
                  </a:moveTo>
                  <a:cubicBezTo>
                    <a:pt x="100" y="0"/>
                    <a:pt x="0" y="99"/>
                    <a:pt x="0" y="223"/>
                  </a:cubicBezTo>
                  <a:cubicBezTo>
                    <a:pt x="0" y="351"/>
                    <a:pt x="100"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6"/>
            <p:cNvSpPr/>
            <p:nvPr/>
          </p:nvSpPr>
          <p:spPr>
            <a:xfrm>
              <a:off x="3596443" y="5389126"/>
              <a:ext cx="13780" cy="13780"/>
            </a:xfrm>
            <a:custGeom>
              <a:rect b="b" l="l" r="r" t="t"/>
              <a:pathLst>
                <a:path extrusionOk="0" h="452" w="452">
                  <a:moveTo>
                    <a:pt x="223" y="1"/>
                  </a:moveTo>
                  <a:cubicBezTo>
                    <a:pt x="100" y="1"/>
                    <a:pt x="0" y="101"/>
                    <a:pt x="0" y="229"/>
                  </a:cubicBezTo>
                  <a:cubicBezTo>
                    <a:pt x="0" y="353"/>
                    <a:pt x="100"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6"/>
            <p:cNvSpPr/>
            <p:nvPr/>
          </p:nvSpPr>
          <p:spPr>
            <a:xfrm>
              <a:off x="3660405" y="5389126"/>
              <a:ext cx="13780" cy="13780"/>
            </a:xfrm>
            <a:custGeom>
              <a:rect b="b" l="l" r="r" t="t"/>
              <a:pathLst>
                <a:path extrusionOk="0" h="452" w="452">
                  <a:moveTo>
                    <a:pt x="223" y="1"/>
                  </a:moveTo>
                  <a:cubicBezTo>
                    <a:pt x="99" y="1"/>
                    <a:pt x="0" y="101"/>
                    <a:pt x="0" y="229"/>
                  </a:cubicBezTo>
                  <a:cubicBezTo>
                    <a:pt x="0" y="353"/>
                    <a:pt x="99"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6"/>
            <p:cNvSpPr/>
            <p:nvPr/>
          </p:nvSpPr>
          <p:spPr>
            <a:xfrm>
              <a:off x="3185502" y="5173397"/>
              <a:ext cx="130547" cy="57469"/>
            </a:xfrm>
            <a:custGeom>
              <a:rect b="b" l="l" r="r" t="t"/>
              <a:pathLst>
                <a:path extrusionOk="0" h="1885" w="4282">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6"/>
            <p:cNvSpPr/>
            <p:nvPr/>
          </p:nvSpPr>
          <p:spPr>
            <a:xfrm>
              <a:off x="3218642" y="5284524"/>
              <a:ext cx="64268" cy="2500"/>
            </a:xfrm>
            <a:custGeom>
              <a:rect b="b" l="l" r="r" t="t"/>
              <a:pathLst>
                <a:path extrusionOk="0" h="82" w="2108">
                  <a:moveTo>
                    <a:pt x="0" y="1"/>
                  </a:moveTo>
                  <a:lnTo>
                    <a:pt x="0" y="82"/>
                  </a:lnTo>
                  <a:lnTo>
                    <a:pt x="2107" y="82"/>
                  </a:lnTo>
                  <a:lnTo>
                    <a:pt x="2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6"/>
            <p:cNvSpPr/>
            <p:nvPr/>
          </p:nvSpPr>
          <p:spPr>
            <a:xfrm>
              <a:off x="3179709" y="5223640"/>
              <a:ext cx="13780" cy="13780"/>
            </a:xfrm>
            <a:custGeom>
              <a:rect b="b" l="l" r="r" t="t"/>
              <a:pathLst>
                <a:path extrusionOk="0" h="452" w="452">
                  <a:moveTo>
                    <a:pt x="228" y="0"/>
                  </a:moveTo>
                  <a:cubicBezTo>
                    <a:pt x="100" y="0"/>
                    <a:pt x="0" y="99"/>
                    <a:pt x="0" y="223"/>
                  </a:cubicBezTo>
                  <a:cubicBezTo>
                    <a:pt x="0" y="351"/>
                    <a:pt x="100"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6"/>
            <p:cNvSpPr/>
            <p:nvPr/>
          </p:nvSpPr>
          <p:spPr>
            <a:xfrm>
              <a:off x="3275806" y="5167909"/>
              <a:ext cx="13902" cy="13750"/>
            </a:xfrm>
            <a:custGeom>
              <a:rect b="b" l="l" r="r" t="t"/>
              <a:pathLst>
                <a:path extrusionOk="0" h="451" w="456">
                  <a:moveTo>
                    <a:pt x="228" y="1"/>
                  </a:moveTo>
                  <a:cubicBezTo>
                    <a:pt x="104" y="1"/>
                    <a:pt x="0" y="100"/>
                    <a:pt x="0" y="229"/>
                  </a:cubicBezTo>
                  <a:cubicBezTo>
                    <a:pt x="0" y="352"/>
                    <a:pt x="104" y="451"/>
                    <a:pt x="228" y="451"/>
                  </a:cubicBezTo>
                  <a:cubicBezTo>
                    <a:pt x="351" y="451"/>
                    <a:pt x="456" y="352"/>
                    <a:pt x="456" y="229"/>
                  </a:cubicBezTo>
                  <a:cubicBezTo>
                    <a:pt x="456" y="100"/>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6"/>
            <p:cNvSpPr/>
            <p:nvPr/>
          </p:nvSpPr>
          <p:spPr>
            <a:xfrm>
              <a:off x="3473883" y="5228091"/>
              <a:ext cx="130517" cy="57469"/>
            </a:xfrm>
            <a:custGeom>
              <a:rect b="b" l="l" r="r" t="t"/>
              <a:pathLst>
                <a:path extrusionOk="0" h="1885" w="4281">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6"/>
            <p:cNvSpPr/>
            <p:nvPr/>
          </p:nvSpPr>
          <p:spPr>
            <a:xfrm>
              <a:off x="3473426" y="5450223"/>
              <a:ext cx="130974" cy="113017"/>
            </a:xfrm>
            <a:custGeom>
              <a:rect b="b" l="l" r="r" t="t"/>
              <a:pathLst>
                <a:path extrusionOk="0" h="3707" w="4296">
                  <a:moveTo>
                    <a:pt x="1078" y="0"/>
                  </a:moveTo>
                  <a:lnTo>
                    <a:pt x="0" y="1865"/>
                  </a:lnTo>
                  <a:lnTo>
                    <a:pt x="1069" y="3707"/>
                  </a:lnTo>
                  <a:lnTo>
                    <a:pt x="1135" y="3669"/>
                  </a:lnTo>
                  <a:lnTo>
                    <a:pt x="96" y="1865"/>
                  </a:lnTo>
                  <a:lnTo>
                    <a:pt x="1126" y="86"/>
                  </a:lnTo>
                  <a:lnTo>
                    <a:pt x="3185" y="86"/>
                  </a:lnTo>
                  <a:lnTo>
                    <a:pt x="4225" y="1884"/>
                  </a:lnTo>
                  <a:lnTo>
                    <a:pt x="4296" y="1847"/>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6"/>
            <p:cNvSpPr/>
            <p:nvPr/>
          </p:nvSpPr>
          <p:spPr>
            <a:xfrm>
              <a:off x="3468090" y="5500436"/>
              <a:ext cx="13780" cy="13750"/>
            </a:xfrm>
            <a:custGeom>
              <a:rect b="b" l="l" r="r" t="t"/>
              <a:pathLst>
                <a:path extrusionOk="0" h="451" w="452">
                  <a:moveTo>
                    <a:pt x="223" y="1"/>
                  </a:moveTo>
                  <a:cubicBezTo>
                    <a:pt x="100" y="1"/>
                    <a:pt x="0" y="100"/>
                    <a:pt x="0" y="228"/>
                  </a:cubicBezTo>
                  <a:cubicBezTo>
                    <a:pt x="0" y="351"/>
                    <a:pt x="100" y="450"/>
                    <a:pt x="223" y="450"/>
                  </a:cubicBezTo>
                  <a:cubicBezTo>
                    <a:pt x="352" y="450"/>
                    <a:pt x="451" y="351"/>
                    <a:pt x="451" y="228"/>
                  </a:cubicBezTo>
                  <a:cubicBezTo>
                    <a:pt x="451" y="100"/>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6"/>
            <p:cNvSpPr/>
            <p:nvPr/>
          </p:nvSpPr>
          <p:spPr>
            <a:xfrm>
              <a:off x="3596443" y="5500436"/>
              <a:ext cx="13780" cy="13750"/>
            </a:xfrm>
            <a:custGeom>
              <a:rect b="b" l="l" r="r" t="t"/>
              <a:pathLst>
                <a:path extrusionOk="0" h="451" w="452">
                  <a:moveTo>
                    <a:pt x="223" y="1"/>
                  </a:moveTo>
                  <a:cubicBezTo>
                    <a:pt x="100" y="1"/>
                    <a:pt x="0" y="100"/>
                    <a:pt x="0" y="228"/>
                  </a:cubicBezTo>
                  <a:cubicBezTo>
                    <a:pt x="0" y="351"/>
                    <a:pt x="100" y="450"/>
                    <a:pt x="223" y="450"/>
                  </a:cubicBezTo>
                  <a:cubicBezTo>
                    <a:pt x="351" y="450"/>
                    <a:pt x="451" y="351"/>
                    <a:pt x="451" y="228"/>
                  </a:cubicBezTo>
                  <a:cubicBezTo>
                    <a:pt x="451" y="100"/>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6"/>
            <p:cNvSpPr/>
            <p:nvPr/>
          </p:nvSpPr>
          <p:spPr>
            <a:xfrm>
              <a:off x="3500194" y="5444705"/>
              <a:ext cx="13780" cy="13902"/>
            </a:xfrm>
            <a:custGeom>
              <a:rect b="b" l="l" r="r" t="t"/>
              <a:pathLst>
                <a:path extrusionOk="0" h="456" w="452">
                  <a:moveTo>
                    <a:pt x="228" y="0"/>
                  </a:moveTo>
                  <a:cubicBezTo>
                    <a:pt x="101" y="0"/>
                    <a:pt x="1" y="105"/>
                    <a:pt x="1" y="228"/>
                  </a:cubicBezTo>
                  <a:cubicBezTo>
                    <a:pt x="1" y="352"/>
                    <a:pt x="101" y="456"/>
                    <a:pt x="228" y="456"/>
                  </a:cubicBezTo>
                  <a:cubicBezTo>
                    <a:pt x="353" y="456"/>
                    <a:pt x="452" y="352"/>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6"/>
            <p:cNvSpPr/>
            <p:nvPr/>
          </p:nvSpPr>
          <p:spPr>
            <a:xfrm>
              <a:off x="3500194" y="5555558"/>
              <a:ext cx="13780" cy="13902"/>
            </a:xfrm>
            <a:custGeom>
              <a:rect b="b" l="l" r="r" t="t"/>
              <a:pathLst>
                <a:path extrusionOk="0" h="456" w="452">
                  <a:moveTo>
                    <a:pt x="228" y="0"/>
                  </a:moveTo>
                  <a:cubicBezTo>
                    <a:pt x="101" y="0"/>
                    <a:pt x="1" y="105"/>
                    <a:pt x="1" y="228"/>
                  </a:cubicBezTo>
                  <a:cubicBezTo>
                    <a:pt x="1" y="357"/>
                    <a:pt x="101" y="456"/>
                    <a:pt x="228" y="456"/>
                  </a:cubicBezTo>
                  <a:cubicBezTo>
                    <a:pt x="353" y="456"/>
                    <a:pt x="452" y="357"/>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6"/>
            <p:cNvSpPr/>
            <p:nvPr/>
          </p:nvSpPr>
          <p:spPr>
            <a:xfrm>
              <a:off x="3564156" y="5444705"/>
              <a:ext cx="13780" cy="13902"/>
            </a:xfrm>
            <a:custGeom>
              <a:rect b="b" l="l" r="r" t="t"/>
              <a:pathLst>
                <a:path extrusionOk="0" h="456" w="452">
                  <a:moveTo>
                    <a:pt x="229" y="0"/>
                  </a:moveTo>
                  <a:cubicBezTo>
                    <a:pt x="100" y="0"/>
                    <a:pt x="1" y="105"/>
                    <a:pt x="1" y="228"/>
                  </a:cubicBezTo>
                  <a:cubicBezTo>
                    <a:pt x="1" y="352"/>
                    <a:pt x="100" y="456"/>
                    <a:pt x="229" y="456"/>
                  </a:cubicBezTo>
                  <a:cubicBezTo>
                    <a:pt x="352" y="456"/>
                    <a:pt x="452" y="352"/>
                    <a:pt x="452" y="228"/>
                  </a:cubicBezTo>
                  <a:cubicBezTo>
                    <a:pt x="452" y="105"/>
                    <a:pt x="352"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6"/>
            <p:cNvSpPr/>
            <p:nvPr/>
          </p:nvSpPr>
          <p:spPr>
            <a:xfrm>
              <a:off x="3570101" y="5395651"/>
              <a:ext cx="34298" cy="56768"/>
            </a:xfrm>
            <a:custGeom>
              <a:rect b="b" l="l" r="r" t="t"/>
              <a:pathLst>
                <a:path extrusionOk="0" h="1862" w="1125">
                  <a:moveTo>
                    <a:pt x="1054" y="1"/>
                  </a:moveTo>
                  <a:lnTo>
                    <a:pt x="1" y="1823"/>
                  </a:lnTo>
                  <a:lnTo>
                    <a:pt x="71" y="1861"/>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6"/>
            <p:cNvSpPr/>
            <p:nvPr/>
          </p:nvSpPr>
          <p:spPr>
            <a:xfrm>
              <a:off x="3473608" y="5339371"/>
              <a:ext cx="97682" cy="113048"/>
            </a:xfrm>
            <a:custGeom>
              <a:rect b="b" l="l" r="r" t="t"/>
              <a:pathLst>
                <a:path extrusionOk="0" h="3708" w="3204">
                  <a:moveTo>
                    <a:pt x="1072" y="1"/>
                  </a:moveTo>
                  <a:lnTo>
                    <a:pt x="0" y="1866"/>
                  </a:lnTo>
                  <a:lnTo>
                    <a:pt x="1063" y="3707"/>
                  </a:lnTo>
                  <a:lnTo>
                    <a:pt x="1134" y="3669"/>
                  </a:lnTo>
                  <a:lnTo>
                    <a:pt x="90" y="1866"/>
                  </a:lnTo>
                  <a:lnTo>
                    <a:pt x="1120" y="86"/>
                  </a:lnTo>
                  <a:lnTo>
                    <a:pt x="3203" y="86"/>
                  </a:lnTo>
                  <a:lnTo>
                    <a:pt x="32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8" name="Shape 518"/>
        <p:cNvGrpSpPr/>
        <p:nvPr/>
      </p:nvGrpSpPr>
      <p:grpSpPr>
        <a:xfrm>
          <a:off x="0" y="0"/>
          <a:ext cx="0" cy="0"/>
          <a:chOff x="0" y="0"/>
          <a:chExt cx="0" cy="0"/>
        </a:xfrm>
      </p:grpSpPr>
      <p:sp>
        <p:nvSpPr>
          <p:cNvPr id="519" name="Google Shape;519;p7"/>
          <p:cNvSpPr txBox="1"/>
          <p:nvPr>
            <p:ph idx="12" type="sldNum"/>
          </p:nvPr>
        </p:nvSpPr>
        <p:spPr>
          <a:xfrm>
            <a:off x="9906772" y="6854072"/>
            <a:ext cx="641400" cy="578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20" name="Google Shape;520;p7"/>
          <p:cNvSpPr txBox="1"/>
          <p:nvPr>
            <p:ph idx="1" type="body"/>
          </p:nvPr>
        </p:nvSpPr>
        <p:spPr>
          <a:xfrm>
            <a:off x="362100" y="2012250"/>
            <a:ext cx="5632500" cy="4128900"/>
          </a:xfrm>
          <a:prstGeom prst="rect">
            <a:avLst/>
          </a:prstGeom>
        </p:spPr>
        <p:txBody>
          <a:bodyPr anchorCtr="0" anchor="ctr" bIns="91425" lIns="91425" spcFirstLastPara="1" rIns="91425" wrap="square" tIns="91425">
            <a:normAutofit/>
          </a:bodyPr>
          <a:lstStyle>
            <a:lvl1pPr indent="-317500" lvl="0" marL="457200" rtl="0">
              <a:spcBef>
                <a:spcPts val="0"/>
              </a:spcBef>
              <a:spcAft>
                <a:spcPts val="0"/>
              </a:spcAft>
              <a:buClr>
                <a:srgbClr val="999999"/>
              </a:buClr>
              <a:buSzPts val="1400"/>
              <a:buChar char="●"/>
              <a:defRPr sz="1620"/>
            </a:lvl1pPr>
            <a:lvl2pPr indent="-264160" lvl="1" marL="914400" rtl="0">
              <a:spcBef>
                <a:spcPts val="0"/>
              </a:spcBef>
              <a:spcAft>
                <a:spcPts val="0"/>
              </a:spcAft>
              <a:buSzPts val="560"/>
              <a:buChar char="○"/>
              <a:defRPr sz="1620"/>
            </a:lvl2pPr>
            <a:lvl3pPr indent="-264160" lvl="2" marL="1371600" rtl="0">
              <a:spcBef>
                <a:spcPts val="0"/>
              </a:spcBef>
              <a:spcAft>
                <a:spcPts val="0"/>
              </a:spcAft>
              <a:buSzPts val="560"/>
              <a:buChar char="■"/>
              <a:defRPr/>
            </a:lvl3pPr>
            <a:lvl4pPr indent="-264160" lvl="3" marL="1828800" rtl="0">
              <a:spcBef>
                <a:spcPts val="0"/>
              </a:spcBef>
              <a:spcAft>
                <a:spcPts val="0"/>
              </a:spcAft>
              <a:buSzPts val="560"/>
              <a:buChar char="●"/>
              <a:defRPr/>
            </a:lvl4pPr>
            <a:lvl5pPr indent="-264160" lvl="4" marL="2286000" rtl="0">
              <a:spcBef>
                <a:spcPts val="0"/>
              </a:spcBef>
              <a:spcAft>
                <a:spcPts val="0"/>
              </a:spcAft>
              <a:buSzPts val="560"/>
              <a:buChar char="○"/>
              <a:defRPr/>
            </a:lvl5pPr>
            <a:lvl6pPr indent="-264160" lvl="5" marL="2743200" rtl="0">
              <a:spcBef>
                <a:spcPts val="0"/>
              </a:spcBef>
              <a:spcAft>
                <a:spcPts val="0"/>
              </a:spcAft>
              <a:buSzPts val="560"/>
              <a:buChar char="■"/>
              <a:defRPr/>
            </a:lvl6pPr>
            <a:lvl7pPr indent="-264160" lvl="6" marL="3200400" rtl="0">
              <a:spcBef>
                <a:spcPts val="0"/>
              </a:spcBef>
              <a:spcAft>
                <a:spcPts val="0"/>
              </a:spcAft>
              <a:buSzPts val="560"/>
              <a:buChar char="●"/>
              <a:defRPr/>
            </a:lvl7pPr>
            <a:lvl8pPr indent="-264159" lvl="7" marL="3657600" rtl="0">
              <a:spcBef>
                <a:spcPts val="0"/>
              </a:spcBef>
              <a:spcAft>
                <a:spcPts val="0"/>
              </a:spcAft>
              <a:buSzPts val="560"/>
              <a:buChar char="○"/>
              <a:defRPr/>
            </a:lvl8pPr>
            <a:lvl9pPr indent="-264159" lvl="8" marL="4114800" rtl="0">
              <a:spcBef>
                <a:spcPts val="0"/>
              </a:spcBef>
              <a:spcAft>
                <a:spcPts val="0"/>
              </a:spcAft>
              <a:buSzPts val="560"/>
              <a:buChar char="■"/>
              <a:defRPr/>
            </a:lvl9pPr>
          </a:lstStyle>
          <a:p/>
        </p:txBody>
      </p:sp>
      <p:sp>
        <p:nvSpPr>
          <p:cNvPr id="521" name="Google Shape;521;p7"/>
          <p:cNvSpPr txBox="1"/>
          <p:nvPr>
            <p:ph type="title"/>
          </p:nvPr>
        </p:nvSpPr>
        <p:spPr>
          <a:xfrm>
            <a:off x="362100" y="1418850"/>
            <a:ext cx="5632500" cy="593400"/>
          </a:xfrm>
          <a:prstGeom prst="rect">
            <a:avLst/>
          </a:prstGeom>
        </p:spPr>
        <p:txBody>
          <a:bodyPr anchorCtr="0" anchor="ctr" bIns="91425" lIns="91425" spcFirstLastPara="1" rIns="91425" wrap="square" tIns="91425">
            <a:norm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22" name="Google Shape;522;p7"/>
          <p:cNvSpPr/>
          <p:nvPr/>
        </p:nvSpPr>
        <p:spPr>
          <a:xfrm rot="-8329196">
            <a:off x="2807319" y="-1341944"/>
            <a:ext cx="15045157" cy="5284852"/>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7"/>
          <p:cNvSpPr/>
          <p:nvPr/>
        </p:nvSpPr>
        <p:spPr>
          <a:xfrm flipH="1" rot="339811">
            <a:off x="-258189" y="4970399"/>
            <a:ext cx="12440203" cy="3755823"/>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4" name="Google Shape;524;p7"/>
          <p:cNvGrpSpPr/>
          <p:nvPr/>
        </p:nvGrpSpPr>
        <p:grpSpPr>
          <a:xfrm flipH="1">
            <a:off x="9520635" y="4302404"/>
            <a:ext cx="3476329" cy="3755786"/>
            <a:chOff x="3179709" y="5000350"/>
            <a:chExt cx="526733" cy="569110"/>
          </a:xfrm>
        </p:grpSpPr>
        <p:sp>
          <p:nvSpPr>
            <p:cNvPr id="525" name="Google Shape;525;p7"/>
            <p:cNvSpPr/>
            <p:nvPr/>
          </p:nvSpPr>
          <p:spPr>
            <a:xfrm>
              <a:off x="3377359" y="5283823"/>
              <a:ext cx="131005" cy="113596"/>
            </a:xfrm>
            <a:custGeom>
              <a:rect b="b" l="l" r="r" t="t"/>
              <a:pathLst>
                <a:path extrusionOk="0" h="3726" w="4297">
                  <a:moveTo>
                    <a:pt x="1078" y="0"/>
                  </a:moveTo>
                  <a:lnTo>
                    <a:pt x="1" y="1860"/>
                  </a:lnTo>
                  <a:lnTo>
                    <a:pt x="1078" y="3726"/>
                  </a:lnTo>
                  <a:lnTo>
                    <a:pt x="3204" y="3726"/>
                  </a:lnTo>
                  <a:lnTo>
                    <a:pt x="3204" y="3645"/>
                  </a:lnTo>
                  <a:lnTo>
                    <a:pt x="1125" y="3645"/>
                  </a:lnTo>
                  <a:lnTo>
                    <a:pt x="95" y="1860"/>
                  </a:lnTo>
                  <a:lnTo>
                    <a:pt x="1125" y="81"/>
                  </a:lnTo>
                  <a:lnTo>
                    <a:pt x="3180" y="81"/>
                  </a:lnTo>
                  <a:lnTo>
                    <a:pt x="4224" y="1884"/>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7"/>
            <p:cNvSpPr/>
            <p:nvPr/>
          </p:nvSpPr>
          <p:spPr>
            <a:xfrm>
              <a:off x="3371841" y="5333883"/>
              <a:ext cx="13933" cy="13933"/>
            </a:xfrm>
            <a:custGeom>
              <a:rect b="b" l="l" r="r" t="t"/>
              <a:pathLst>
                <a:path extrusionOk="0" h="457" w="457">
                  <a:moveTo>
                    <a:pt x="228" y="1"/>
                  </a:moveTo>
                  <a:cubicBezTo>
                    <a:pt x="105" y="1"/>
                    <a:pt x="1" y="104"/>
                    <a:pt x="1" y="228"/>
                  </a:cubicBezTo>
                  <a:cubicBezTo>
                    <a:pt x="1" y="351"/>
                    <a:pt x="105" y="456"/>
                    <a:pt x="228" y="456"/>
                  </a:cubicBezTo>
                  <a:cubicBezTo>
                    <a:pt x="357" y="456"/>
                    <a:pt x="456" y="351"/>
                    <a:pt x="456" y="228"/>
                  </a:cubicBezTo>
                  <a:cubicBezTo>
                    <a:pt x="456" y="104"/>
                    <a:pt x="357"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7"/>
            <p:cNvSpPr/>
            <p:nvPr/>
          </p:nvSpPr>
          <p:spPr>
            <a:xfrm>
              <a:off x="3500194" y="5333883"/>
              <a:ext cx="13933" cy="13933"/>
            </a:xfrm>
            <a:custGeom>
              <a:rect b="b" l="l" r="r" t="t"/>
              <a:pathLst>
                <a:path extrusionOk="0" h="457" w="457">
                  <a:moveTo>
                    <a:pt x="228" y="1"/>
                  </a:moveTo>
                  <a:cubicBezTo>
                    <a:pt x="105" y="1"/>
                    <a:pt x="1" y="104"/>
                    <a:pt x="1" y="228"/>
                  </a:cubicBezTo>
                  <a:cubicBezTo>
                    <a:pt x="1" y="351"/>
                    <a:pt x="105" y="456"/>
                    <a:pt x="228" y="456"/>
                  </a:cubicBezTo>
                  <a:cubicBezTo>
                    <a:pt x="353" y="456"/>
                    <a:pt x="456" y="351"/>
                    <a:pt x="456" y="228"/>
                  </a:cubicBezTo>
                  <a:cubicBezTo>
                    <a:pt x="456" y="104"/>
                    <a:pt x="353"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7"/>
            <p:cNvSpPr/>
            <p:nvPr/>
          </p:nvSpPr>
          <p:spPr>
            <a:xfrm>
              <a:off x="3404158" y="5278335"/>
              <a:ext cx="13719" cy="13780"/>
            </a:xfrm>
            <a:custGeom>
              <a:rect b="b" l="l" r="r" t="t"/>
              <a:pathLst>
                <a:path extrusionOk="0" h="452" w="450">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7"/>
            <p:cNvSpPr/>
            <p:nvPr/>
          </p:nvSpPr>
          <p:spPr>
            <a:xfrm>
              <a:off x="3404158" y="5389126"/>
              <a:ext cx="13719" cy="13780"/>
            </a:xfrm>
            <a:custGeom>
              <a:rect b="b" l="l" r="r" t="t"/>
              <a:pathLst>
                <a:path extrusionOk="0" h="452" w="450">
                  <a:moveTo>
                    <a:pt x="228" y="1"/>
                  </a:moveTo>
                  <a:cubicBezTo>
                    <a:pt x="99" y="1"/>
                    <a:pt x="0" y="101"/>
                    <a:pt x="0" y="229"/>
                  </a:cubicBezTo>
                  <a:cubicBezTo>
                    <a:pt x="0" y="353"/>
                    <a:pt x="99" y="452"/>
                    <a:pt x="228" y="452"/>
                  </a:cubicBezTo>
                  <a:cubicBezTo>
                    <a:pt x="351" y="452"/>
                    <a:pt x="450" y="353"/>
                    <a:pt x="450" y="229"/>
                  </a:cubicBezTo>
                  <a:cubicBezTo>
                    <a:pt x="450"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7"/>
            <p:cNvSpPr/>
            <p:nvPr/>
          </p:nvSpPr>
          <p:spPr>
            <a:xfrm>
              <a:off x="3468090" y="5278335"/>
              <a:ext cx="13780" cy="13780"/>
            </a:xfrm>
            <a:custGeom>
              <a:rect b="b" l="l" r="r" t="t"/>
              <a:pathLst>
                <a:path extrusionOk="0" h="452" w="452">
                  <a:moveTo>
                    <a:pt x="228" y="0"/>
                  </a:moveTo>
                  <a:cubicBezTo>
                    <a:pt x="100" y="0"/>
                    <a:pt x="0" y="99"/>
                    <a:pt x="0" y="223"/>
                  </a:cubicBezTo>
                  <a:cubicBezTo>
                    <a:pt x="0" y="351"/>
                    <a:pt x="100" y="451"/>
                    <a:pt x="228" y="451"/>
                  </a:cubicBezTo>
                  <a:cubicBezTo>
                    <a:pt x="352" y="451"/>
                    <a:pt x="451" y="351"/>
                    <a:pt x="451" y="223"/>
                  </a:cubicBezTo>
                  <a:cubicBezTo>
                    <a:pt x="451" y="99"/>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7"/>
            <p:cNvSpPr/>
            <p:nvPr/>
          </p:nvSpPr>
          <p:spPr>
            <a:xfrm>
              <a:off x="3468090" y="5389126"/>
              <a:ext cx="13780" cy="13780"/>
            </a:xfrm>
            <a:custGeom>
              <a:rect b="b" l="l" r="r" t="t"/>
              <a:pathLst>
                <a:path extrusionOk="0" h="452" w="452">
                  <a:moveTo>
                    <a:pt x="228" y="1"/>
                  </a:moveTo>
                  <a:cubicBezTo>
                    <a:pt x="100" y="1"/>
                    <a:pt x="0" y="101"/>
                    <a:pt x="0" y="229"/>
                  </a:cubicBezTo>
                  <a:cubicBezTo>
                    <a:pt x="0" y="353"/>
                    <a:pt x="100" y="452"/>
                    <a:pt x="228" y="452"/>
                  </a:cubicBezTo>
                  <a:cubicBezTo>
                    <a:pt x="352" y="452"/>
                    <a:pt x="451" y="353"/>
                    <a:pt x="451" y="229"/>
                  </a:cubicBezTo>
                  <a:cubicBezTo>
                    <a:pt x="451" y="101"/>
                    <a:pt x="35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7"/>
            <p:cNvSpPr/>
            <p:nvPr/>
          </p:nvSpPr>
          <p:spPr>
            <a:xfrm>
              <a:off x="3473883" y="5117269"/>
              <a:ext cx="130517" cy="57469"/>
            </a:xfrm>
            <a:custGeom>
              <a:rect b="b" l="l" r="r" t="t"/>
              <a:pathLst>
                <a:path extrusionOk="0" h="1885" w="4281">
                  <a:moveTo>
                    <a:pt x="1068" y="0"/>
                  </a:moveTo>
                  <a:lnTo>
                    <a:pt x="0" y="1846"/>
                  </a:lnTo>
                  <a:lnTo>
                    <a:pt x="71" y="1884"/>
                  </a:lnTo>
                  <a:lnTo>
                    <a:pt x="1115" y="81"/>
                  </a:lnTo>
                  <a:lnTo>
                    <a:pt x="3170" y="81"/>
                  </a:lnTo>
                  <a:lnTo>
                    <a:pt x="4215" y="1884"/>
                  </a:lnTo>
                  <a:lnTo>
                    <a:pt x="4281" y="184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7"/>
            <p:cNvSpPr/>
            <p:nvPr/>
          </p:nvSpPr>
          <p:spPr>
            <a:xfrm>
              <a:off x="3468090" y="5167482"/>
              <a:ext cx="13902" cy="13780"/>
            </a:xfrm>
            <a:custGeom>
              <a:rect b="b" l="l" r="r" t="t"/>
              <a:pathLst>
                <a:path extrusionOk="0" h="452" w="456">
                  <a:moveTo>
                    <a:pt x="228" y="0"/>
                  </a:moveTo>
                  <a:cubicBezTo>
                    <a:pt x="105" y="0"/>
                    <a:pt x="0" y="100"/>
                    <a:pt x="0" y="223"/>
                  </a:cubicBezTo>
                  <a:cubicBezTo>
                    <a:pt x="0" y="351"/>
                    <a:pt x="105" y="451"/>
                    <a:pt x="228" y="451"/>
                  </a:cubicBezTo>
                  <a:cubicBezTo>
                    <a:pt x="352" y="451"/>
                    <a:pt x="456" y="351"/>
                    <a:pt x="456" y="223"/>
                  </a:cubicBezTo>
                  <a:cubicBezTo>
                    <a:pt x="456" y="100"/>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7"/>
            <p:cNvSpPr/>
            <p:nvPr/>
          </p:nvSpPr>
          <p:spPr>
            <a:xfrm>
              <a:off x="3596443" y="5167482"/>
              <a:ext cx="13902" cy="13780"/>
            </a:xfrm>
            <a:custGeom>
              <a:rect b="b" l="l" r="r" t="t"/>
              <a:pathLst>
                <a:path extrusionOk="0" h="452" w="456">
                  <a:moveTo>
                    <a:pt x="228" y="0"/>
                  </a:moveTo>
                  <a:cubicBezTo>
                    <a:pt x="105" y="0"/>
                    <a:pt x="0" y="100"/>
                    <a:pt x="0" y="223"/>
                  </a:cubicBezTo>
                  <a:cubicBezTo>
                    <a:pt x="0" y="351"/>
                    <a:pt x="105"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7"/>
            <p:cNvSpPr/>
            <p:nvPr/>
          </p:nvSpPr>
          <p:spPr>
            <a:xfrm>
              <a:off x="3500346" y="5111782"/>
              <a:ext cx="13780" cy="13780"/>
            </a:xfrm>
            <a:custGeom>
              <a:rect b="b" l="l" r="r" t="t"/>
              <a:pathLst>
                <a:path extrusionOk="0" h="452" w="452">
                  <a:moveTo>
                    <a:pt x="223" y="0"/>
                  </a:moveTo>
                  <a:cubicBezTo>
                    <a:pt x="100" y="0"/>
                    <a:pt x="0" y="99"/>
                    <a:pt x="0" y="228"/>
                  </a:cubicBezTo>
                  <a:cubicBezTo>
                    <a:pt x="0" y="351"/>
                    <a:pt x="100" y="451"/>
                    <a:pt x="223" y="451"/>
                  </a:cubicBezTo>
                  <a:cubicBezTo>
                    <a:pt x="352" y="451"/>
                    <a:pt x="451" y="351"/>
                    <a:pt x="451" y="228"/>
                  </a:cubicBezTo>
                  <a:cubicBezTo>
                    <a:pt x="451" y="99"/>
                    <a:pt x="352"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7"/>
            <p:cNvSpPr/>
            <p:nvPr/>
          </p:nvSpPr>
          <p:spPr>
            <a:xfrm>
              <a:off x="3500346" y="5222604"/>
              <a:ext cx="13780" cy="13933"/>
            </a:xfrm>
            <a:custGeom>
              <a:rect b="b" l="l" r="r" t="t"/>
              <a:pathLst>
                <a:path extrusionOk="0" h="457" w="452">
                  <a:moveTo>
                    <a:pt x="223" y="1"/>
                  </a:moveTo>
                  <a:cubicBezTo>
                    <a:pt x="100" y="1"/>
                    <a:pt x="0" y="105"/>
                    <a:pt x="0" y="229"/>
                  </a:cubicBezTo>
                  <a:cubicBezTo>
                    <a:pt x="0" y="352"/>
                    <a:pt x="100" y="457"/>
                    <a:pt x="223" y="457"/>
                  </a:cubicBezTo>
                  <a:cubicBezTo>
                    <a:pt x="352" y="457"/>
                    <a:pt x="451" y="352"/>
                    <a:pt x="451" y="229"/>
                  </a:cubicBezTo>
                  <a:cubicBezTo>
                    <a:pt x="451" y="105"/>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7"/>
            <p:cNvSpPr/>
            <p:nvPr/>
          </p:nvSpPr>
          <p:spPr>
            <a:xfrm>
              <a:off x="3564309" y="5111782"/>
              <a:ext cx="13780" cy="13780"/>
            </a:xfrm>
            <a:custGeom>
              <a:rect b="b" l="l" r="r" t="t"/>
              <a:pathLst>
                <a:path extrusionOk="0" h="452" w="452">
                  <a:moveTo>
                    <a:pt x="224" y="0"/>
                  </a:moveTo>
                  <a:cubicBezTo>
                    <a:pt x="101" y="0"/>
                    <a:pt x="0" y="99"/>
                    <a:pt x="0" y="228"/>
                  </a:cubicBezTo>
                  <a:cubicBezTo>
                    <a:pt x="0" y="351"/>
                    <a:pt x="101" y="451"/>
                    <a:pt x="224" y="451"/>
                  </a:cubicBezTo>
                  <a:cubicBezTo>
                    <a:pt x="351" y="451"/>
                    <a:pt x="451" y="351"/>
                    <a:pt x="451" y="228"/>
                  </a:cubicBezTo>
                  <a:cubicBezTo>
                    <a:pt x="451"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7"/>
            <p:cNvSpPr/>
            <p:nvPr/>
          </p:nvSpPr>
          <p:spPr>
            <a:xfrm>
              <a:off x="3564309" y="5222604"/>
              <a:ext cx="13780" cy="13933"/>
            </a:xfrm>
            <a:custGeom>
              <a:rect b="b" l="l" r="r" t="t"/>
              <a:pathLst>
                <a:path extrusionOk="0" h="457" w="452">
                  <a:moveTo>
                    <a:pt x="224" y="1"/>
                  </a:moveTo>
                  <a:cubicBezTo>
                    <a:pt x="101" y="1"/>
                    <a:pt x="0" y="105"/>
                    <a:pt x="0" y="229"/>
                  </a:cubicBezTo>
                  <a:cubicBezTo>
                    <a:pt x="0" y="352"/>
                    <a:pt x="101" y="457"/>
                    <a:pt x="224" y="457"/>
                  </a:cubicBezTo>
                  <a:cubicBezTo>
                    <a:pt x="351" y="457"/>
                    <a:pt x="451" y="352"/>
                    <a:pt x="451" y="229"/>
                  </a:cubicBezTo>
                  <a:cubicBezTo>
                    <a:pt x="451" y="105"/>
                    <a:pt x="351" y="1"/>
                    <a:pt x="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7"/>
            <p:cNvSpPr/>
            <p:nvPr/>
          </p:nvSpPr>
          <p:spPr>
            <a:xfrm>
              <a:off x="3570101" y="5062270"/>
              <a:ext cx="34176" cy="56737"/>
            </a:xfrm>
            <a:custGeom>
              <a:rect b="b" l="l" r="r" t="t"/>
              <a:pathLst>
                <a:path extrusionOk="0" h="1861" w="1121">
                  <a:moveTo>
                    <a:pt x="1054" y="1"/>
                  </a:moveTo>
                  <a:lnTo>
                    <a:pt x="1" y="1823"/>
                  </a:lnTo>
                  <a:lnTo>
                    <a:pt x="71" y="1861"/>
                  </a:lnTo>
                  <a:lnTo>
                    <a:pt x="1120"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7"/>
            <p:cNvSpPr/>
            <p:nvPr/>
          </p:nvSpPr>
          <p:spPr>
            <a:xfrm>
              <a:off x="3596443" y="5056081"/>
              <a:ext cx="13902" cy="13902"/>
            </a:xfrm>
            <a:custGeom>
              <a:rect b="b" l="l" r="r" t="t"/>
              <a:pathLst>
                <a:path extrusionOk="0" h="456" w="456">
                  <a:moveTo>
                    <a:pt x="228" y="0"/>
                  </a:moveTo>
                  <a:cubicBezTo>
                    <a:pt x="105" y="0"/>
                    <a:pt x="0" y="104"/>
                    <a:pt x="0" y="228"/>
                  </a:cubicBezTo>
                  <a:cubicBezTo>
                    <a:pt x="0" y="351"/>
                    <a:pt x="105" y="456"/>
                    <a:pt x="228" y="456"/>
                  </a:cubicBezTo>
                  <a:cubicBezTo>
                    <a:pt x="351" y="456"/>
                    <a:pt x="456" y="351"/>
                    <a:pt x="456" y="228"/>
                  </a:cubicBezTo>
                  <a:cubicBezTo>
                    <a:pt x="456" y="104"/>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7"/>
            <p:cNvSpPr/>
            <p:nvPr/>
          </p:nvSpPr>
          <p:spPr>
            <a:xfrm>
              <a:off x="3185502" y="5284951"/>
              <a:ext cx="34298" cy="56768"/>
            </a:xfrm>
            <a:custGeom>
              <a:rect b="b" l="l" r="r" t="t"/>
              <a:pathLst>
                <a:path extrusionOk="0" h="1862" w="1125">
                  <a:moveTo>
                    <a:pt x="1054" y="1"/>
                  </a:moveTo>
                  <a:lnTo>
                    <a:pt x="0" y="1823"/>
                  </a:lnTo>
                  <a:lnTo>
                    <a:pt x="71" y="1862"/>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7"/>
            <p:cNvSpPr/>
            <p:nvPr/>
          </p:nvSpPr>
          <p:spPr>
            <a:xfrm>
              <a:off x="3179709" y="5334432"/>
              <a:ext cx="13780" cy="13780"/>
            </a:xfrm>
            <a:custGeom>
              <a:rect b="b" l="l" r="r" t="t"/>
              <a:pathLst>
                <a:path extrusionOk="0" h="452" w="452">
                  <a:moveTo>
                    <a:pt x="223" y="1"/>
                  </a:moveTo>
                  <a:cubicBezTo>
                    <a:pt x="100" y="1"/>
                    <a:pt x="0" y="101"/>
                    <a:pt x="0" y="224"/>
                  </a:cubicBezTo>
                  <a:cubicBezTo>
                    <a:pt x="0" y="353"/>
                    <a:pt x="100" y="452"/>
                    <a:pt x="223" y="452"/>
                  </a:cubicBezTo>
                  <a:cubicBezTo>
                    <a:pt x="351" y="452"/>
                    <a:pt x="451" y="353"/>
                    <a:pt x="451" y="224"/>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7"/>
            <p:cNvSpPr/>
            <p:nvPr/>
          </p:nvSpPr>
          <p:spPr>
            <a:xfrm>
              <a:off x="3211812" y="5278731"/>
              <a:ext cx="13933" cy="13780"/>
            </a:xfrm>
            <a:custGeom>
              <a:rect b="b" l="l" r="r" t="t"/>
              <a:pathLst>
                <a:path extrusionOk="0" h="452" w="457">
                  <a:moveTo>
                    <a:pt x="229" y="1"/>
                  </a:moveTo>
                  <a:cubicBezTo>
                    <a:pt x="106" y="1"/>
                    <a:pt x="1" y="101"/>
                    <a:pt x="1" y="229"/>
                  </a:cubicBezTo>
                  <a:cubicBezTo>
                    <a:pt x="1" y="353"/>
                    <a:pt x="106" y="452"/>
                    <a:pt x="229" y="452"/>
                  </a:cubicBezTo>
                  <a:cubicBezTo>
                    <a:pt x="352" y="452"/>
                    <a:pt x="456" y="353"/>
                    <a:pt x="456" y="229"/>
                  </a:cubicBezTo>
                  <a:cubicBezTo>
                    <a:pt x="456" y="101"/>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7"/>
            <p:cNvSpPr/>
            <p:nvPr/>
          </p:nvSpPr>
          <p:spPr>
            <a:xfrm>
              <a:off x="3666168" y="5228701"/>
              <a:ext cx="34207" cy="56859"/>
            </a:xfrm>
            <a:custGeom>
              <a:rect b="b" l="l" r="r" t="t"/>
              <a:pathLst>
                <a:path extrusionOk="0" h="1865" w="1122">
                  <a:moveTo>
                    <a:pt x="1054" y="0"/>
                  </a:moveTo>
                  <a:lnTo>
                    <a:pt x="0" y="1823"/>
                  </a:lnTo>
                  <a:lnTo>
                    <a:pt x="72" y="1865"/>
                  </a:lnTo>
                  <a:lnTo>
                    <a:pt x="1121" y="42"/>
                  </a:lnTo>
                  <a:lnTo>
                    <a:pt x="1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7"/>
            <p:cNvSpPr/>
            <p:nvPr/>
          </p:nvSpPr>
          <p:spPr>
            <a:xfrm>
              <a:off x="3660405" y="5278335"/>
              <a:ext cx="13780" cy="13780"/>
            </a:xfrm>
            <a:custGeom>
              <a:rect b="b" l="l" r="r" t="t"/>
              <a:pathLst>
                <a:path extrusionOk="0" h="452" w="452">
                  <a:moveTo>
                    <a:pt x="223" y="0"/>
                  </a:moveTo>
                  <a:cubicBezTo>
                    <a:pt x="99" y="0"/>
                    <a:pt x="0" y="99"/>
                    <a:pt x="0" y="223"/>
                  </a:cubicBezTo>
                  <a:cubicBezTo>
                    <a:pt x="0" y="351"/>
                    <a:pt x="99"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7"/>
            <p:cNvSpPr/>
            <p:nvPr/>
          </p:nvSpPr>
          <p:spPr>
            <a:xfrm>
              <a:off x="3692509" y="5222604"/>
              <a:ext cx="13933" cy="13750"/>
            </a:xfrm>
            <a:custGeom>
              <a:rect b="b" l="l" r="r" t="t"/>
              <a:pathLst>
                <a:path extrusionOk="0" h="451" w="457">
                  <a:moveTo>
                    <a:pt x="229" y="1"/>
                  </a:moveTo>
                  <a:cubicBezTo>
                    <a:pt x="104" y="1"/>
                    <a:pt x="1" y="100"/>
                    <a:pt x="1" y="229"/>
                  </a:cubicBezTo>
                  <a:cubicBezTo>
                    <a:pt x="1" y="352"/>
                    <a:pt x="104"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7"/>
            <p:cNvSpPr/>
            <p:nvPr/>
          </p:nvSpPr>
          <p:spPr>
            <a:xfrm>
              <a:off x="3377786" y="5062270"/>
              <a:ext cx="34329" cy="56737"/>
            </a:xfrm>
            <a:custGeom>
              <a:rect b="b" l="l" r="r" t="t"/>
              <a:pathLst>
                <a:path extrusionOk="0" h="1861" w="1126">
                  <a:moveTo>
                    <a:pt x="1054" y="1"/>
                  </a:moveTo>
                  <a:lnTo>
                    <a:pt x="0" y="1823"/>
                  </a:lnTo>
                  <a:lnTo>
                    <a:pt x="72" y="1861"/>
                  </a:lnTo>
                  <a:lnTo>
                    <a:pt x="1126"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7"/>
            <p:cNvSpPr/>
            <p:nvPr/>
          </p:nvSpPr>
          <p:spPr>
            <a:xfrm>
              <a:off x="3372024" y="5111782"/>
              <a:ext cx="13750" cy="13780"/>
            </a:xfrm>
            <a:custGeom>
              <a:rect b="b" l="l" r="r" t="t"/>
              <a:pathLst>
                <a:path extrusionOk="0" h="452" w="451">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7"/>
            <p:cNvSpPr/>
            <p:nvPr/>
          </p:nvSpPr>
          <p:spPr>
            <a:xfrm>
              <a:off x="3404280" y="5056081"/>
              <a:ext cx="13780" cy="13780"/>
            </a:xfrm>
            <a:custGeom>
              <a:rect b="b" l="l" r="r" t="t"/>
              <a:pathLst>
                <a:path extrusionOk="0" h="452" w="452">
                  <a:moveTo>
                    <a:pt x="224" y="0"/>
                  </a:moveTo>
                  <a:cubicBezTo>
                    <a:pt x="100" y="0"/>
                    <a:pt x="1" y="99"/>
                    <a:pt x="1" y="228"/>
                  </a:cubicBezTo>
                  <a:cubicBezTo>
                    <a:pt x="1" y="351"/>
                    <a:pt x="100" y="451"/>
                    <a:pt x="224" y="451"/>
                  </a:cubicBezTo>
                  <a:cubicBezTo>
                    <a:pt x="351" y="451"/>
                    <a:pt x="452" y="351"/>
                    <a:pt x="452" y="228"/>
                  </a:cubicBezTo>
                  <a:cubicBezTo>
                    <a:pt x="452"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7"/>
            <p:cNvSpPr/>
            <p:nvPr/>
          </p:nvSpPr>
          <p:spPr>
            <a:xfrm>
              <a:off x="3377939" y="5006569"/>
              <a:ext cx="34329" cy="56737"/>
            </a:xfrm>
            <a:custGeom>
              <a:rect b="b" l="l" r="r" t="t"/>
              <a:pathLst>
                <a:path extrusionOk="0" h="1861" w="1126">
                  <a:moveTo>
                    <a:pt x="72" y="1"/>
                  </a:moveTo>
                  <a:lnTo>
                    <a:pt x="0" y="38"/>
                  </a:lnTo>
                  <a:lnTo>
                    <a:pt x="1054" y="1861"/>
                  </a:lnTo>
                  <a:lnTo>
                    <a:pt x="1125"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7"/>
            <p:cNvSpPr/>
            <p:nvPr/>
          </p:nvSpPr>
          <p:spPr>
            <a:xfrm>
              <a:off x="3372024" y="5000350"/>
              <a:ext cx="13750" cy="13933"/>
            </a:xfrm>
            <a:custGeom>
              <a:rect b="b" l="l" r="r" t="t"/>
              <a:pathLst>
                <a:path extrusionOk="0" h="457" w="451">
                  <a:moveTo>
                    <a:pt x="228" y="1"/>
                  </a:moveTo>
                  <a:cubicBezTo>
                    <a:pt x="99" y="1"/>
                    <a:pt x="0" y="105"/>
                    <a:pt x="0" y="229"/>
                  </a:cubicBezTo>
                  <a:cubicBezTo>
                    <a:pt x="0" y="356"/>
                    <a:pt x="99" y="457"/>
                    <a:pt x="228" y="457"/>
                  </a:cubicBezTo>
                  <a:cubicBezTo>
                    <a:pt x="351" y="457"/>
                    <a:pt x="450" y="356"/>
                    <a:pt x="450" y="229"/>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7"/>
            <p:cNvSpPr/>
            <p:nvPr/>
          </p:nvSpPr>
          <p:spPr>
            <a:xfrm>
              <a:off x="3185624" y="5118428"/>
              <a:ext cx="34176" cy="56737"/>
            </a:xfrm>
            <a:custGeom>
              <a:rect b="b" l="l" r="r" t="t"/>
              <a:pathLst>
                <a:path extrusionOk="0" h="1861" w="1121">
                  <a:moveTo>
                    <a:pt x="72" y="1"/>
                  </a:moveTo>
                  <a:lnTo>
                    <a:pt x="1" y="38"/>
                  </a:lnTo>
                  <a:lnTo>
                    <a:pt x="1055" y="1861"/>
                  </a:lnTo>
                  <a:lnTo>
                    <a:pt x="1121"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7"/>
            <p:cNvSpPr/>
            <p:nvPr/>
          </p:nvSpPr>
          <p:spPr>
            <a:xfrm>
              <a:off x="3211812" y="5167909"/>
              <a:ext cx="13933" cy="13750"/>
            </a:xfrm>
            <a:custGeom>
              <a:rect b="b" l="l" r="r" t="t"/>
              <a:pathLst>
                <a:path extrusionOk="0" h="451" w="457">
                  <a:moveTo>
                    <a:pt x="229" y="1"/>
                  </a:moveTo>
                  <a:cubicBezTo>
                    <a:pt x="106" y="1"/>
                    <a:pt x="1" y="100"/>
                    <a:pt x="1" y="229"/>
                  </a:cubicBezTo>
                  <a:cubicBezTo>
                    <a:pt x="1" y="352"/>
                    <a:pt x="106"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7"/>
            <p:cNvSpPr/>
            <p:nvPr/>
          </p:nvSpPr>
          <p:spPr>
            <a:xfrm>
              <a:off x="3179709" y="5112178"/>
              <a:ext cx="13780" cy="13933"/>
            </a:xfrm>
            <a:custGeom>
              <a:rect b="b" l="l" r="r" t="t"/>
              <a:pathLst>
                <a:path extrusionOk="0" h="457" w="452">
                  <a:moveTo>
                    <a:pt x="223" y="1"/>
                  </a:moveTo>
                  <a:cubicBezTo>
                    <a:pt x="100" y="1"/>
                    <a:pt x="0" y="106"/>
                    <a:pt x="0" y="229"/>
                  </a:cubicBezTo>
                  <a:cubicBezTo>
                    <a:pt x="0" y="353"/>
                    <a:pt x="100" y="456"/>
                    <a:pt x="223" y="456"/>
                  </a:cubicBezTo>
                  <a:cubicBezTo>
                    <a:pt x="351" y="456"/>
                    <a:pt x="451" y="353"/>
                    <a:pt x="451" y="229"/>
                  </a:cubicBezTo>
                  <a:cubicBezTo>
                    <a:pt x="451" y="106"/>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7"/>
            <p:cNvSpPr/>
            <p:nvPr/>
          </p:nvSpPr>
          <p:spPr>
            <a:xfrm>
              <a:off x="3281263" y="5228701"/>
              <a:ext cx="97743" cy="113596"/>
            </a:xfrm>
            <a:custGeom>
              <a:rect b="b" l="l" r="r" t="t"/>
              <a:pathLst>
                <a:path extrusionOk="0" h="3726" w="3206">
                  <a:moveTo>
                    <a:pt x="1079" y="0"/>
                  </a:moveTo>
                  <a:lnTo>
                    <a:pt x="1" y="1860"/>
                  </a:lnTo>
                  <a:lnTo>
                    <a:pt x="1079" y="3725"/>
                  </a:lnTo>
                  <a:lnTo>
                    <a:pt x="3205" y="3725"/>
                  </a:lnTo>
                  <a:lnTo>
                    <a:pt x="3205" y="3645"/>
                  </a:lnTo>
                  <a:lnTo>
                    <a:pt x="1126" y="3645"/>
                  </a:lnTo>
                  <a:lnTo>
                    <a:pt x="96" y="1860"/>
                  </a:lnTo>
                  <a:lnTo>
                    <a:pt x="1126" y="80"/>
                  </a:lnTo>
                  <a:lnTo>
                    <a:pt x="3205" y="80"/>
                  </a:lnTo>
                  <a:lnTo>
                    <a:pt x="32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7"/>
            <p:cNvSpPr/>
            <p:nvPr/>
          </p:nvSpPr>
          <p:spPr>
            <a:xfrm>
              <a:off x="3275806" y="5278731"/>
              <a:ext cx="13902" cy="13780"/>
            </a:xfrm>
            <a:custGeom>
              <a:rect b="b" l="l" r="r" t="t"/>
              <a:pathLst>
                <a:path extrusionOk="0" h="452" w="456">
                  <a:moveTo>
                    <a:pt x="228" y="1"/>
                  </a:moveTo>
                  <a:cubicBezTo>
                    <a:pt x="104" y="1"/>
                    <a:pt x="0" y="101"/>
                    <a:pt x="0" y="229"/>
                  </a:cubicBezTo>
                  <a:cubicBezTo>
                    <a:pt x="0" y="353"/>
                    <a:pt x="104" y="452"/>
                    <a:pt x="228" y="452"/>
                  </a:cubicBezTo>
                  <a:cubicBezTo>
                    <a:pt x="351" y="452"/>
                    <a:pt x="456" y="353"/>
                    <a:pt x="456" y="229"/>
                  </a:cubicBezTo>
                  <a:cubicBezTo>
                    <a:pt x="456"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7"/>
            <p:cNvSpPr/>
            <p:nvPr/>
          </p:nvSpPr>
          <p:spPr>
            <a:xfrm>
              <a:off x="3308061" y="5223031"/>
              <a:ext cx="13780" cy="13933"/>
            </a:xfrm>
            <a:custGeom>
              <a:rect b="b" l="l" r="r" t="t"/>
              <a:pathLst>
                <a:path extrusionOk="0" h="457" w="452">
                  <a:moveTo>
                    <a:pt x="228" y="1"/>
                  </a:moveTo>
                  <a:cubicBezTo>
                    <a:pt x="99" y="1"/>
                    <a:pt x="0" y="105"/>
                    <a:pt x="0" y="228"/>
                  </a:cubicBezTo>
                  <a:cubicBezTo>
                    <a:pt x="0" y="351"/>
                    <a:pt x="99" y="456"/>
                    <a:pt x="228" y="456"/>
                  </a:cubicBezTo>
                  <a:cubicBezTo>
                    <a:pt x="351" y="456"/>
                    <a:pt x="451" y="351"/>
                    <a:pt x="451" y="228"/>
                  </a:cubicBezTo>
                  <a:cubicBezTo>
                    <a:pt x="451"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7"/>
            <p:cNvSpPr/>
            <p:nvPr/>
          </p:nvSpPr>
          <p:spPr>
            <a:xfrm>
              <a:off x="3308061" y="5334035"/>
              <a:ext cx="13780" cy="13780"/>
            </a:xfrm>
            <a:custGeom>
              <a:rect b="b" l="l" r="r" t="t"/>
              <a:pathLst>
                <a:path extrusionOk="0" h="452" w="452">
                  <a:moveTo>
                    <a:pt x="228" y="0"/>
                  </a:moveTo>
                  <a:cubicBezTo>
                    <a:pt x="99" y="0"/>
                    <a:pt x="0" y="99"/>
                    <a:pt x="0" y="223"/>
                  </a:cubicBezTo>
                  <a:cubicBezTo>
                    <a:pt x="0" y="351"/>
                    <a:pt x="99"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7"/>
            <p:cNvSpPr/>
            <p:nvPr/>
          </p:nvSpPr>
          <p:spPr>
            <a:xfrm>
              <a:off x="3372024" y="5223031"/>
              <a:ext cx="13750" cy="13933"/>
            </a:xfrm>
            <a:custGeom>
              <a:rect b="b" l="l" r="r" t="t"/>
              <a:pathLst>
                <a:path extrusionOk="0" h="457" w="451">
                  <a:moveTo>
                    <a:pt x="228" y="1"/>
                  </a:moveTo>
                  <a:cubicBezTo>
                    <a:pt x="99" y="1"/>
                    <a:pt x="0" y="105"/>
                    <a:pt x="0" y="228"/>
                  </a:cubicBezTo>
                  <a:cubicBezTo>
                    <a:pt x="0" y="351"/>
                    <a:pt x="99" y="456"/>
                    <a:pt x="228" y="456"/>
                  </a:cubicBezTo>
                  <a:cubicBezTo>
                    <a:pt x="351" y="456"/>
                    <a:pt x="450" y="351"/>
                    <a:pt x="450" y="228"/>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7"/>
            <p:cNvSpPr/>
            <p:nvPr/>
          </p:nvSpPr>
          <p:spPr>
            <a:xfrm>
              <a:off x="3377359" y="5172970"/>
              <a:ext cx="131005" cy="113048"/>
            </a:xfrm>
            <a:custGeom>
              <a:rect b="b" l="l" r="r" t="t"/>
              <a:pathLst>
                <a:path extrusionOk="0" h="3708" w="4297">
                  <a:moveTo>
                    <a:pt x="1078" y="0"/>
                  </a:moveTo>
                  <a:lnTo>
                    <a:pt x="1" y="1861"/>
                  </a:lnTo>
                  <a:lnTo>
                    <a:pt x="1068" y="3708"/>
                  </a:lnTo>
                  <a:lnTo>
                    <a:pt x="1135" y="3665"/>
                  </a:lnTo>
                  <a:lnTo>
                    <a:pt x="95" y="1861"/>
                  </a:lnTo>
                  <a:lnTo>
                    <a:pt x="1125" y="81"/>
                  </a:lnTo>
                  <a:lnTo>
                    <a:pt x="3186" y="81"/>
                  </a:lnTo>
                  <a:lnTo>
                    <a:pt x="4224" y="1885"/>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7"/>
            <p:cNvSpPr/>
            <p:nvPr/>
          </p:nvSpPr>
          <p:spPr>
            <a:xfrm>
              <a:off x="3404158" y="5167482"/>
              <a:ext cx="13902" cy="13780"/>
            </a:xfrm>
            <a:custGeom>
              <a:rect b="b" l="l" r="r" t="t"/>
              <a:pathLst>
                <a:path extrusionOk="0" h="452" w="456">
                  <a:moveTo>
                    <a:pt x="228" y="0"/>
                  </a:moveTo>
                  <a:cubicBezTo>
                    <a:pt x="104" y="0"/>
                    <a:pt x="0" y="100"/>
                    <a:pt x="0" y="223"/>
                  </a:cubicBezTo>
                  <a:cubicBezTo>
                    <a:pt x="0" y="351"/>
                    <a:pt x="104"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7"/>
            <p:cNvSpPr/>
            <p:nvPr/>
          </p:nvSpPr>
          <p:spPr>
            <a:xfrm>
              <a:off x="3281720" y="5117269"/>
              <a:ext cx="97286" cy="57469"/>
            </a:xfrm>
            <a:custGeom>
              <a:rect b="b" l="l" r="r" t="t"/>
              <a:pathLst>
                <a:path extrusionOk="0" h="1885" w="3191">
                  <a:moveTo>
                    <a:pt x="1064" y="0"/>
                  </a:moveTo>
                  <a:lnTo>
                    <a:pt x="1" y="1842"/>
                  </a:lnTo>
                  <a:lnTo>
                    <a:pt x="67" y="1884"/>
                  </a:lnTo>
                  <a:lnTo>
                    <a:pt x="1111" y="81"/>
                  </a:lnTo>
                  <a:lnTo>
                    <a:pt x="3190" y="81"/>
                  </a:lnTo>
                  <a:lnTo>
                    <a:pt x="3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7"/>
            <p:cNvSpPr/>
            <p:nvPr/>
          </p:nvSpPr>
          <p:spPr>
            <a:xfrm>
              <a:off x="3308061" y="5111782"/>
              <a:ext cx="13780" cy="13780"/>
            </a:xfrm>
            <a:custGeom>
              <a:rect b="b" l="l" r="r" t="t"/>
              <a:pathLst>
                <a:path extrusionOk="0" h="452" w="452">
                  <a:moveTo>
                    <a:pt x="228" y="0"/>
                  </a:moveTo>
                  <a:cubicBezTo>
                    <a:pt x="99" y="0"/>
                    <a:pt x="0" y="99"/>
                    <a:pt x="0" y="228"/>
                  </a:cubicBezTo>
                  <a:cubicBezTo>
                    <a:pt x="0" y="351"/>
                    <a:pt x="99" y="451"/>
                    <a:pt x="228" y="451"/>
                  </a:cubicBezTo>
                  <a:cubicBezTo>
                    <a:pt x="351" y="451"/>
                    <a:pt x="451" y="351"/>
                    <a:pt x="451" y="228"/>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7"/>
            <p:cNvSpPr/>
            <p:nvPr/>
          </p:nvSpPr>
          <p:spPr>
            <a:xfrm>
              <a:off x="3569644" y="5283823"/>
              <a:ext cx="130852" cy="113596"/>
            </a:xfrm>
            <a:custGeom>
              <a:rect b="b" l="l" r="r" t="t"/>
              <a:pathLst>
                <a:path extrusionOk="0" h="3726" w="4292">
                  <a:moveTo>
                    <a:pt x="1078" y="0"/>
                  </a:moveTo>
                  <a:lnTo>
                    <a:pt x="1" y="1860"/>
                  </a:lnTo>
                  <a:lnTo>
                    <a:pt x="1078" y="3726"/>
                  </a:lnTo>
                  <a:lnTo>
                    <a:pt x="3205" y="3726"/>
                  </a:lnTo>
                  <a:lnTo>
                    <a:pt x="3205" y="3645"/>
                  </a:lnTo>
                  <a:lnTo>
                    <a:pt x="1122" y="3645"/>
                  </a:lnTo>
                  <a:lnTo>
                    <a:pt x="96" y="1860"/>
                  </a:lnTo>
                  <a:lnTo>
                    <a:pt x="1122" y="81"/>
                  </a:lnTo>
                  <a:lnTo>
                    <a:pt x="3181" y="81"/>
                  </a:lnTo>
                  <a:lnTo>
                    <a:pt x="4220" y="1884"/>
                  </a:lnTo>
                  <a:lnTo>
                    <a:pt x="4292" y="1842"/>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7"/>
            <p:cNvSpPr/>
            <p:nvPr/>
          </p:nvSpPr>
          <p:spPr>
            <a:xfrm>
              <a:off x="3564156" y="5333883"/>
              <a:ext cx="13933" cy="13933"/>
            </a:xfrm>
            <a:custGeom>
              <a:rect b="b" l="l" r="r" t="t"/>
              <a:pathLst>
                <a:path extrusionOk="0" h="457" w="457">
                  <a:moveTo>
                    <a:pt x="229" y="1"/>
                  </a:moveTo>
                  <a:cubicBezTo>
                    <a:pt x="100" y="1"/>
                    <a:pt x="1" y="104"/>
                    <a:pt x="1" y="228"/>
                  </a:cubicBezTo>
                  <a:cubicBezTo>
                    <a:pt x="1" y="351"/>
                    <a:pt x="100" y="456"/>
                    <a:pt x="229" y="456"/>
                  </a:cubicBezTo>
                  <a:cubicBezTo>
                    <a:pt x="352" y="456"/>
                    <a:pt x="456" y="351"/>
                    <a:pt x="456" y="228"/>
                  </a:cubicBezTo>
                  <a:cubicBezTo>
                    <a:pt x="456"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7"/>
            <p:cNvSpPr/>
            <p:nvPr/>
          </p:nvSpPr>
          <p:spPr>
            <a:xfrm>
              <a:off x="3692509" y="5333883"/>
              <a:ext cx="13780" cy="13933"/>
            </a:xfrm>
            <a:custGeom>
              <a:rect b="b" l="l" r="r" t="t"/>
              <a:pathLst>
                <a:path extrusionOk="0" h="457" w="452">
                  <a:moveTo>
                    <a:pt x="229" y="1"/>
                  </a:moveTo>
                  <a:cubicBezTo>
                    <a:pt x="100" y="1"/>
                    <a:pt x="1" y="104"/>
                    <a:pt x="1" y="228"/>
                  </a:cubicBezTo>
                  <a:cubicBezTo>
                    <a:pt x="1" y="351"/>
                    <a:pt x="100" y="456"/>
                    <a:pt x="229" y="456"/>
                  </a:cubicBezTo>
                  <a:cubicBezTo>
                    <a:pt x="352" y="456"/>
                    <a:pt x="452" y="351"/>
                    <a:pt x="452" y="228"/>
                  </a:cubicBezTo>
                  <a:cubicBezTo>
                    <a:pt x="452"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7"/>
            <p:cNvSpPr/>
            <p:nvPr/>
          </p:nvSpPr>
          <p:spPr>
            <a:xfrm>
              <a:off x="3596443" y="5278335"/>
              <a:ext cx="13780" cy="13780"/>
            </a:xfrm>
            <a:custGeom>
              <a:rect b="b" l="l" r="r" t="t"/>
              <a:pathLst>
                <a:path extrusionOk="0" h="452" w="452">
                  <a:moveTo>
                    <a:pt x="223" y="0"/>
                  </a:moveTo>
                  <a:cubicBezTo>
                    <a:pt x="100" y="0"/>
                    <a:pt x="0" y="99"/>
                    <a:pt x="0" y="223"/>
                  </a:cubicBezTo>
                  <a:cubicBezTo>
                    <a:pt x="0" y="351"/>
                    <a:pt x="100"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7"/>
            <p:cNvSpPr/>
            <p:nvPr/>
          </p:nvSpPr>
          <p:spPr>
            <a:xfrm>
              <a:off x="3596443" y="5389126"/>
              <a:ext cx="13780" cy="13780"/>
            </a:xfrm>
            <a:custGeom>
              <a:rect b="b" l="l" r="r" t="t"/>
              <a:pathLst>
                <a:path extrusionOk="0" h="452" w="452">
                  <a:moveTo>
                    <a:pt x="223" y="1"/>
                  </a:moveTo>
                  <a:cubicBezTo>
                    <a:pt x="100" y="1"/>
                    <a:pt x="0" y="101"/>
                    <a:pt x="0" y="229"/>
                  </a:cubicBezTo>
                  <a:cubicBezTo>
                    <a:pt x="0" y="353"/>
                    <a:pt x="100"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7"/>
            <p:cNvSpPr/>
            <p:nvPr/>
          </p:nvSpPr>
          <p:spPr>
            <a:xfrm>
              <a:off x="3660405" y="5389126"/>
              <a:ext cx="13780" cy="13780"/>
            </a:xfrm>
            <a:custGeom>
              <a:rect b="b" l="l" r="r" t="t"/>
              <a:pathLst>
                <a:path extrusionOk="0" h="452" w="452">
                  <a:moveTo>
                    <a:pt x="223" y="1"/>
                  </a:moveTo>
                  <a:cubicBezTo>
                    <a:pt x="99" y="1"/>
                    <a:pt x="0" y="101"/>
                    <a:pt x="0" y="229"/>
                  </a:cubicBezTo>
                  <a:cubicBezTo>
                    <a:pt x="0" y="353"/>
                    <a:pt x="99"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7"/>
            <p:cNvSpPr/>
            <p:nvPr/>
          </p:nvSpPr>
          <p:spPr>
            <a:xfrm>
              <a:off x="3185502" y="5173397"/>
              <a:ext cx="130547" cy="57469"/>
            </a:xfrm>
            <a:custGeom>
              <a:rect b="b" l="l" r="r" t="t"/>
              <a:pathLst>
                <a:path extrusionOk="0" h="1885" w="4282">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7"/>
            <p:cNvSpPr/>
            <p:nvPr/>
          </p:nvSpPr>
          <p:spPr>
            <a:xfrm>
              <a:off x="3218642" y="5284524"/>
              <a:ext cx="64268" cy="2500"/>
            </a:xfrm>
            <a:custGeom>
              <a:rect b="b" l="l" r="r" t="t"/>
              <a:pathLst>
                <a:path extrusionOk="0" h="82" w="2108">
                  <a:moveTo>
                    <a:pt x="0" y="1"/>
                  </a:moveTo>
                  <a:lnTo>
                    <a:pt x="0" y="82"/>
                  </a:lnTo>
                  <a:lnTo>
                    <a:pt x="2107" y="82"/>
                  </a:lnTo>
                  <a:lnTo>
                    <a:pt x="2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7"/>
            <p:cNvSpPr/>
            <p:nvPr/>
          </p:nvSpPr>
          <p:spPr>
            <a:xfrm>
              <a:off x="3179709" y="5223640"/>
              <a:ext cx="13780" cy="13780"/>
            </a:xfrm>
            <a:custGeom>
              <a:rect b="b" l="l" r="r" t="t"/>
              <a:pathLst>
                <a:path extrusionOk="0" h="452" w="452">
                  <a:moveTo>
                    <a:pt x="228" y="0"/>
                  </a:moveTo>
                  <a:cubicBezTo>
                    <a:pt x="100" y="0"/>
                    <a:pt x="0" y="99"/>
                    <a:pt x="0" y="223"/>
                  </a:cubicBezTo>
                  <a:cubicBezTo>
                    <a:pt x="0" y="351"/>
                    <a:pt x="100"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7"/>
            <p:cNvSpPr/>
            <p:nvPr/>
          </p:nvSpPr>
          <p:spPr>
            <a:xfrm>
              <a:off x="3275806" y="5167909"/>
              <a:ext cx="13902" cy="13750"/>
            </a:xfrm>
            <a:custGeom>
              <a:rect b="b" l="l" r="r" t="t"/>
              <a:pathLst>
                <a:path extrusionOk="0" h="451" w="456">
                  <a:moveTo>
                    <a:pt x="228" y="1"/>
                  </a:moveTo>
                  <a:cubicBezTo>
                    <a:pt x="104" y="1"/>
                    <a:pt x="0" y="100"/>
                    <a:pt x="0" y="229"/>
                  </a:cubicBezTo>
                  <a:cubicBezTo>
                    <a:pt x="0" y="352"/>
                    <a:pt x="104" y="451"/>
                    <a:pt x="228" y="451"/>
                  </a:cubicBezTo>
                  <a:cubicBezTo>
                    <a:pt x="351" y="451"/>
                    <a:pt x="456" y="352"/>
                    <a:pt x="456" y="229"/>
                  </a:cubicBezTo>
                  <a:cubicBezTo>
                    <a:pt x="456" y="100"/>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7"/>
            <p:cNvSpPr/>
            <p:nvPr/>
          </p:nvSpPr>
          <p:spPr>
            <a:xfrm>
              <a:off x="3473883" y="5228091"/>
              <a:ext cx="130517" cy="57469"/>
            </a:xfrm>
            <a:custGeom>
              <a:rect b="b" l="l" r="r" t="t"/>
              <a:pathLst>
                <a:path extrusionOk="0" h="1885" w="4281">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7"/>
            <p:cNvSpPr/>
            <p:nvPr/>
          </p:nvSpPr>
          <p:spPr>
            <a:xfrm>
              <a:off x="3473426" y="5450223"/>
              <a:ext cx="130974" cy="113017"/>
            </a:xfrm>
            <a:custGeom>
              <a:rect b="b" l="l" r="r" t="t"/>
              <a:pathLst>
                <a:path extrusionOk="0" h="3707" w="4296">
                  <a:moveTo>
                    <a:pt x="1078" y="0"/>
                  </a:moveTo>
                  <a:lnTo>
                    <a:pt x="0" y="1865"/>
                  </a:lnTo>
                  <a:lnTo>
                    <a:pt x="1069" y="3707"/>
                  </a:lnTo>
                  <a:lnTo>
                    <a:pt x="1135" y="3669"/>
                  </a:lnTo>
                  <a:lnTo>
                    <a:pt x="96" y="1865"/>
                  </a:lnTo>
                  <a:lnTo>
                    <a:pt x="1126" y="86"/>
                  </a:lnTo>
                  <a:lnTo>
                    <a:pt x="3185" y="86"/>
                  </a:lnTo>
                  <a:lnTo>
                    <a:pt x="4225" y="1884"/>
                  </a:lnTo>
                  <a:lnTo>
                    <a:pt x="4296" y="1847"/>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7"/>
            <p:cNvSpPr/>
            <p:nvPr/>
          </p:nvSpPr>
          <p:spPr>
            <a:xfrm>
              <a:off x="3468090" y="5500436"/>
              <a:ext cx="13780" cy="13750"/>
            </a:xfrm>
            <a:custGeom>
              <a:rect b="b" l="l" r="r" t="t"/>
              <a:pathLst>
                <a:path extrusionOk="0" h="451" w="452">
                  <a:moveTo>
                    <a:pt x="223" y="1"/>
                  </a:moveTo>
                  <a:cubicBezTo>
                    <a:pt x="100" y="1"/>
                    <a:pt x="0" y="100"/>
                    <a:pt x="0" y="228"/>
                  </a:cubicBezTo>
                  <a:cubicBezTo>
                    <a:pt x="0" y="351"/>
                    <a:pt x="100" y="450"/>
                    <a:pt x="223" y="450"/>
                  </a:cubicBezTo>
                  <a:cubicBezTo>
                    <a:pt x="352" y="450"/>
                    <a:pt x="451" y="351"/>
                    <a:pt x="451" y="228"/>
                  </a:cubicBezTo>
                  <a:cubicBezTo>
                    <a:pt x="451" y="100"/>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7"/>
            <p:cNvSpPr/>
            <p:nvPr/>
          </p:nvSpPr>
          <p:spPr>
            <a:xfrm>
              <a:off x="3596443" y="5500436"/>
              <a:ext cx="13780" cy="13750"/>
            </a:xfrm>
            <a:custGeom>
              <a:rect b="b" l="l" r="r" t="t"/>
              <a:pathLst>
                <a:path extrusionOk="0" h="451" w="452">
                  <a:moveTo>
                    <a:pt x="223" y="1"/>
                  </a:moveTo>
                  <a:cubicBezTo>
                    <a:pt x="100" y="1"/>
                    <a:pt x="0" y="100"/>
                    <a:pt x="0" y="228"/>
                  </a:cubicBezTo>
                  <a:cubicBezTo>
                    <a:pt x="0" y="351"/>
                    <a:pt x="100" y="450"/>
                    <a:pt x="223" y="450"/>
                  </a:cubicBezTo>
                  <a:cubicBezTo>
                    <a:pt x="351" y="450"/>
                    <a:pt x="451" y="351"/>
                    <a:pt x="451" y="228"/>
                  </a:cubicBezTo>
                  <a:cubicBezTo>
                    <a:pt x="451" y="100"/>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7"/>
            <p:cNvSpPr/>
            <p:nvPr/>
          </p:nvSpPr>
          <p:spPr>
            <a:xfrm>
              <a:off x="3500194" y="5444705"/>
              <a:ext cx="13780" cy="13902"/>
            </a:xfrm>
            <a:custGeom>
              <a:rect b="b" l="l" r="r" t="t"/>
              <a:pathLst>
                <a:path extrusionOk="0" h="456" w="452">
                  <a:moveTo>
                    <a:pt x="228" y="0"/>
                  </a:moveTo>
                  <a:cubicBezTo>
                    <a:pt x="101" y="0"/>
                    <a:pt x="1" y="105"/>
                    <a:pt x="1" y="228"/>
                  </a:cubicBezTo>
                  <a:cubicBezTo>
                    <a:pt x="1" y="352"/>
                    <a:pt x="101" y="456"/>
                    <a:pt x="228" y="456"/>
                  </a:cubicBezTo>
                  <a:cubicBezTo>
                    <a:pt x="353" y="456"/>
                    <a:pt x="452" y="352"/>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7"/>
            <p:cNvSpPr/>
            <p:nvPr/>
          </p:nvSpPr>
          <p:spPr>
            <a:xfrm>
              <a:off x="3500194" y="5555558"/>
              <a:ext cx="13780" cy="13902"/>
            </a:xfrm>
            <a:custGeom>
              <a:rect b="b" l="l" r="r" t="t"/>
              <a:pathLst>
                <a:path extrusionOk="0" h="456" w="452">
                  <a:moveTo>
                    <a:pt x="228" y="0"/>
                  </a:moveTo>
                  <a:cubicBezTo>
                    <a:pt x="101" y="0"/>
                    <a:pt x="1" y="105"/>
                    <a:pt x="1" y="228"/>
                  </a:cubicBezTo>
                  <a:cubicBezTo>
                    <a:pt x="1" y="357"/>
                    <a:pt x="101" y="456"/>
                    <a:pt x="228" y="456"/>
                  </a:cubicBezTo>
                  <a:cubicBezTo>
                    <a:pt x="353" y="456"/>
                    <a:pt x="452" y="357"/>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7"/>
            <p:cNvSpPr/>
            <p:nvPr/>
          </p:nvSpPr>
          <p:spPr>
            <a:xfrm>
              <a:off x="3564156" y="5444705"/>
              <a:ext cx="13780" cy="13902"/>
            </a:xfrm>
            <a:custGeom>
              <a:rect b="b" l="l" r="r" t="t"/>
              <a:pathLst>
                <a:path extrusionOk="0" h="456" w="452">
                  <a:moveTo>
                    <a:pt x="229" y="0"/>
                  </a:moveTo>
                  <a:cubicBezTo>
                    <a:pt x="100" y="0"/>
                    <a:pt x="1" y="105"/>
                    <a:pt x="1" y="228"/>
                  </a:cubicBezTo>
                  <a:cubicBezTo>
                    <a:pt x="1" y="352"/>
                    <a:pt x="100" y="456"/>
                    <a:pt x="229" y="456"/>
                  </a:cubicBezTo>
                  <a:cubicBezTo>
                    <a:pt x="352" y="456"/>
                    <a:pt x="452" y="352"/>
                    <a:pt x="452" y="228"/>
                  </a:cubicBezTo>
                  <a:cubicBezTo>
                    <a:pt x="452" y="105"/>
                    <a:pt x="352"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7"/>
            <p:cNvSpPr/>
            <p:nvPr/>
          </p:nvSpPr>
          <p:spPr>
            <a:xfrm>
              <a:off x="3570101" y="5395651"/>
              <a:ext cx="34298" cy="56768"/>
            </a:xfrm>
            <a:custGeom>
              <a:rect b="b" l="l" r="r" t="t"/>
              <a:pathLst>
                <a:path extrusionOk="0" h="1862" w="1125">
                  <a:moveTo>
                    <a:pt x="1054" y="1"/>
                  </a:moveTo>
                  <a:lnTo>
                    <a:pt x="1" y="1823"/>
                  </a:lnTo>
                  <a:lnTo>
                    <a:pt x="71" y="1861"/>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7"/>
            <p:cNvSpPr/>
            <p:nvPr/>
          </p:nvSpPr>
          <p:spPr>
            <a:xfrm>
              <a:off x="3473608" y="5339371"/>
              <a:ext cx="97682" cy="113048"/>
            </a:xfrm>
            <a:custGeom>
              <a:rect b="b" l="l" r="r" t="t"/>
              <a:pathLst>
                <a:path extrusionOk="0" h="3708" w="3204">
                  <a:moveTo>
                    <a:pt x="1072" y="1"/>
                  </a:moveTo>
                  <a:lnTo>
                    <a:pt x="0" y="1866"/>
                  </a:lnTo>
                  <a:lnTo>
                    <a:pt x="1063" y="3707"/>
                  </a:lnTo>
                  <a:lnTo>
                    <a:pt x="1134" y="3669"/>
                  </a:lnTo>
                  <a:lnTo>
                    <a:pt x="90" y="1866"/>
                  </a:lnTo>
                  <a:lnTo>
                    <a:pt x="1120" y="86"/>
                  </a:lnTo>
                  <a:lnTo>
                    <a:pt x="3203" y="86"/>
                  </a:lnTo>
                  <a:lnTo>
                    <a:pt x="32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83" name="Shape 583"/>
        <p:cNvGrpSpPr/>
        <p:nvPr/>
      </p:nvGrpSpPr>
      <p:grpSpPr>
        <a:xfrm>
          <a:off x="0" y="0"/>
          <a:ext cx="0" cy="0"/>
          <a:chOff x="0" y="0"/>
          <a:chExt cx="0" cy="0"/>
        </a:xfrm>
      </p:grpSpPr>
      <p:sp>
        <p:nvSpPr>
          <p:cNvPr id="584" name="Google Shape;584;p8"/>
          <p:cNvSpPr txBox="1"/>
          <p:nvPr>
            <p:ph type="title"/>
          </p:nvPr>
        </p:nvSpPr>
        <p:spPr>
          <a:xfrm>
            <a:off x="573245" y="661638"/>
            <a:ext cx="7445700" cy="60129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85" name="Google Shape;585;p8"/>
          <p:cNvSpPr txBox="1"/>
          <p:nvPr>
            <p:ph idx="12" type="sldNum"/>
          </p:nvPr>
        </p:nvSpPr>
        <p:spPr>
          <a:xfrm>
            <a:off x="9906772" y="6854072"/>
            <a:ext cx="641400" cy="578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86" name="Google Shape;586;p8"/>
          <p:cNvSpPr/>
          <p:nvPr/>
        </p:nvSpPr>
        <p:spPr>
          <a:xfrm rot="-8329196">
            <a:off x="2807319" y="-1341944"/>
            <a:ext cx="15045157" cy="5284852"/>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8"/>
          <p:cNvSpPr/>
          <p:nvPr/>
        </p:nvSpPr>
        <p:spPr>
          <a:xfrm flipH="1" rot="339811">
            <a:off x="-258189" y="4970399"/>
            <a:ext cx="12440203" cy="3755823"/>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8" name="Google Shape;588;p8"/>
          <p:cNvGrpSpPr/>
          <p:nvPr/>
        </p:nvGrpSpPr>
        <p:grpSpPr>
          <a:xfrm flipH="1">
            <a:off x="9520635" y="4302404"/>
            <a:ext cx="3476329" cy="3755786"/>
            <a:chOff x="3179709" y="5000350"/>
            <a:chExt cx="526733" cy="569110"/>
          </a:xfrm>
        </p:grpSpPr>
        <p:sp>
          <p:nvSpPr>
            <p:cNvPr id="589" name="Google Shape;589;p8"/>
            <p:cNvSpPr/>
            <p:nvPr/>
          </p:nvSpPr>
          <p:spPr>
            <a:xfrm>
              <a:off x="3377359" y="5283823"/>
              <a:ext cx="131005" cy="113596"/>
            </a:xfrm>
            <a:custGeom>
              <a:rect b="b" l="l" r="r" t="t"/>
              <a:pathLst>
                <a:path extrusionOk="0" h="3726" w="4297">
                  <a:moveTo>
                    <a:pt x="1078" y="0"/>
                  </a:moveTo>
                  <a:lnTo>
                    <a:pt x="1" y="1860"/>
                  </a:lnTo>
                  <a:lnTo>
                    <a:pt x="1078" y="3726"/>
                  </a:lnTo>
                  <a:lnTo>
                    <a:pt x="3204" y="3726"/>
                  </a:lnTo>
                  <a:lnTo>
                    <a:pt x="3204" y="3645"/>
                  </a:lnTo>
                  <a:lnTo>
                    <a:pt x="1125" y="3645"/>
                  </a:lnTo>
                  <a:lnTo>
                    <a:pt x="95" y="1860"/>
                  </a:lnTo>
                  <a:lnTo>
                    <a:pt x="1125" y="81"/>
                  </a:lnTo>
                  <a:lnTo>
                    <a:pt x="3180" y="81"/>
                  </a:lnTo>
                  <a:lnTo>
                    <a:pt x="4224" y="1884"/>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8"/>
            <p:cNvSpPr/>
            <p:nvPr/>
          </p:nvSpPr>
          <p:spPr>
            <a:xfrm>
              <a:off x="3371841" y="5333883"/>
              <a:ext cx="13933" cy="13933"/>
            </a:xfrm>
            <a:custGeom>
              <a:rect b="b" l="l" r="r" t="t"/>
              <a:pathLst>
                <a:path extrusionOk="0" h="457" w="457">
                  <a:moveTo>
                    <a:pt x="228" y="1"/>
                  </a:moveTo>
                  <a:cubicBezTo>
                    <a:pt x="105" y="1"/>
                    <a:pt x="1" y="104"/>
                    <a:pt x="1" y="228"/>
                  </a:cubicBezTo>
                  <a:cubicBezTo>
                    <a:pt x="1" y="351"/>
                    <a:pt x="105" y="456"/>
                    <a:pt x="228" y="456"/>
                  </a:cubicBezTo>
                  <a:cubicBezTo>
                    <a:pt x="357" y="456"/>
                    <a:pt x="456" y="351"/>
                    <a:pt x="456" y="228"/>
                  </a:cubicBezTo>
                  <a:cubicBezTo>
                    <a:pt x="456" y="104"/>
                    <a:pt x="357"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8"/>
            <p:cNvSpPr/>
            <p:nvPr/>
          </p:nvSpPr>
          <p:spPr>
            <a:xfrm>
              <a:off x="3500194" y="5333883"/>
              <a:ext cx="13933" cy="13933"/>
            </a:xfrm>
            <a:custGeom>
              <a:rect b="b" l="l" r="r" t="t"/>
              <a:pathLst>
                <a:path extrusionOk="0" h="457" w="457">
                  <a:moveTo>
                    <a:pt x="228" y="1"/>
                  </a:moveTo>
                  <a:cubicBezTo>
                    <a:pt x="105" y="1"/>
                    <a:pt x="1" y="104"/>
                    <a:pt x="1" y="228"/>
                  </a:cubicBezTo>
                  <a:cubicBezTo>
                    <a:pt x="1" y="351"/>
                    <a:pt x="105" y="456"/>
                    <a:pt x="228" y="456"/>
                  </a:cubicBezTo>
                  <a:cubicBezTo>
                    <a:pt x="353" y="456"/>
                    <a:pt x="456" y="351"/>
                    <a:pt x="456" y="228"/>
                  </a:cubicBezTo>
                  <a:cubicBezTo>
                    <a:pt x="456" y="104"/>
                    <a:pt x="353"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8"/>
            <p:cNvSpPr/>
            <p:nvPr/>
          </p:nvSpPr>
          <p:spPr>
            <a:xfrm>
              <a:off x="3404158" y="5278335"/>
              <a:ext cx="13719" cy="13780"/>
            </a:xfrm>
            <a:custGeom>
              <a:rect b="b" l="l" r="r" t="t"/>
              <a:pathLst>
                <a:path extrusionOk="0" h="452" w="450">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8"/>
            <p:cNvSpPr/>
            <p:nvPr/>
          </p:nvSpPr>
          <p:spPr>
            <a:xfrm>
              <a:off x="3404158" y="5389126"/>
              <a:ext cx="13719" cy="13780"/>
            </a:xfrm>
            <a:custGeom>
              <a:rect b="b" l="l" r="r" t="t"/>
              <a:pathLst>
                <a:path extrusionOk="0" h="452" w="450">
                  <a:moveTo>
                    <a:pt x="228" y="1"/>
                  </a:moveTo>
                  <a:cubicBezTo>
                    <a:pt x="99" y="1"/>
                    <a:pt x="0" y="101"/>
                    <a:pt x="0" y="229"/>
                  </a:cubicBezTo>
                  <a:cubicBezTo>
                    <a:pt x="0" y="353"/>
                    <a:pt x="99" y="452"/>
                    <a:pt x="228" y="452"/>
                  </a:cubicBezTo>
                  <a:cubicBezTo>
                    <a:pt x="351" y="452"/>
                    <a:pt x="450" y="353"/>
                    <a:pt x="450" y="229"/>
                  </a:cubicBezTo>
                  <a:cubicBezTo>
                    <a:pt x="450"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8"/>
            <p:cNvSpPr/>
            <p:nvPr/>
          </p:nvSpPr>
          <p:spPr>
            <a:xfrm>
              <a:off x="3468090" y="5278335"/>
              <a:ext cx="13780" cy="13780"/>
            </a:xfrm>
            <a:custGeom>
              <a:rect b="b" l="l" r="r" t="t"/>
              <a:pathLst>
                <a:path extrusionOk="0" h="452" w="452">
                  <a:moveTo>
                    <a:pt x="228" y="0"/>
                  </a:moveTo>
                  <a:cubicBezTo>
                    <a:pt x="100" y="0"/>
                    <a:pt x="0" y="99"/>
                    <a:pt x="0" y="223"/>
                  </a:cubicBezTo>
                  <a:cubicBezTo>
                    <a:pt x="0" y="351"/>
                    <a:pt x="100" y="451"/>
                    <a:pt x="228" y="451"/>
                  </a:cubicBezTo>
                  <a:cubicBezTo>
                    <a:pt x="352" y="451"/>
                    <a:pt x="451" y="351"/>
                    <a:pt x="451" y="223"/>
                  </a:cubicBezTo>
                  <a:cubicBezTo>
                    <a:pt x="451" y="99"/>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8"/>
            <p:cNvSpPr/>
            <p:nvPr/>
          </p:nvSpPr>
          <p:spPr>
            <a:xfrm>
              <a:off x="3468090" y="5389126"/>
              <a:ext cx="13780" cy="13780"/>
            </a:xfrm>
            <a:custGeom>
              <a:rect b="b" l="l" r="r" t="t"/>
              <a:pathLst>
                <a:path extrusionOk="0" h="452" w="452">
                  <a:moveTo>
                    <a:pt x="228" y="1"/>
                  </a:moveTo>
                  <a:cubicBezTo>
                    <a:pt x="100" y="1"/>
                    <a:pt x="0" y="101"/>
                    <a:pt x="0" y="229"/>
                  </a:cubicBezTo>
                  <a:cubicBezTo>
                    <a:pt x="0" y="353"/>
                    <a:pt x="100" y="452"/>
                    <a:pt x="228" y="452"/>
                  </a:cubicBezTo>
                  <a:cubicBezTo>
                    <a:pt x="352" y="452"/>
                    <a:pt x="451" y="353"/>
                    <a:pt x="451" y="229"/>
                  </a:cubicBezTo>
                  <a:cubicBezTo>
                    <a:pt x="451" y="101"/>
                    <a:pt x="35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8"/>
            <p:cNvSpPr/>
            <p:nvPr/>
          </p:nvSpPr>
          <p:spPr>
            <a:xfrm>
              <a:off x="3473883" y="5117269"/>
              <a:ext cx="130517" cy="57469"/>
            </a:xfrm>
            <a:custGeom>
              <a:rect b="b" l="l" r="r" t="t"/>
              <a:pathLst>
                <a:path extrusionOk="0" h="1885" w="4281">
                  <a:moveTo>
                    <a:pt x="1068" y="0"/>
                  </a:moveTo>
                  <a:lnTo>
                    <a:pt x="0" y="1846"/>
                  </a:lnTo>
                  <a:lnTo>
                    <a:pt x="71" y="1884"/>
                  </a:lnTo>
                  <a:lnTo>
                    <a:pt x="1115" y="81"/>
                  </a:lnTo>
                  <a:lnTo>
                    <a:pt x="3170" y="81"/>
                  </a:lnTo>
                  <a:lnTo>
                    <a:pt x="4215" y="1884"/>
                  </a:lnTo>
                  <a:lnTo>
                    <a:pt x="4281" y="184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8"/>
            <p:cNvSpPr/>
            <p:nvPr/>
          </p:nvSpPr>
          <p:spPr>
            <a:xfrm>
              <a:off x="3468090" y="5167482"/>
              <a:ext cx="13902" cy="13780"/>
            </a:xfrm>
            <a:custGeom>
              <a:rect b="b" l="l" r="r" t="t"/>
              <a:pathLst>
                <a:path extrusionOk="0" h="452" w="456">
                  <a:moveTo>
                    <a:pt x="228" y="0"/>
                  </a:moveTo>
                  <a:cubicBezTo>
                    <a:pt x="105" y="0"/>
                    <a:pt x="0" y="100"/>
                    <a:pt x="0" y="223"/>
                  </a:cubicBezTo>
                  <a:cubicBezTo>
                    <a:pt x="0" y="351"/>
                    <a:pt x="105" y="451"/>
                    <a:pt x="228" y="451"/>
                  </a:cubicBezTo>
                  <a:cubicBezTo>
                    <a:pt x="352" y="451"/>
                    <a:pt x="456" y="351"/>
                    <a:pt x="456" y="223"/>
                  </a:cubicBezTo>
                  <a:cubicBezTo>
                    <a:pt x="456" y="100"/>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8"/>
            <p:cNvSpPr/>
            <p:nvPr/>
          </p:nvSpPr>
          <p:spPr>
            <a:xfrm>
              <a:off x="3596443" y="5167482"/>
              <a:ext cx="13902" cy="13780"/>
            </a:xfrm>
            <a:custGeom>
              <a:rect b="b" l="l" r="r" t="t"/>
              <a:pathLst>
                <a:path extrusionOk="0" h="452" w="456">
                  <a:moveTo>
                    <a:pt x="228" y="0"/>
                  </a:moveTo>
                  <a:cubicBezTo>
                    <a:pt x="105" y="0"/>
                    <a:pt x="0" y="100"/>
                    <a:pt x="0" y="223"/>
                  </a:cubicBezTo>
                  <a:cubicBezTo>
                    <a:pt x="0" y="351"/>
                    <a:pt x="105"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8"/>
            <p:cNvSpPr/>
            <p:nvPr/>
          </p:nvSpPr>
          <p:spPr>
            <a:xfrm>
              <a:off x="3500346" y="5111782"/>
              <a:ext cx="13780" cy="13780"/>
            </a:xfrm>
            <a:custGeom>
              <a:rect b="b" l="l" r="r" t="t"/>
              <a:pathLst>
                <a:path extrusionOk="0" h="452" w="452">
                  <a:moveTo>
                    <a:pt x="223" y="0"/>
                  </a:moveTo>
                  <a:cubicBezTo>
                    <a:pt x="100" y="0"/>
                    <a:pt x="0" y="99"/>
                    <a:pt x="0" y="228"/>
                  </a:cubicBezTo>
                  <a:cubicBezTo>
                    <a:pt x="0" y="351"/>
                    <a:pt x="100" y="451"/>
                    <a:pt x="223" y="451"/>
                  </a:cubicBezTo>
                  <a:cubicBezTo>
                    <a:pt x="352" y="451"/>
                    <a:pt x="451" y="351"/>
                    <a:pt x="451" y="228"/>
                  </a:cubicBezTo>
                  <a:cubicBezTo>
                    <a:pt x="451" y="99"/>
                    <a:pt x="352"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8"/>
            <p:cNvSpPr/>
            <p:nvPr/>
          </p:nvSpPr>
          <p:spPr>
            <a:xfrm>
              <a:off x="3500346" y="5222604"/>
              <a:ext cx="13780" cy="13933"/>
            </a:xfrm>
            <a:custGeom>
              <a:rect b="b" l="l" r="r" t="t"/>
              <a:pathLst>
                <a:path extrusionOk="0" h="457" w="452">
                  <a:moveTo>
                    <a:pt x="223" y="1"/>
                  </a:moveTo>
                  <a:cubicBezTo>
                    <a:pt x="100" y="1"/>
                    <a:pt x="0" y="105"/>
                    <a:pt x="0" y="229"/>
                  </a:cubicBezTo>
                  <a:cubicBezTo>
                    <a:pt x="0" y="352"/>
                    <a:pt x="100" y="457"/>
                    <a:pt x="223" y="457"/>
                  </a:cubicBezTo>
                  <a:cubicBezTo>
                    <a:pt x="352" y="457"/>
                    <a:pt x="451" y="352"/>
                    <a:pt x="451" y="229"/>
                  </a:cubicBezTo>
                  <a:cubicBezTo>
                    <a:pt x="451" y="105"/>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8"/>
            <p:cNvSpPr/>
            <p:nvPr/>
          </p:nvSpPr>
          <p:spPr>
            <a:xfrm>
              <a:off x="3564309" y="5111782"/>
              <a:ext cx="13780" cy="13780"/>
            </a:xfrm>
            <a:custGeom>
              <a:rect b="b" l="l" r="r" t="t"/>
              <a:pathLst>
                <a:path extrusionOk="0" h="452" w="452">
                  <a:moveTo>
                    <a:pt x="224" y="0"/>
                  </a:moveTo>
                  <a:cubicBezTo>
                    <a:pt x="101" y="0"/>
                    <a:pt x="0" y="99"/>
                    <a:pt x="0" y="228"/>
                  </a:cubicBezTo>
                  <a:cubicBezTo>
                    <a:pt x="0" y="351"/>
                    <a:pt x="101" y="451"/>
                    <a:pt x="224" y="451"/>
                  </a:cubicBezTo>
                  <a:cubicBezTo>
                    <a:pt x="351" y="451"/>
                    <a:pt x="451" y="351"/>
                    <a:pt x="451" y="228"/>
                  </a:cubicBezTo>
                  <a:cubicBezTo>
                    <a:pt x="451"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8"/>
            <p:cNvSpPr/>
            <p:nvPr/>
          </p:nvSpPr>
          <p:spPr>
            <a:xfrm>
              <a:off x="3564309" y="5222604"/>
              <a:ext cx="13780" cy="13933"/>
            </a:xfrm>
            <a:custGeom>
              <a:rect b="b" l="l" r="r" t="t"/>
              <a:pathLst>
                <a:path extrusionOk="0" h="457" w="452">
                  <a:moveTo>
                    <a:pt x="224" y="1"/>
                  </a:moveTo>
                  <a:cubicBezTo>
                    <a:pt x="101" y="1"/>
                    <a:pt x="0" y="105"/>
                    <a:pt x="0" y="229"/>
                  </a:cubicBezTo>
                  <a:cubicBezTo>
                    <a:pt x="0" y="352"/>
                    <a:pt x="101" y="457"/>
                    <a:pt x="224" y="457"/>
                  </a:cubicBezTo>
                  <a:cubicBezTo>
                    <a:pt x="351" y="457"/>
                    <a:pt x="451" y="352"/>
                    <a:pt x="451" y="229"/>
                  </a:cubicBezTo>
                  <a:cubicBezTo>
                    <a:pt x="451" y="105"/>
                    <a:pt x="351" y="1"/>
                    <a:pt x="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8"/>
            <p:cNvSpPr/>
            <p:nvPr/>
          </p:nvSpPr>
          <p:spPr>
            <a:xfrm>
              <a:off x="3570101" y="5062270"/>
              <a:ext cx="34176" cy="56737"/>
            </a:xfrm>
            <a:custGeom>
              <a:rect b="b" l="l" r="r" t="t"/>
              <a:pathLst>
                <a:path extrusionOk="0" h="1861" w="1121">
                  <a:moveTo>
                    <a:pt x="1054" y="1"/>
                  </a:moveTo>
                  <a:lnTo>
                    <a:pt x="1" y="1823"/>
                  </a:lnTo>
                  <a:lnTo>
                    <a:pt x="71" y="1861"/>
                  </a:lnTo>
                  <a:lnTo>
                    <a:pt x="1120"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8"/>
            <p:cNvSpPr/>
            <p:nvPr/>
          </p:nvSpPr>
          <p:spPr>
            <a:xfrm>
              <a:off x="3596443" y="5056081"/>
              <a:ext cx="13902" cy="13902"/>
            </a:xfrm>
            <a:custGeom>
              <a:rect b="b" l="l" r="r" t="t"/>
              <a:pathLst>
                <a:path extrusionOk="0" h="456" w="456">
                  <a:moveTo>
                    <a:pt x="228" y="0"/>
                  </a:moveTo>
                  <a:cubicBezTo>
                    <a:pt x="105" y="0"/>
                    <a:pt x="0" y="104"/>
                    <a:pt x="0" y="228"/>
                  </a:cubicBezTo>
                  <a:cubicBezTo>
                    <a:pt x="0" y="351"/>
                    <a:pt x="105" y="456"/>
                    <a:pt x="228" y="456"/>
                  </a:cubicBezTo>
                  <a:cubicBezTo>
                    <a:pt x="351" y="456"/>
                    <a:pt x="456" y="351"/>
                    <a:pt x="456" y="228"/>
                  </a:cubicBezTo>
                  <a:cubicBezTo>
                    <a:pt x="456" y="104"/>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8"/>
            <p:cNvSpPr/>
            <p:nvPr/>
          </p:nvSpPr>
          <p:spPr>
            <a:xfrm>
              <a:off x="3185502" y="5284951"/>
              <a:ext cx="34298" cy="56768"/>
            </a:xfrm>
            <a:custGeom>
              <a:rect b="b" l="l" r="r" t="t"/>
              <a:pathLst>
                <a:path extrusionOk="0" h="1862" w="1125">
                  <a:moveTo>
                    <a:pt x="1054" y="1"/>
                  </a:moveTo>
                  <a:lnTo>
                    <a:pt x="0" y="1823"/>
                  </a:lnTo>
                  <a:lnTo>
                    <a:pt x="71" y="1862"/>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8"/>
            <p:cNvSpPr/>
            <p:nvPr/>
          </p:nvSpPr>
          <p:spPr>
            <a:xfrm>
              <a:off x="3179709" y="5334432"/>
              <a:ext cx="13780" cy="13780"/>
            </a:xfrm>
            <a:custGeom>
              <a:rect b="b" l="l" r="r" t="t"/>
              <a:pathLst>
                <a:path extrusionOk="0" h="452" w="452">
                  <a:moveTo>
                    <a:pt x="223" y="1"/>
                  </a:moveTo>
                  <a:cubicBezTo>
                    <a:pt x="100" y="1"/>
                    <a:pt x="0" y="101"/>
                    <a:pt x="0" y="224"/>
                  </a:cubicBezTo>
                  <a:cubicBezTo>
                    <a:pt x="0" y="353"/>
                    <a:pt x="100" y="452"/>
                    <a:pt x="223" y="452"/>
                  </a:cubicBezTo>
                  <a:cubicBezTo>
                    <a:pt x="351" y="452"/>
                    <a:pt x="451" y="353"/>
                    <a:pt x="451" y="224"/>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8"/>
            <p:cNvSpPr/>
            <p:nvPr/>
          </p:nvSpPr>
          <p:spPr>
            <a:xfrm>
              <a:off x="3211812" y="5278731"/>
              <a:ext cx="13933" cy="13780"/>
            </a:xfrm>
            <a:custGeom>
              <a:rect b="b" l="l" r="r" t="t"/>
              <a:pathLst>
                <a:path extrusionOk="0" h="452" w="457">
                  <a:moveTo>
                    <a:pt x="229" y="1"/>
                  </a:moveTo>
                  <a:cubicBezTo>
                    <a:pt x="106" y="1"/>
                    <a:pt x="1" y="101"/>
                    <a:pt x="1" y="229"/>
                  </a:cubicBezTo>
                  <a:cubicBezTo>
                    <a:pt x="1" y="353"/>
                    <a:pt x="106" y="452"/>
                    <a:pt x="229" y="452"/>
                  </a:cubicBezTo>
                  <a:cubicBezTo>
                    <a:pt x="352" y="452"/>
                    <a:pt x="456" y="353"/>
                    <a:pt x="456" y="229"/>
                  </a:cubicBezTo>
                  <a:cubicBezTo>
                    <a:pt x="456" y="101"/>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8"/>
            <p:cNvSpPr/>
            <p:nvPr/>
          </p:nvSpPr>
          <p:spPr>
            <a:xfrm>
              <a:off x="3666168" y="5228701"/>
              <a:ext cx="34207" cy="56859"/>
            </a:xfrm>
            <a:custGeom>
              <a:rect b="b" l="l" r="r" t="t"/>
              <a:pathLst>
                <a:path extrusionOk="0" h="1865" w="1122">
                  <a:moveTo>
                    <a:pt x="1054" y="0"/>
                  </a:moveTo>
                  <a:lnTo>
                    <a:pt x="0" y="1823"/>
                  </a:lnTo>
                  <a:lnTo>
                    <a:pt x="72" y="1865"/>
                  </a:lnTo>
                  <a:lnTo>
                    <a:pt x="1121" y="42"/>
                  </a:lnTo>
                  <a:lnTo>
                    <a:pt x="1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8"/>
            <p:cNvSpPr/>
            <p:nvPr/>
          </p:nvSpPr>
          <p:spPr>
            <a:xfrm>
              <a:off x="3660405" y="5278335"/>
              <a:ext cx="13780" cy="13780"/>
            </a:xfrm>
            <a:custGeom>
              <a:rect b="b" l="l" r="r" t="t"/>
              <a:pathLst>
                <a:path extrusionOk="0" h="452" w="452">
                  <a:moveTo>
                    <a:pt x="223" y="0"/>
                  </a:moveTo>
                  <a:cubicBezTo>
                    <a:pt x="99" y="0"/>
                    <a:pt x="0" y="99"/>
                    <a:pt x="0" y="223"/>
                  </a:cubicBezTo>
                  <a:cubicBezTo>
                    <a:pt x="0" y="351"/>
                    <a:pt x="99"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8"/>
            <p:cNvSpPr/>
            <p:nvPr/>
          </p:nvSpPr>
          <p:spPr>
            <a:xfrm>
              <a:off x="3692509" y="5222604"/>
              <a:ext cx="13933" cy="13750"/>
            </a:xfrm>
            <a:custGeom>
              <a:rect b="b" l="l" r="r" t="t"/>
              <a:pathLst>
                <a:path extrusionOk="0" h="451" w="457">
                  <a:moveTo>
                    <a:pt x="229" y="1"/>
                  </a:moveTo>
                  <a:cubicBezTo>
                    <a:pt x="104" y="1"/>
                    <a:pt x="1" y="100"/>
                    <a:pt x="1" y="229"/>
                  </a:cubicBezTo>
                  <a:cubicBezTo>
                    <a:pt x="1" y="352"/>
                    <a:pt x="104"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8"/>
            <p:cNvSpPr/>
            <p:nvPr/>
          </p:nvSpPr>
          <p:spPr>
            <a:xfrm>
              <a:off x="3377786" y="5062270"/>
              <a:ext cx="34329" cy="56737"/>
            </a:xfrm>
            <a:custGeom>
              <a:rect b="b" l="l" r="r" t="t"/>
              <a:pathLst>
                <a:path extrusionOk="0" h="1861" w="1126">
                  <a:moveTo>
                    <a:pt x="1054" y="1"/>
                  </a:moveTo>
                  <a:lnTo>
                    <a:pt x="0" y="1823"/>
                  </a:lnTo>
                  <a:lnTo>
                    <a:pt x="72" y="1861"/>
                  </a:lnTo>
                  <a:lnTo>
                    <a:pt x="1126"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8"/>
            <p:cNvSpPr/>
            <p:nvPr/>
          </p:nvSpPr>
          <p:spPr>
            <a:xfrm>
              <a:off x="3372024" y="5111782"/>
              <a:ext cx="13750" cy="13780"/>
            </a:xfrm>
            <a:custGeom>
              <a:rect b="b" l="l" r="r" t="t"/>
              <a:pathLst>
                <a:path extrusionOk="0" h="452" w="451">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8"/>
            <p:cNvSpPr/>
            <p:nvPr/>
          </p:nvSpPr>
          <p:spPr>
            <a:xfrm>
              <a:off x="3404280" y="5056081"/>
              <a:ext cx="13780" cy="13780"/>
            </a:xfrm>
            <a:custGeom>
              <a:rect b="b" l="l" r="r" t="t"/>
              <a:pathLst>
                <a:path extrusionOk="0" h="452" w="452">
                  <a:moveTo>
                    <a:pt x="224" y="0"/>
                  </a:moveTo>
                  <a:cubicBezTo>
                    <a:pt x="100" y="0"/>
                    <a:pt x="1" y="99"/>
                    <a:pt x="1" y="228"/>
                  </a:cubicBezTo>
                  <a:cubicBezTo>
                    <a:pt x="1" y="351"/>
                    <a:pt x="100" y="451"/>
                    <a:pt x="224" y="451"/>
                  </a:cubicBezTo>
                  <a:cubicBezTo>
                    <a:pt x="351" y="451"/>
                    <a:pt x="452" y="351"/>
                    <a:pt x="452" y="228"/>
                  </a:cubicBezTo>
                  <a:cubicBezTo>
                    <a:pt x="452"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8"/>
            <p:cNvSpPr/>
            <p:nvPr/>
          </p:nvSpPr>
          <p:spPr>
            <a:xfrm>
              <a:off x="3377939" y="5006569"/>
              <a:ext cx="34329" cy="56737"/>
            </a:xfrm>
            <a:custGeom>
              <a:rect b="b" l="l" r="r" t="t"/>
              <a:pathLst>
                <a:path extrusionOk="0" h="1861" w="1126">
                  <a:moveTo>
                    <a:pt x="72" y="1"/>
                  </a:moveTo>
                  <a:lnTo>
                    <a:pt x="0" y="38"/>
                  </a:lnTo>
                  <a:lnTo>
                    <a:pt x="1054" y="1861"/>
                  </a:lnTo>
                  <a:lnTo>
                    <a:pt x="1125"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8"/>
            <p:cNvSpPr/>
            <p:nvPr/>
          </p:nvSpPr>
          <p:spPr>
            <a:xfrm>
              <a:off x="3372024" y="5000350"/>
              <a:ext cx="13750" cy="13933"/>
            </a:xfrm>
            <a:custGeom>
              <a:rect b="b" l="l" r="r" t="t"/>
              <a:pathLst>
                <a:path extrusionOk="0" h="457" w="451">
                  <a:moveTo>
                    <a:pt x="228" y="1"/>
                  </a:moveTo>
                  <a:cubicBezTo>
                    <a:pt x="99" y="1"/>
                    <a:pt x="0" y="105"/>
                    <a:pt x="0" y="229"/>
                  </a:cubicBezTo>
                  <a:cubicBezTo>
                    <a:pt x="0" y="356"/>
                    <a:pt x="99" y="457"/>
                    <a:pt x="228" y="457"/>
                  </a:cubicBezTo>
                  <a:cubicBezTo>
                    <a:pt x="351" y="457"/>
                    <a:pt x="450" y="356"/>
                    <a:pt x="450" y="229"/>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8"/>
            <p:cNvSpPr/>
            <p:nvPr/>
          </p:nvSpPr>
          <p:spPr>
            <a:xfrm>
              <a:off x="3185624" y="5118428"/>
              <a:ext cx="34176" cy="56737"/>
            </a:xfrm>
            <a:custGeom>
              <a:rect b="b" l="l" r="r" t="t"/>
              <a:pathLst>
                <a:path extrusionOk="0" h="1861" w="1121">
                  <a:moveTo>
                    <a:pt x="72" y="1"/>
                  </a:moveTo>
                  <a:lnTo>
                    <a:pt x="1" y="38"/>
                  </a:lnTo>
                  <a:lnTo>
                    <a:pt x="1055" y="1861"/>
                  </a:lnTo>
                  <a:lnTo>
                    <a:pt x="1121"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8"/>
            <p:cNvSpPr/>
            <p:nvPr/>
          </p:nvSpPr>
          <p:spPr>
            <a:xfrm>
              <a:off x="3211812" y="5167909"/>
              <a:ext cx="13933" cy="13750"/>
            </a:xfrm>
            <a:custGeom>
              <a:rect b="b" l="l" r="r" t="t"/>
              <a:pathLst>
                <a:path extrusionOk="0" h="451" w="457">
                  <a:moveTo>
                    <a:pt x="229" y="1"/>
                  </a:moveTo>
                  <a:cubicBezTo>
                    <a:pt x="106" y="1"/>
                    <a:pt x="1" y="100"/>
                    <a:pt x="1" y="229"/>
                  </a:cubicBezTo>
                  <a:cubicBezTo>
                    <a:pt x="1" y="352"/>
                    <a:pt x="106"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8"/>
            <p:cNvSpPr/>
            <p:nvPr/>
          </p:nvSpPr>
          <p:spPr>
            <a:xfrm>
              <a:off x="3179709" y="5112178"/>
              <a:ext cx="13780" cy="13933"/>
            </a:xfrm>
            <a:custGeom>
              <a:rect b="b" l="l" r="r" t="t"/>
              <a:pathLst>
                <a:path extrusionOk="0" h="457" w="452">
                  <a:moveTo>
                    <a:pt x="223" y="1"/>
                  </a:moveTo>
                  <a:cubicBezTo>
                    <a:pt x="100" y="1"/>
                    <a:pt x="0" y="106"/>
                    <a:pt x="0" y="229"/>
                  </a:cubicBezTo>
                  <a:cubicBezTo>
                    <a:pt x="0" y="353"/>
                    <a:pt x="100" y="456"/>
                    <a:pt x="223" y="456"/>
                  </a:cubicBezTo>
                  <a:cubicBezTo>
                    <a:pt x="351" y="456"/>
                    <a:pt x="451" y="353"/>
                    <a:pt x="451" y="229"/>
                  </a:cubicBezTo>
                  <a:cubicBezTo>
                    <a:pt x="451" y="106"/>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8"/>
            <p:cNvSpPr/>
            <p:nvPr/>
          </p:nvSpPr>
          <p:spPr>
            <a:xfrm>
              <a:off x="3281263" y="5228701"/>
              <a:ext cx="97743" cy="113596"/>
            </a:xfrm>
            <a:custGeom>
              <a:rect b="b" l="l" r="r" t="t"/>
              <a:pathLst>
                <a:path extrusionOk="0" h="3726" w="3206">
                  <a:moveTo>
                    <a:pt x="1079" y="0"/>
                  </a:moveTo>
                  <a:lnTo>
                    <a:pt x="1" y="1860"/>
                  </a:lnTo>
                  <a:lnTo>
                    <a:pt x="1079" y="3725"/>
                  </a:lnTo>
                  <a:lnTo>
                    <a:pt x="3205" y="3725"/>
                  </a:lnTo>
                  <a:lnTo>
                    <a:pt x="3205" y="3645"/>
                  </a:lnTo>
                  <a:lnTo>
                    <a:pt x="1126" y="3645"/>
                  </a:lnTo>
                  <a:lnTo>
                    <a:pt x="96" y="1860"/>
                  </a:lnTo>
                  <a:lnTo>
                    <a:pt x="1126" y="80"/>
                  </a:lnTo>
                  <a:lnTo>
                    <a:pt x="3205" y="80"/>
                  </a:lnTo>
                  <a:lnTo>
                    <a:pt x="32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8"/>
            <p:cNvSpPr/>
            <p:nvPr/>
          </p:nvSpPr>
          <p:spPr>
            <a:xfrm>
              <a:off x="3275806" y="5278731"/>
              <a:ext cx="13902" cy="13780"/>
            </a:xfrm>
            <a:custGeom>
              <a:rect b="b" l="l" r="r" t="t"/>
              <a:pathLst>
                <a:path extrusionOk="0" h="452" w="456">
                  <a:moveTo>
                    <a:pt x="228" y="1"/>
                  </a:moveTo>
                  <a:cubicBezTo>
                    <a:pt x="104" y="1"/>
                    <a:pt x="0" y="101"/>
                    <a:pt x="0" y="229"/>
                  </a:cubicBezTo>
                  <a:cubicBezTo>
                    <a:pt x="0" y="353"/>
                    <a:pt x="104" y="452"/>
                    <a:pt x="228" y="452"/>
                  </a:cubicBezTo>
                  <a:cubicBezTo>
                    <a:pt x="351" y="452"/>
                    <a:pt x="456" y="353"/>
                    <a:pt x="456" y="229"/>
                  </a:cubicBezTo>
                  <a:cubicBezTo>
                    <a:pt x="456"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8"/>
            <p:cNvSpPr/>
            <p:nvPr/>
          </p:nvSpPr>
          <p:spPr>
            <a:xfrm>
              <a:off x="3308061" y="5223031"/>
              <a:ext cx="13780" cy="13933"/>
            </a:xfrm>
            <a:custGeom>
              <a:rect b="b" l="l" r="r" t="t"/>
              <a:pathLst>
                <a:path extrusionOk="0" h="457" w="452">
                  <a:moveTo>
                    <a:pt x="228" y="1"/>
                  </a:moveTo>
                  <a:cubicBezTo>
                    <a:pt x="99" y="1"/>
                    <a:pt x="0" y="105"/>
                    <a:pt x="0" y="228"/>
                  </a:cubicBezTo>
                  <a:cubicBezTo>
                    <a:pt x="0" y="351"/>
                    <a:pt x="99" y="456"/>
                    <a:pt x="228" y="456"/>
                  </a:cubicBezTo>
                  <a:cubicBezTo>
                    <a:pt x="351" y="456"/>
                    <a:pt x="451" y="351"/>
                    <a:pt x="451" y="228"/>
                  </a:cubicBezTo>
                  <a:cubicBezTo>
                    <a:pt x="451"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8"/>
            <p:cNvSpPr/>
            <p:nvPr/>
          </p:nvSpPr>
          <p:spPr>
            <a:xfrm>
              <a:off x="3308061" y="5334035"/>
              <a:ext cx="13780" cy="13780"/>
            </a:xfrm>
            <a:custGeom>
              <a:rect b="b" l="l" r="r" t="t"/>
              <a:pathLst>
                <a:path extrusionOk="0" h="452" w="452">
                  <a:moveTo>
                    <a:pt x="228" y="0"/>
                  </a:moveTo>
                  <a:cubicBezTo>
                    <a:pt x="99" y="0"/>
                    <a:pt x="0" y="99"/>
                    <a:pt x="0" y="223"/>
                  </a:cubicBezTo>
                  <a:cubicBezTo>
                    <a:pt x="0" y="351"/>
                    <a:pt x="99"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8"/>
            <p:cNvSpPr/>
            <p:nvPr/>
          </p:nvSpPr>
          <p:spPr>
            <a:xfrm>
              <a:off x="3372024" y="5223031"/>
              <a:ext cx="13750" cy="13933"/>
            </a:xfrm>
            <a:custGeom>
              <a:rect b="b" l="l" r="r" t="t"/>
              <a:pathLst>
                <a:path extrusionOk="0" h="457" w="451">
                  <a:moveTo>
                    <a:pt x="228" y="1"/>
                  </a:moveTo>
                  <a:cubicBezTo>
                    <a:pt x="99" y="1"/>
                    <a:pt x="0" y="105"/>
                    <a:pt x="0" y="228"/>
                  </a:cubicBezTo>
                  <a:cubicBezTo>
                    <a:pt x="0" y="351"/>
                    <a:pt x="99" y="456"/>
                    <a:pt x="228" y="456"/>
                  </a:cubicBezTo>
                  <a:cubicBezTo>
                    <a:pt x="351" y="456"/>
                    <a:pt x="450" y="351"/>
                    <a:pt x="450" y="228"/>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8"/>
            <p:cNvSpPr/>
            <p:nvPr/>
          </p:nvSpPr>
          <p:spPr>
            <a:xfrm>
              <a:off x="3377359" y="5172970"/>
              <a:ext cx="131005" cy="113048"/>
            </a:xfrm>
            <a:custGeom>
              <a:rect b="b" l="l" r="r" t="t"/>
              <a:pathLst>
                <a:path extrusionOk="0" h="3708" w="4297">
                  <a:moveTo>
                    <a:pt x="1078" y="0"/>
                  </a:moveTo>
                  <a:lnTo>
                    <a:pt x="1" y="1861"/>
                  </a:lnTo>
                  <a:lnTo>
                    <a:pt x="1068" y="3708"/>
                  </a:lnTo>
                  <a:lnTo>
                    <a:pt x="1135" y="3665"/>
                  </a:lnTo>
                  <a:lnTo>
                    <a:pt x="95" y="1861"/>
                  </a:lnTo>
                  <a:lnTo>
                    <a:pt x="1125" y="81"/>
                  </a:lnTo>
                  <a:lnTo>
                    <a:pt x="3186" y="81"/>
                  </a:lnTo>
                  <a:lnTo>
                    <a:pt x="4224" y="1885"/>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8"/>
            <p:cNvSpPr/>
            <p:nvPr/>
          </p:nvSpPr>
          <p:spPr>
            <a:xfrm>
              <a:off x="3404158" y="5167482"/>
              <a:ext cx="13902" cy="13780"/>
            </a:xfrm>
            <a:custGeom>
              <a:rect b="b" l="l" r="r" t="t"/>
              <a:pathLst>
                <a:path extrusionOk="0" h="452" w="456">
                  <a:moveTo>
                    <a:pt x="228" y="0"/>
                  </a:moveTo>
                  <a:cubicBezTo>
                    <a:pt x="104" y="0"/>
                    <a:pt x="0" y="100"/>
                    <a:pt x="0" y="223"/>
                  </a:cubicBezTo>
                  <a:cubicBezTo>
                    <a:pt x="0" y="351"/>
                    <a:pt x="104"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8"/>
            <p:cNvSpPr/>
            <p:nvPr/>
          </p:nvSpPr>
          <p:spPr>
            <a:xfrm>
              <a:off x="3281720" y="5117269"/>
              <a:ext cx="97286" cy="57469"/>
            </a:xfrm>
            <a:custGeom>
              <a:rect b="b" l="l" r="r" t="t"/>
              <a:pathLst>
                <a:path extrusionOk="0" h="1885" w="3191">
                  <a:moveTo>
                    <a:pt x="1064" y="0"/>
                  </a:moveTo>
                  <a:lnTo>
                    <a:pt x="1" y="1842"/>
                  </a:lnTo>
                  <a:lnTo>
                    <a:pt x="67" y="1884"/>
                  </a:lnTo>
                  <a:lnTo>
                    <a:pt x="1111" y="81"/>
                  </a:lnTo>
                  <a:lnTo>
                    <a:pt x="3190" y="81"/>
                  </a:lnTo>
                  <a:lnTo>
                    <a:pt x="3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8"/>
            <p:cNvSpPr/>
            <p:nvPr/>
          </p:nvSpPr>
          <p:spPr>
            <a:xfrm>
              <a:off x="3308061" y="5111782"/>
              <a:ext cx="13780" cy="13780"/>
            </a:xfrm>
            <a:custGeom>
              <a:rect b="b" l="l" r="r" t="t"/>
              <a:pathLst>
                <a:path extrusionOk="0" h="452" w="452">
                  <a:moveTo>
                    <a:pt x="228" y="0"/>
                  </a:moveTo>
                  <a:cubicBezTo>
                    <a:pt x="99" y="0"/>
                    <a:pt x="0" y="99"/>
                    <a:pt x="0" y="228"/>
                  </a:cubicBezTo>
                  <a:cubicBezTo>
                    <a:pt x="0" y="351"/>
                    <a:pt x="99" y="451"/>
                    <a:pt x="228" y="451"/>
                  </a:cubicBezTo>
                  <a:cubicBezTo>
                    <a:pt x="351" y="451"/>
                    <a:pt x="451" y="351"/>
                    <a:pt x="451" y="228"/>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8"/>
            <p:cNvSpPr/>
            <p:nvPr/>
          </p:nvSpPr>
          <p:spPr>
            <a:xfrm>
              <a:off x="3569644" y="5283823"/>
              <a:ext cx="130852" cy="113596"/>
            </a:xfrm>
            <a:custGeom>
              <a:rect b="b" l="l" r="r" t="t"/>
              <a:pathLst>
                <a:path extrusionOk="0" h="3726" w="4292">
                  <a:moveTo>
                    <a:pt x="1078" y="0"/>
                  </a:moveTo>
                  <a:lnTo>
                    <a:pt x="1" y="1860"/>
                  </a:lnTo>
                  <a:lnTo>
                    <a:pt x="1078" y="3726"/>
                  </a:lnTo>
                  <a:lnTo>
                    <a:pt x="3205" y="3726"/>
                  </a:lnTo>
                  <a:lnTo>
                    <a:pt x="3205" y="3645"/>
                  </a:lnTo>
                  <a:lnTo>
                    <a:pt x="1122" y="3645"/>
                  </a:lnTo>
                  <a:lnTo>
                    <a:pt x="96" y="1860"/>
                  </a:lnTo>
                  <a:lnTo>
                    <a:pt x="1122" y="81"/>
                  </a:lnTo>
                  <a:lnTo>
                    <a:pt x="3181" y="81"/>
                  </a:lnTo>
                  <a:lnTo>
                    <a:pt x="4220" y="1884"/>
                  </a:lnTo>
                  <a:lnTo>
                    <a:pt x="4292" y="1842"/>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8"/>
            <p:cNvSpPr/>
            <p:nvPr/>
          </p:nvSpPr>
          <p:spPr>
            <a:xfrm>
              <a:off x="3564156" y="5333883"/>
              <a:ext cx="13933" cy="13933"/>
            </a:xfrm>
            <a:custGeom>
              <a:rect b="b" l="l" r="r" t="t"/>
              <a:pathLst>
                <a:path extrusionOk="0" h="457" w="457">
                  <a:moveTo>
                    <a:pt x="229" y="1"/>
                  </a:moveTo>
                  <a:cubicBezTo>
                    <a:pt x="100" y="1"/>
                    <a:pt x="1" y="104"/>
                    <a:pt x="1" y="228"/>
                  </a:cubicBezTo>
                  <a:cubicBezTo>
                    <a:pt x="1" y="351"/>
                    <a:pt x="100" y="456"/>
                    <a:pt x="229" y="456"/>
                  </a:cubicBezTo>
                  <a:cubicBezTo>
                    <a:pt x="352" y="456"/>
                    <a:pt x="456" y="351"/>
                    <a:pt x="456" y="228"/>
                  </a:cubicBezTo>
                  <a:cubicBezTo>
                    <a:pt x="456"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8"/>
            <p:cNvSpPr/>
            <p:nvPr/>
          </p:nvSpPr>
          <p:spPr>
            <a:xfrm>
              <a:off x="3692509" y="5333883"/>
              <a:ext cx="13780" cy="13933"/>
            </a:xfrm>
            <a:custGeom>
              <a:rect b="b" l="l" r="r" t="t"/>
              <a:pathLst>
                <a:path extrusionOk="0" h="457" w="452">
                  <a:moveTo>
                    <a:pt x="229" y="1"/>
                  </a:moveTo>
                  <a:cubicBezTo>
                    <a:pt x="100" y="1"/>
                    <a:pt x="1" y="104"/>
                    <a:pt x="1" y="228"/>
                  </a:cubicBezTo>
                  <a:cubicBezTo>
                    <a:pt x="1" y="351"/>
                    <a:pt x="100" y="456"/>
                    <a:pt x="229" y="456"/>
                  </a:cubicBezTo>
                  <a:cubicBezTo>
                    <a:pt x="352" y="456"/>
                    <a:pt x="452" y="351"/>
                    <a:pt x="452" y="228"/>
                  </a:cubicBezTo>
                  <a:cubicBezTo>
                    <a:pt x="452"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8"/>
            <p:cNvSpPr/>
            <p:nvPr/>
          </p:nvSpPr>
          <p:spPr>
            <a:xfrm>
              <a:off x="3596443" y="5278335"/>
              <a:ext cx="13780" cy="13780"/>
            </a:xfrm>
            <a:custGeom>
              <a:rect b="b" l="l" r="r" t="t"/>
              <a:pathLst>
                <a:path extrusionOk="0" h="452" w="452">
                  <a:moveTo>
                    <a:pt x="223" y="0"/>
                  </a:moveTo>
                  <a:cubicBezTo>
                    <a:pt x="100" y="0"/>
                    <a:pt x="0" y="99"/>
                    <a:pt x="0" y="223"/>
                  </a:cubicBezTo>
                  <a:cubicBezTo>
                    <a:pt x="0" y="351"/>
                    <a:pt x="100"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8"/>
            <p:cNvSpPr/>
            <p:nvPr/>
          </p:nvSpPr>
          <p:spPr>
            <a:xfrm>
              <a:off x="3596443" y="5389126"/>
              <a:ext cx="13780" cy="13780"/>
            </a:xfrm>
            <a:custGeom>
              <a:rect b="b" l="l" r="r" t="t"/>
              <a:pathLst>
                <a:path extrusionOk="0" h="452" w="452">
                  <a:moveTo>
                    <a:pt x="223" y="1"/>
                  </a:moveTo>
                  <a:cubicBezTo>
                    <a:pt x="100" y="1"/>
                    <a:pt x="0" y="101"/>
                    <a:pt x="0" y="229"/>
                  </a:cubicBezTo>
                  <a:cubicBezTo>
                    <a:pt x="0" y="353"/>
                    <a:pt x="100"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8"/>
            <p:cNvSpPr/>
            <p:nvPr/>
          </p:nvSpPr>
          <p:spPr>
            <a:xfrm>
              <a:off x="3660405" y="5389126"/>
              <a:ext cx="13780" cy="13780"/>
            </a:xfrm>
            <a:custGeom>
              <a:rect b="b" l="l" r="r" t="t"/>
              <a:pathLst>
                <a:path extrusionOk="0" h="452" w="452">
                  <a:moveTo>
                    <a:pt x="223" y="1"/>
                  </a:moveTo>
                  <a:cubicBezTo>
                    <a:pt x="99" y="1"/>
                    <a:pt x="0" y="101"/>
                    <a:pt x="0" y="229"/>
                  </a:cubicBezTo>
                  <a:cubicBezTo>
                    <a:pt x="0" y="353"/>
                    <a:pt x="99"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8"/>
            <p:cNvSpPr/>
            <p:nvPr/>
          </p:nvSpPr>
          <p:spPr>
            <a:xfrm>
              <a:off x="3185502" y="5173397"/>
              <a:ext cx="130547" cy="57469"/>
            </a:xfrm>
            <a:custGeom>
              <a:rect b="b" l="l" r="r" t="t"/>
              <a:pathLst>
                <a:path extrusionOk="0" h="1885" w="4282">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8"/>
            <p:cNvSpPr/>
            <p:nvPr/>
          </p:nvSpPr>
          <p:spPr>
            <a:xfrm>
              <a:off x="3218642" y="5284524"/>
              <a:ext cx="64268" cy="2500"/>
            </a:xfrm>
            <a:custGeom>
              <a:rect b="b" l="l" r="r" t="t"/>
              <a:pathLst>
                <a:path extrusionOk="0" h="82" w="2108">
                  <a:moveTo>
                    <a:pt x="0" y="1"/>
                  </a:moveTo>
                  <a:lnTo>
                    <a:pt x="0" y="82"/>
                  </a:lnTo>
                  <a:lnTo>
                    <a:pt x="2107" y="82"/>
                  </a:lnTo>
                  <a:lnTo>
                    <a:pt x="2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8"/>
            <p:cNvSpPr/>
            <p:nvPr/>
          </p:nvSpPr>
          <p:spPr>
            <a:xfrm>
              <a:off x="3179709" y="5223640"/>
              <a:ext cx="13780" cy="13780"/>
            </a:xfrm>
            <a:custGeom>
              <a:rect b="b" l="l" r="r" t="t"/>
              <a:pathLst>
                <a:path extrusionOk="0" h="452" w="452">
                  <a:moveTo>
                    <a:pt x="228" y="0"/>
                  </a:moveTo>
                  <a:cubicBezTo>
                    <a:pt x="100" y="0"/>
                    <a:pt x="0" y="99"/>
                    <a:pt x="0" y="223"/>
                  </a:cubicBezTo>
                  <a:cubicBezTo>
                    <a:pt x="0" y="351"/>
                    <a:pt x="100"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8"/>
            <p:cNvSpPr/>
            <p:nvPr/>
          </p:nvSpPr>
          <p:spPr>
            <a:xfrm>
              <a:off x="3275806" y="5167909"/>
              <a:ext cx="13902" cy="13750"/>
            </a:xfrm>
            <a:custGeom>
              <a:rect b="b" l="l" r="r" t="t"/>
              <a:pathLst>
                <a:path extrusionOk="0" h="451" w="456">
                  <a:moveTo>
                    <a:pt x="228" y="1"/>
                  </a:moveTo>
                  <a:cubicBezTo>
                    <a:pt x="104" y="1"/>
                    <a:pt x="0" y="100"/>
                    <a:pt x="0" y="229"/>
                  </a:cubicBezTo>
                  <a:cubicBezTo>
                    <a:pt x="0" y="352"/>
                    <a:pt x="104" y="451"/>
                    <a:pt x="228" y="451"/>
                  </a:cubicBezTo>
                  <a:cubicBezTo>
                    <a:pt x="351" y="451"/>
                    <a:pt x="456" y="352"/>
                    <a:pt x="456" y="229"/>
                  </a:cubicBezTo>
                  <a:cubicBezTo>
                    <a:pt x="456" y="100"/>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8"/>
            <p:cNvSpPr/>
            <p:nvPr/>
          </p:nvSpPr>
          <p:spPr>
            <a:xfrm>
              <a:off x="3473883" y="5228091"/>
              <a:ext cx="130517" cy="57469"/>
            </a:xfrm>
            <a:custGeom>
              <a:rect b="b" l="l" r="r" t="t"/>
              <a:pathLst>
                <a:path extrusionOk="0" h="1885" w="4281">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8"/>
            <p:cNvSpPr/>
            <p:nvPr/>
          </p:nvSpPr>
          <p:spPr>
            <a:xfrm>
              <a:off x="3473426" y="5450223"/>
              <a:ext cx="130974" cy="113017"/>
            </a:xfrm>
            <a:custGeom>
              <a:rect b="b" l="l" r="r" t="t"/>
              <a:pathLst>
                <a:path extrusionOk="0" h="3707" w="4296">
                  <a:moveTo>
                    <a:pt x="1078" y="0"/>
                  </a:moveTo>
                  <a:lnTo>
                    <a:pt x="0" y="1865"/>
                  </a:lnTo>
                  <a:lnTo>
                    <a:pt x="1069" y="3707"/>
                  </a:lnTo>
                  <a:lnTo>
                    <a:pt x="1135" y="3669"/>
                  </a:lnTo>
                  <a:lnTo>
                    <a:pt x="96" y="1865"/>
                  </a:lnTo>
                  <a:lnTo>
                    <a:pt x="1126" y="86"/>
                  </a:lnTo>
                  <a:lnTo>
                    <a:pt x="3185" y="86"/>
                  </a:lnTo>
                  <a:lnTo>
                    <a:pt x="4225" y="1884"/>
                  </a:lnTo>
                  <a:lnTo>
                    <a:pt x="4296" y="1847"/>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8"/>
            <p:cNvSpPr/>
            <p:nvPr/>
          </p:nvSpPr>
          <p:spPr>
            <a:xfrm>
              <a:off x="3468090" y="5500436"/>
              <a:ext cx="13780" cy="13750"/>
            </a:xfrm>
            <a:custGeom>
              <a:rect b="b" l="l" r="r" t="t"/>
              <a:pathLst>
                <a:path extrusionOk="0" h="451" w="452">
                  <a:moveTo>
                    <a:pt x="223" y="1"/>
                  </a:moveTo>
                  <a:cubicBezTo>
                    <a:pt x="100" y="1"/>
                    <a:pt x="0" y="100"/>
                    <a:pt x="0" y="228"/>
                  </a:cubicBezTo>
                  <a:cubicBezTo>
                    <a:pt x="0" y="351"/>
                    <a:pt x="100" y="450"/>
                    <a:pt x="223" y="450"/>
                  </a:cubicBezTo>
                  <a:cubicBezTo>
                    <a:pt x="352" y="450"/>
                    <a:pt x="451" y="351"/>
                    <a:pt x="451" y="228"/>
                  </a:cubicBezTo>
                  <a:cubicBezTo>
                    <a:pt x="451" y="100"/>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8"/>
            <p:cNvSpPr/>
            <p:nvPr/>
          </p:nvSpPr>
          <p:spPr>
            <a:xfrm>
              <a:off x="3596443" y="5500436"/>
              <a:ext cx="13780" cy="13750"/>
            </a:xfrm>
            <a:custGeom>
              <a:rect b="b" l="l" r="r" t="t"/>
              <a:pathLst>
                <a:path extrusionOk="0" h="451" w="452">
                  <a:moveTo>
                    <a:pt x="223" y="1"/>
                  </a:moveTo>
                  <a:cubicBezTo>
                    <a:pt x="100" y="1"/>
                    <a:pt x="0" y="100"/>
                    <a:pt x="0" y="228"/>
                  </a:cubicBezTo>
                  <a:cubicBezTo>
                    <a:pt x="0" y="351"/>
                    <a:pt x="100" y="450"/>
                    <a:pt x="223" y="450"/>
                  </a:cubicBezTo>
                  <a:cubicBezTo>
                    <a:pt x="351" y="450"/>
                    <a:pt x="451" y="351"/>
                    <a:pt x="451" y="228"/>
                  </a:cubicBezTo>
                  <a:cubicBezTo>
                    <a:pt x="451" y="100"/>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8"/>
            <p:cNvSpPr/>
            <p:nvPr/>
          </p:nvSpPr>
          <p:spPr>
            <a:xfrm>
              <a:off x="3500194" y="5444705"/>
              <a:ext cx="13780" cy="13902"/>
            </a:xfrm>
            <a:custGeom>
              <a:rect b="b" l="l" r="r" t="t"/>
              <a:pathLst>
                <a:path extrusionOk="0" h="456" w="452">
                  <a:moveTo>
                    <a:pt x="228" y="0"/>
                  </a:moveTo>
                  <a:cubicBezTo>
                    <a:pt x="101" y="0"/>
                    <a:pt x="1" y="105"/>
                    <a:pt x="1" y="228"/>
                  </a:cubicBezTo>
                  <a:cubicBezTo>
                    <a:pt x="1" y="352"/>
                    <a:pt x="101" y="456"/>
                    <a:pt x="228" y="456"/>
                  </a:cubicBezTo>
                  <a:cubicBezTo>
                    <a:pt x="353" y="456"/>
                    <a:pt x="452" y="352"/>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8"/>
            <p:cNvSpPr/>
            <p:nvPr/>
          </p:nvSpPr>
          <p:spPr>
            <a:xfrm>
              <a:off x="3500194" y="5555558"/>
              <a:ext cx="13780" cy="13902"/>
            </a:xfrm>
            <a:custGeom>
              <a:rect b="b" l="l" r="r" t="t"/>
              <a:pathLst>
                <a:path extrusionOk="0" h="456" w="452">
                  <a:moveTo>
                    <a:pt x="228" y="0"/>
                  </a:moveTo>
                  <a:cubicBezTo>
                    <a:pt x="101" y="0"/>
                    <a:pt x="1" y="105"/>
                    <a:pt x="1" y="228"/>
                  </a:cubicBezTo>
                  <a:cubicBezTo>
                    <a:pt x="1" y="357"/>
                    <a:pt x="101" y="456"/>
                    <a:pt x="228" y="456"/>
                  </a:cubicBezTo>
                  <a:cubicBezTo>
                    <a:pt x="353" y="456"/>
                    <a:pt x="452" y="357"/>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8"/>
            <p:cNvSpPr/>
            <p:nvPr/>
          </p:nvSpPr>
          <p:spPr>
            <a:xfrm>
              <a:off x="3564156" y="5444705"/>
              <a:ext cx="13780" cy="13902"/>
            </a:xfrm>
            <a:custGeom>
              <a:rect b="b" l="l" r="r" t="t"/>
              <a:pathLst>
                <a:path extrusionOk="0" h="456" w="452">
                  <a:moveTo>
                    <a:pt x="229" y="0"/>
                  </a:moveTo>
                  <a:cubicBezTo>
                    <a:pt x="100" y="0"/>
                    <a:pt x="1" y="105"/>
                    <a:pt x="1" y="228"/>
                  </a:cubicBezTo>
                  <a:cubicBezTo>
                    <a:pt x="1" y="352"/>
                    <a:pt x="100" y="456"/>
                    <a:pt x="229" y="456"/>
                  </a:cubicBezTo>
                  <a:cubicBezTo>
                    <a:pt x="352" y="456"/>
                    <a:pt x="452" y="352"/>
                    <a:pt x="452" y="228"/>
                  </a:cubicBezTo>
                  <a:cubicBezTo>
                    <a:pt x="452" y="105"/>
                    <a:pt x="352"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8"/>
            <p:cNvSpPr/>
            <p:nvPr/>
          </p:nvSpPr>
          <p:spPr>
            <a:xfrm>
              <a:off x="3570101" y="5395651"/>
              <a:ext cx="34298" cy="56768"/>
            </a:xfrm>
            <a:custGeom>
              <a:rect b="b" l="l" r="r" t="t"/>
              <a:pathLst>
                <a:path extrusionOk="0" h="1862" w="1125">
                  <a:moveTo>
                    <a:pt x="1054" y="1"/>
                  </a:moveTo>
                  <a:lnTo>
                    <a:pt x="1" y="1823"/>
                  </a:lnTo>
                  <a:lnTo>
                    <a:pt x="71" y="1861"/>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8"/>
            <p:cNvSpPr/>
            <p:nvPr/>
          </p:nvSpPr>
          <p:spPr>
            <a:xfrm>
              <a:off x="3473608" y="5339371"/>
              <a:ext cx="97682" cy="113048"/>
            </a:xfrm>
            <a:custGeom>
              <a:rect b="b" l="l" r="r" t="t"/>
              <a:pathLst>
                <a:path extrusionOk="0" h="3708" w="3204">
                  <a:moveTo>
                    <a:pt x="1072" y="1"/>
                  </a:moveTo>
                  <a:lnTo>
                    <a:pt x="0" y="1866"/>
                  </a:lnTo>
                  <a:lnTo>
                    <a:pt x="1063" y="3707"/>
                  </a:lnTo>
                  <a:lnTo>
                    <a:pt x="1134" y="3669"/>
                  </a:lnTo>
                  <a:lnTo>
                    <a:pt x="90" y="1866"/>
                  </a:lnTo>
                  <a:lnTo>
                    <a:pt x="1120" y="86"/>
                  </a:lnTo>
                  <a:lnTo>
                    <a:pt x="3203" y="86"/>
                  </a:lnTo>
                  <a:lnTo>
                    <a:pt x="32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47" name="Shape 647"/>
        <p:cNvGrpSpPr/>
        <p:nvPr/>
      </p:nvGrpSpPr>
      <p:grpSpPr>
        <a:xfrm>
          <a:off x="0" y="0"/>
          <a:ext cx="0" cy="0"/>
          <a:chOff x="0" y="0"/>
          <a:chExt cx="0" cy="0"/>
        </a:xfrm>
      </p:grpSpPr>
      <p:sp>
        <p:nvSpPr>
          <p:cNvPr id="648" name="Google Shape;648;p9"/>
          <p:cNvSpPr/>
          <p:nvPr/>
        </p:nvSpPr>
        <p:spPr>
          <a:xfrm flipH="1" rot="8329196">
            <a:off x="-6591272" y="-1305294"/>
            <a:ext cx="15045157" cy="5284852"/>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9"/>
          <p:cNvSpPr/>
          <p:nvPr/>
        </p:nvSpPr>
        <p:spPr>
          <a:xfrm rot="-339811">
            <a:off x="-920810" y="5007049"/>
            <a:ext cx="12440203" cy="3755823"/>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0" name="Google Shape;650;p9"/>
          <p:cNvGrpSpPr/>
          <p:nvPr/>
        </p:nvGrpSpPr>
        <p:grpSpPr>
          <a:xfrm>
            <a:off x="-1735761" y="4339054"/>
            <a:ext cx="3476329" cy="3755786"/>
            <a:chOff x="3179709" y="5000350"/>
            <a:chExt cx="526733" cy="569110"/>
          </a:xfrm>
        </p:grpSpPr>
        <p:sp>
          <p:nvSpPr>
            <p:cNvPr id="651" name="Google Shape;651;p9"/>
            <p:cNvSpPr/>
            <p:nvPr/>
          </p:nvSpPr>
          <p:spPr>
            <a:xfrm>
              <a:off x="3377359" y="5283823"/>
              <a:ext cx="131005" cy="113596"/>
            </a:xfrm>
            <a:custGeom>
              <a:rect b="b" l="l" r="r" t="t"/>
              <a:pathLst>
                <a:path extrusionOk="0" h="3726" w="4297">
                  <a:moveTo>
                    <a:pt x="1078" y="0"/>
                  </a:moveTo>
                  <a:lnTo>
                    <a:pt x="1" y="1860"/>
                  </a:lnTo>
                  <a:lnTo>
                    <a:pt x="1078" y="3726"/>
                  </a:lnTo>
                  <a:lnTo>
                    <a:pt x="3204" y="3726"/>
                  </a:lnTo>
                  <a:lnTo>
                    <a:pt x="3204" y="3645"/>
                  </a:lnTo>
                  <a:lnTo>
                    <a:pt x="1125" y="3645"/>
                  </a:lnTo>
                  <a:lnTo>
                    <a:pt x="95" y="1860"/>
                  </a:lnTo>
                  <a:lnTo>
                    <a:pt x="1125" y="81"/>
                  </a:lnTo>
                  <a:lnTo>
                    <a:pt x="3180" y="81"/>
                  </a:lnTo>
                  <a:lnTo>
                    <a:pt x="4224" y="1884"/>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9"/>
            <p:cNvSpPr/>
            <p:nvPr/>
          </p:nvSpPr>
          <p:spPr>
            <a:xfrm>
              <a:off x="3371841" y="5333883"/>
              <a:ext cx="13933" cy="13933"/>
            </a:xfrm>
            <a:custGeom>
              <a:rect b="b" l="l" r="r" t="t"/>
              <a:pathLst>
                <a:path extrusionOk="0" h="457" w="457">
                  <a:moveTo>
                    <a:pt x="228" y="1"/>
                  </a:moveTo>
                  <a:cubicBezTo>
                    <a:pt x="105" y="1"/>
                    <a:pt x="1" y="104"/>
                    <a:pt x="1" y="228"/>
                  </a:cubicBezTo>
                  <a:cubicBezTo>
                    <a:pt x="1" y="351"/>
                    <a:pt x="105" y="456"/>
                    <a:pt x="228" y="456"/>
                  </a:cubicBezTo>
                  <a:cubicBezTo>
                    <a:pt x="357" y="456"/>
                    <a:pt x="456" y="351"/>
                    <a:pt x="456" y="228"/>
                  </a:cubicBezTo>
                  <a:cubicBezTo>
                    <a:pt x="456" y="104"/>
                    <a:pt x="357"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9"/>
            <p:cNvSpPr/>
            <p:nvPr/>
          </p:nvSpPr>
          <p:spPr>
            <a:xfrm>
              <a:off x="3500194" y="5333883"/>
              <a:ext cx="13933" cy="13933"/>
            </a:xfrm>
            <a:custGeom>
              <a:rect b="b" l="l" r="r" t="t"/>
              <a:pathLst>
                <a:path extrusionOk="0" h="457" w="457">
                  <a:moveTo>
                    <a:pt x="228" y="1"/>
                  </a:moveTo>
                  <a:cubicBezTo>
                    <a:pt x="105" y="1"/>
                    <a:pt x="1" y="104"/>
                    <a:pt x="1" y="228"/>
                  </a:cubicBezTo>
                  <a:cubicBezTo>
                    <a:pt x="1" y="351"/>
                    <a:pt x="105" y="456"/>
                    <a:pt x="228" y="456"/>
                  </a:cubicBezTo>
                  <a:cubicBezTo>
                    <a:pt x="353" y="456"/>
                    <a:pt x="456" y="351"/>
                    <a:pt x="456" y="228"/>
                  </a:cubicBezTo>
                  <a:cubicBezTo>
                    <a:pt x="456" y="104"/>
                    <a:pt x="353"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9"/>
            <p:cNvSpPr/>
            <p:nvPr/>
          </p:nvSpPr>
          <p:spPr>
            <a:xfrm>
              <a:off x="3404158" y="5278335"/>
              <a:ext cx="13719" cy="13780"/>
            </a:xfrm>
            <a:custGeom>
              <a:rect b="b" l="l" r="r" t="t"/>
              <a:pathLst>
                <a:path extrusionOk="0" h="452" w="450">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9"/>
            <p:cNvSpPr/>
            <p:nvPr/>
          </p:nvSpPr>
          <p:spPr>
            <a:xfrm>
              <a:off x="3404158" y="5389126"/>
              <a:ext cx="13719" cy="13780"/>
            </a:xfrm>
            <a:custGeom>
              <a:rect b="b" l="l" r="r" t="t"/>
              <a:pathLst>
                <a:path extrusionOk="0" h="452" w="450">
                  <a:moveTo>
                    <a:pt x="228" y="1"/>
                  </a:moveTo>
                  <a:cubicBezTo>
                    <a:pt x="99" y="1"/>
                    <a:pt x="0" y="101"/>
                    <a:pt x="0" y="229"/>
                  </a:cubicBezTo>
                  <a:cubicBezTo>
                    <a:pt x="0" y="353"/>
                    <a:pt x="99" y="452"/>
                    <a:pt x="228" y="452"/>
                  </a:cubicBezTo>
                  <a:cubicBezTo>
                    <a:pt x="351" y="452"/>
                    <a:pt x="450" y="353"/>
                    <a:pt x="450" y="229"/>
                  </a:cubicBezTo>
                  <a:cubicBezTo>
                    <a:pt x="450"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9"/>
            <p:cNvSpPr/>
            <p:nvPr/>
          </p:nvSpPr>
          <p:spPr>
            <a:xfrm>
              <a:off x="3468090" y="5278335"/>
              <a:ext cx="13780" cy="13780"/>
            </a:xfrm>
            <a:custGeom>
              <a:rect b="b" l="l" r="r" t="t"/>
              <a:pathLst>
                <a:path extrusionOk="0" h="452" w="452">
                  <a:moveTo>
                    <a:pt x="228" y="0"/>
                  </a:moveTo>
                  <a:cubicBezTo>
                    <a:pt x="100" y="0"/>
                    <a:pt x="0" y="99"/>
                    <a:pt x="0" y="223"/>
                  </a:cubicBezTo>
                  <a:cubicBezTo>
                    <a:pt x="0" y="351"/>
                    <a:pt x="100" y="451"/>
                    <a:pt x="228" y="451"/>
                  </a:cubicBezTo>
                  <a:cubicBezTo>
                    <a:pt x="352" y="451"/>
                    <a:pt x="451" y="351"/>
                    <a:pt x="451" y="223"/>
                  </a:cubicBezTo>
                  <a:cubicBezTo>
                    <a:pt x="451" y="99"/>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9"/>
            <p:cNvSpPr/>
            <p:nvPr/>
          </p:nvSpPr>
          <p:spPr>
            <a:xfrm>
              <a:off x="3468090" y="5389126"/>
              <a:ext cx="13780" cy="13780"/>
            </a:xfrm>
            <a:custGeom>
              <a:rect b="b" l="l" r="r" t="t"/>
              <a:pathLst>
                <a:path extrusionOk="0" h="452" w="452">
                  <a:moveTo>
                    <a:pt x="228" y="1"/>
                  </a:moveTo>
                  <a:cubicBezTo>
                    <a:pt x="100" y="1"/>
                    <a:pt x="0" y="101"/>
                    <a:pt x="0" y="229"/>
                  </a:cubicBezTo>
                  <a:cubicBezTo>
                    <a:pt x="0" y="353"/>
                    <a:pt x="100" y="452"/>
                    <a:pt x="228" y="452"/>
                  </a:cubicBezTo>
                  <a:cubicBezTo>
                    <a:pt x="352" y="452"/>
                    <a:pt x="451" y="353"/>
                    <a:pt x="451" y="229"/>
                  </a:cubicBezTo>
                  <a:cubicBezTo>
                    <a:pt x="451" y="101"/>
                    <a:pt x="35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9"/>
            <p:cNvSpPr/>
            <p:nvPr/>
          </p:nvSpPr>
          <p:spPr>
            <a:xfrm>
              <a:off x="3473883" y="5117269"/>
              <a:ext cx="130517" cy="57469"/>
            </a:xfrm>
            <a:custGeom>
              <a:rect b="b" l="l" r="r" t="t"/>
              <a:pathLst>
                <a:path extrusionOk="0" h="1885" w="4281">
                  <a:moveTo>
                    <a:pt x="1068" y="0"/>
                  </a:moveTo>
                  <a:lnTo>
                    <a:pt x="0" y="1846"/>
                  </a:lnTo>
                  <a:lnTo>
                    <a:pt x="71" y="1884"/>
                  </a:lnTo>
                  <a:lnTo>
                    <a:pt x="1115" y="81"/>
                  </a:lnTo>
                  <a:lnTo>
                    <a:pt x="3170" y="81"/>
                  </a:lnTo>
                  <a:lnTo>
                    <a:pt x="4215" y="1884"/>
                  </a:lnTo>
                  <a:lnTo>
                    <a:pt x="4281" y="184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9"/>
            <p:cNvSpPr/>
            <p:nvPr/>
          </p:nvSpPr>
          <p:spPr>
            <a:xfrm>
              <a:off x="3468090" y="5167482"/>
              <a:ext cx="13902" cy="13780"/>
            </a:xfrm>
            <a:custGeom>
              <a:rect b="b" l="l" r="r" t="t"/>
              <a:pathLst>
                <a:path extrusionOk="0" h="452" w="456">
                  <a:moveTo>
                    <a:pt x="228" y="0"/>
                  </a:moveTo>
                  <a:cubicBezTo>
                    <a:pt x="105" y="0"/>
                    <a:pt x="0" y="100"/>
                    <a:pt x="0" y="223"/>
                  </a:cubicBezTo>
                  <a:cubicBezTo>
                    <a:pt x="0" y="351"/>
                    <a:pt x="105" y="451"/>
                    <a:pt x="228" y="451"/>
                  </a:cubicBezTo>
                  <a:cubicBezTo>
                    <a:pt x="352" y="451"/>
                    <a:pt x="456" y="351"/>
                    <a:pt x="456" y="223"/>
                  </a:cubicBezTo>
                  <a:cubicBezTo>
                    <a:pt x="456" y="100"/>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9"/>
            <p:cNvSpPr/>
            <p:nvPr/>
          </p:nvSpPr>
          <p:spPr>
            <a:xfrm>
              <a:off x="3596443" y="5167482"/>
              <a:ext cx="13902" cy="13780"/>
            </a:xfrm>
            <a:custGeom>
              <a:rect b="b" l="l" r="r" t="t"/>
              <a:pathLst>
                <a:path extrusionOk="0" h="452" w="456">
                  <a:moveTo>
                    <a:pt x="228" y="0"/>
                  </a:moveTo>
                  <a:cubicBezTo>
                    <a:pt x="105" y="0"/>
                    <a:pt x="0" y="100"/>
                    <a:pt x="0" y="223"/>
                  </a:cubicBezTo>
                  <a:cubicBezTo>
                    <a:pt x="0" y="351"/>
                    <a:pt x="105"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9"/>
            <p:cNvSpPr/>
            <p:nvPr/>
          </p:nvSpPr>
          <p:spPr>
            <a:xfrm>
              <a:off x="3500346" y="5111782"/>
              <a:ext cx="13780" cy="13780"/>
            </a:xfrm>
            <a:custGeom>
              <a:rect b="b" l="l" r="r" t="t"/>
              <a:pathLst>
                <a:path extrusionOk="0" h="452" w="452">
                  <a:moveTo>
                    <a:pt x="223" y="0"/>
                  </a:moveTo>
                  <a:cubicBezTo>
                    <a:pt x="100" y="0"/>
                    <a:pt x="0" y="99"/>
                    <a:pt x="0" y="228"/>
                  </a:cubicBezTo>
                  <a:cubicBezTo>
                    <a:pt x="0" y="351"/>
                    <a:pt x="100" y="451"/>
                    <a:pt x="223" y="451"/>
                  </a:cubicBezTo>
                  <a:cubicBezTo>
                    <a:pt x="352" y="451"/>
                    <a:pt x="451" y="351"/>
                    <a:pt x="451" y="228"/>
                  </a:cubicBezTo>
                  <a:cubicBezTo>
                    <a:pt x="451" y="99"/>
                    <a:pt x="352"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9"/>
            <p:cNvSpPr/>
            <p:nvPr/>
          </p:nvSpPr>
          <p:spPr>
            <a:xfrm>
              <a:off x="3500346" y="5222604"/>
              <a:ext cx="13780" cy="13933"/>
            </a:xfrm>
            <a:custGeom>
              <a:rect b="b" l="l" r="r" t="t"/>
              <a:pathLst>
                <a:path extrusionOk="0" h="457" w="452">
                  <a:moveTo>
                    <a:pt x="223" y="1"/>
                  </a:moveTo>
                  <a:cubicBezTo>
                    <a:pt x="100" y="1"/>
                    <a:pt x="0" y="105"/>
                    <a:pt x="0" y="229"/>
                  </a:cubicBezTo>
                  <a:cubicBezTo>
                    <a:pt x="0" y="352"/>
                    <a:pt x="100" y="457"/>
                    <a:pt x="223" y="457"/>
                  </a:cubicBezTo>
                  <a:cubicBezTo>
                    <a:pt x="352" y="457"/>
                    <a:pt x="451" y="352"/>
                    <a:pt x="451" y="229"/>
                  </a:cubicBezTo>
                  <a:cubicBezTo>
                    <a:pt x="451" y="105"/>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9"/>
            <p:cNvSpPr/>
            <p:nvPr/>
          </p:nvSpPr>
          <p:spPr>
            <a:xfrm>
              <a:off x="3564309" y="5111782"/>
              <a:ext cx="13780" cy="13780"/>
            </a:xfrm>
            <a:custGeom>
              <a:rect b="b" l="l" r="r" t="t"/>
              <a:pathLst>
                <a:path extrusionOk="0" h="452" w="452">
                  <a:moveTo>
                    <a:pt x="224" y="0"/>
                  </a:moveTo>
                  <a:cubicBezTo>
                    <a:pt x="101" y="0"/>
                    <a:pt x="0" y="99"/>
                    <a:pt x="0" y="228"/>
                  </a:cubicBezTo>
                  <a:cubicBezTo>
                    <a:pt x="0" y="351"/>
                    <a:pt x="101" y="451"/>
                    <a:pt x="224" y="451"/>
                  </a:cubicBezTo>
                  <a:cubicBezTo>
                    <a:pt x="351" y="451"/>
                    <a:pt x="451" y="351"/>
                    <a:pt x="451" y="228"/>
                  </a:cubicBezTo>
                  <a:cubicBezTo>
                    <a:pt x="451"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9"/>
            <p:cNvSpPr/>
            <p:nvPr/>
          </p:nvSpPr>
          <p:spPr>
            <a:xfrm>
              <a:off x="3564309" y="5222604"/>
              <a:ext cx="13780" cy="13933"/>
            </a:xfrm>
            <a:custGeom>
              <a:rect b="b" l="l" r="r" t="t"/>
              <a:pathLst>
                <a:path extrusionOk="0" h="457" w="452">
                  <a:moveTo>
                    <a:pt x="224" y="1"/>
                  </a:moveTo>
                  <a:cubicBezTo>
                    <a:pt x="101" y="1"/>
                    <a:pt x="0" y="105"/>
                    <a:pt x="0" y="229"/>
                  </a:cubicBezTo>
                  <a:cubicBezTo>
                    <a:pt x="0" y="352"/>
                    <a:pt x="101" y="457"/>
                    <a:pt x="224" y="457"/>
                  </a:cubicBezTo>
                  <a:cubicBezTo>
                    <a:pt x="351" y="457"/>
                    <a:pt x="451" y="352"/>
                    <a:pt x="451" y="229"/>
                  </a:cubicBezTo>
                  <a:cubicBezTo>
                    <a:pt x="451" y="105"/>
                    <a:pt x="351" y="1"/>
                    <a:pt x="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9"/>
            <p:cNvSpPr/>
            <p:nvPr/>
          </p:nvSpPr>
          <p:spPr>
            <a:xfrm>
              <a:off x="3570101" y="5062270"/>
              <a:ext cx="34176" cy="56737"/>
            </a:xfrm>
            <a:custGeom>
              <a:rect b="b" l="l" r="r" t="t"/>
              <a:pathLst>
                <a:path extrusionOk="0" h="1861" w="1121">
                  <a:moveTo>
                    <a:pt x="1054" y="1"/>
                  </a:moveTo>
                  <a:lnTo>
                    <a:pt x="1" y="1823"/>
                  </a:lnTo>
                  <a:lnTo>
                    <a:pt x="71" y="1861"/>
                  </a:lnTo>
                  <a:lnTo>
                    <a:pt x="1120"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9"/>
            <p:cNvSpPr/>
            <p:nvPr/>
          </p:nvSpPr>
          <p:spPr>
            <a:xfrm>
              <a:off x="3596443" y="5056081"/>
              <a:ext cx="13902" cy="13902"/>
            </a:xfrm>
            <a:custGeom>
              <a:rect b="b" l="l" r="r" t="t"/>
              <a:pathLst>
                <a:path extrusionOk="0" h="456" w="456">
                  <a:moveTo>
                    <a:pt x="228" y="0"/>
                  </a:moveTo>
                  <a:cubicBezTo>
                    <a:pt x="105" y="0"/>
                    <a:pt x="0" y="104"/>
                    <a:pt x="0" y="228"/>
                  </a:cubicBezTo>
                  <a:cubicBezTo>
                    <a:pt x="0" y="351"/>
                    <a:pt x="105" y="456"/>
                    <a:pt x="228" y="456"/>
                  </a:cubicBezTo>
                  <a:cubicBezTo>
                    <a:pt x="351" y="456"/>
                    <a:pt x="456" y="351"/>
                    <a:pt x="456" y="228"/>
                  </a:cubicBezTo>
                  <a:cubicBezTo>
                    <a:pt x="456" y="104"/>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9"/>
            <p:cNvSpPr/>
            <p:nvPr/>
          </p:nvSpPr>
          <p:spPr>
            <a:xfrm>
              <a:off x="3185502" y="5284951"/>
              <a:ext cx="34298" cy="56768"/>
            </a:xfrm>
            <a:custGeom>
              <a:rect b="b" l="l" r="r" t="t"/>
              <a:pathLst>
                <a:path extrusionOk="0" h="1862" w="1125">
                  <a:moveTo>
                    <a:pt x="1054" y="1"/>
                  </a:moveTo>
                  <a:lnTo>
                    <a:pt x="0" y="1823"/>
                  </a:lnTo>
                  <a:lnTo>
                    <a:pt x="71" y="1862"/>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9"/>
            <p:cNvSpPr/>
            <p:nvPr/>
          </p:nvSpPr>
          <p:spPr>
            <a:xfrm>
              <a:off x="3179709" y="5334432"/>
              <a:ext cx="13780" cy="13780"/>
            </a:xfrm>
            <a:custGeom>
              <a:rect b="b" l="l" r="r" t="t"/>
              <a:pathLst>
                <a:path extrusionOk="0" h="452" w="452">
                  <a:moveTo>
                    <a:pt x="223" y="1"/>
                  </a:moveTo>
                  <a:cubicBezTo>
                    <a:pt x="100" y="1"/>
                    <a:pt x="0" y="101"/>
                    <a:pt x="0" y="224"/>
                  </a:cubicBezTo>
                  <a:cubicBezTo>
                    <a:pt x="0" y="353"/>
                    <a:pt x="100" y="452"/>
                    <a:pt x="223" y="452"/>
                  </a:cubicBezTo>
                  <a:cubicBezTo>
                    <a:pt x="351" y="452"/>
                    <a:pt x="451" y="353"/>
                    <a:pt x="451" y="224"/>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9"/>
            <p:cNvSpPr/>
            <p:nvPr/>
          </p:nvSpPr>
          <p:spPr>
            <a:xfrm>
              <a:off x="3211812" y="5278731"/>
              <a:ext cx="13933" cy="13780"/>
            </a:xfrm>
            <a:custGeom>
              <a:rect b="b" l="l" r="r" t="t"/>
              <a:pathLst>
                <a:path extrusionOk="0" h="452" w="457">
                  <a:moveTo>
                    <a:pt x="229" y="1"/>
                  </a:moveTo>
                  <a:cubicBezTo>
                    <a:pt x="106" y="1"/>
                    <a:pt x="1" y="101"/>
                    <a:pt x="1" y="229"/>
                  </a:cubicBezTo>
                  <a:cubicBezTo>
                    <a:pt x="1" y="353"/>
                    <a:pt x="106" y="452"/>
                    <a:pt x="229" y="452"/>
                  </a:cubicBezTo>
                  <a:cubicBezTo>
                    <a:pt x="352" y="452"/>
                    <a:pt x="456" y="353"/>
                    <a:pt x="456" y="229"/>
                  </a:cubicBezTo>
                  <a:cubicBezTo>
                    <a:pt x="456" y="101"/>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9"/>
            <p:cNvSpPr/>
            <p:nvPr/>
          </p:nvSpPr>
          <p:spPr>
            <a:xfrm>
              <a:off x="3666168" y="5228701"/>
              <a:ext cx="34207" cy="56859"/>
            </a:xfrm>
            <a:custGeom>
              <a:rect b="b" l="l" r="r" t="t"/>
              <a:pathLst>
                <a:path extrusionOk="0" h="1865" w="1122">
                  <a:moveTo>
                    <a:pt x="1054" y="0"/>
                  </a:moveTo>
                  <a:lnTo>
                    <a:pt x="0" y="1823"/>
                  </a:lnTo>
                  <a:lnTo>
                    <a:pt x="72" y="1865"/>
                  </a:lnTo>
                  <a:lnTo>
                    <a:pt x="1121" y="42"/>
                  </a:lnTo>
                  <a:lnTo>
                    <a:pt x="1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9"/>
            <p:cNvSpPr/>
            <p:nvPr/>
          </p:nvSpPr>
          <p:spPr>
            <a:xfrm>
              <a:off x="3660405" y="5278335"/>
              <a:ext cx="13780" cy="13780"/>
            </a:xfrm>
            <a:custGeom>
              <a:rect b="b" l="l" r="r" t="t"/>
              <a:pathLst>
                <a:path extrusionOk="0" h="452" w="452">
                  <a:moveTo>
                    <a:pt x="223" y="0"/>
                  </a:moveTo>
                  <a:cubicBezTo>
                    <a:pt x="99" y="0"/>
                    <a:pt x="0" y="99"/>
                    <a:pt x="0" y="223"/>
                  </a:cubicBezTo>
                  <a:cubicBezTo>
                    <a:pt x="0" y="351"/>
                    <a:pt x="99"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9"/>
            <p:cNvSpPr/>
            <p:nvPr/>
          </p:nvSpPr>
          <p:spPr>
            <a:xfrm>
              <a:off x="3692509" y="5222604"/>
              <a:ext cx="13933" cy="13750"/>
            </a:xfrm>
            <a:custGeom>
              <a:rect b="b" l="l" r="r" t="t"/>
              <a:pathLst>
                <a:path extrusionOk="0" h="451" w="457">
                  <a:moveTo>
                    <a:pt x="229" y="1"/>
                  </a:moveTo>
                  <a:cubicBezTo>
                    <a:pt x="104" y="1"/>
                    <a:pt x="1" y="100"/>
                    <a:pt x="1" y="229"/>
                  </a:cubicBezTo>
                  <a:cubicBezTo>
                    <a:pt x="1" y="352"/>
                    <a:pt x="104"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9"/>
            <p:cNvSpPr/>
            <p:nvPr/>
          </p:nvSpPr>
          <p:spPr>
            <a:xfrm>
              <a:off x="3377786" y="5062270"/>
              <a:ext cx="34329" cy="56737"/>
            </a:xfrm>
            <a:custGeom>
              <a:rect b="b" l="l" r="r" t="t"/>
              <a:pathLst>
                <a:path extrusionOk="0" h="1861" w="1126">
                  <a:moveTo>
                    <a:pt x="1054" y="1"/>
                  </a:moveTo>
                  <a:lnTo>
                    <a:pt x="0" y="1823"/>
                  </a:lnTo>
                  <a:lnTo>
                    <a:pt x="72" y="1861"/>
                  </a:lnTo>
                  <a:lnTo>
                    <a:pt x="1126"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9"/>
            <p:cNvSpPr/>
            <p:nvPr/>
          </p:nvSpPr>
          <p:spPr>
            <a:xfrm>
              <a:off x="3372024" y="5111782"/>
              <a:ext cx="13750" cy="13780"/>
            </a:xfrm>
            <a:custGeom>
              <a:rect b="b" l="l" r="r" t="t"/>
              <a:pathLst>
                <a:path extrusionOk="0" h="452" w="451">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9"/>
            <p:cNvSpPr/>
            <p:nvPr/>
          </p:nvSpPr>
          <p:spPr>
            <a:xfrm>
              <a:off x="3404280" y="5056081"/>
              <a:ext cx="13780" cy="13780"/>
            </a:xfrm>
            <a:custGeom>
              <a:rect b="b" l="l" r="r" t="t"/>
              <a:pathLst>
                <a:path extrusionOk="0" h="452" w="452">
                  <a:moveTo>
                    <a:pt x="224" y="0"/>
                  </a:moveTo>
                  <a:cubicBezTo>
                    <a:pt x="100" y="0"/>
                    <a:pt x="1" y="99"/>
                    <a:pt x="1" y="228"/>
                  </a:cubicBezTo>
                  <a:cubicBezTo>
                    <a:pt x="1" y="351"/>
                    <a:pt x="100" y="451"/>
                    <a:pt x="224" y="451"/>
                  </a:cubicBezTo>
                  <a:cubicBezTo>
                    <a:pt x="351" y="451"/>
                    <a:pt x="452" y="351"/>
                    <a:pt x="452" y="228"/>
                  </a:cubicBezTo>
                  <a:cubicBezTo>
                    <a:pt x="452"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9"/>
            <p:cNvSpPr/>
            <p:nvPr/>
          </p:nvSpPr>
          <p:spPr>
            <a:xfrm>
              <a:off x="3377939" y="5006569"/>
              <a:ext cx="34329" cy="56737"/>
            </a:xfrm>
            <a:custGeom>
              <a:rect b="b" l="l" r="r" t="t"/>
              <a:pathLst>
                <a:path extrusionOk="0" h="1861" w="1126">
                  <a:moveTo>
                    <a:pt x="72" y="1"/>
                  </a:moveTo>
                  <a:lnTo>
                    <a:pt x="0" y="38"/>
                  </a:lnTo>
                  <a:lnTo>
                    <a:pt x="1054" y="1861"/>
                  </a:lnTo>
                  <a:lnTo>
                    <a:pt x="1125"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9"/>
            <p:cNvSpPr/>
            <p:nvPr/>
          </p:nvSpPr>
          <p:spPr>
            <a:xfrm>
              <a:off x="3372024" y="5000350"/>
              <a:ext cx="13750" cy="13933"/>
            </a:xfrm>
            <a:custGeom>
              <a:rect b="b" l="l" r="r" t="t"/>
              <a:pathLst>
                <a:path extrusionOk="0" h="457" w="451">
                  <a:moveTo>
                    <a:pt x="228" y="1"/>
                  </a:moveTo>
                  <a:cubicBezTo>
                    <a:pt x="99" y="1"/>
                    <a:pt x="0" y="105"/>
                    <a:pt x="0" y="229"/>
                  </a:cubicBezTo>
                  <a:cubicBezTo>
                    <a:pt x="0" y="356"/>
                    <a:pt x="99" y="457"/>
                    <a:pt x="228" y="457"/>
                  </a:cubicBezTo>
                  <a:cubicBezTo>
                    <a:pt x="351" y="457"/>
                    <a:pt x="450" y="356"/>
                    <a:pt x="450" y="229"/>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9"/>
            <p:cNvSpPr/>
            <p:nvPr/>
          </p:nvSpPr>
          <p:spPr>
            <a:xfrm>
              <a:off x="3185624" y="5118428"/>
              <a:ext cx="34176" cy="56737"/>
            </a:xfrm>
            <a:custGeom>
              <a:rect b="b" l="l" r="r" t="t"/>
              <a:pathLst>
                <a:path extrusionOk="0" h="1861" w="1121">
                  <a:moveTo>
                    <a:pt x="72" y="1"/>
                  </a:moveTo>
                  <a:lnTo>
                    <a:pt x="1" y="38"/>
                  </a:lnTo>
                  <a:lnTo>
                    <a:pt x="1055" y="1861"/>
                  </a:lnTo>
                  <a:lnTo>
                    <a:pt x="1121"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9"/>
            <p:cNvSpPr/>
            <p:nvPr/>
          </p:nvSpPr>
          <p:spPr>
            <a:xfrm>
              <a:off x="3211812" y="5167909"/>
              <a:ext cx="13933" cy="13750"/>
            </a:xfrm>
            <a:custGeom>
              <a:rect b="b" l="l" r="r" t="t"/>
              <a:pathLst>
                <a:path extrusionOk="0" h="451" w="457">
                  <a:moveTo>
                    <a:pt x="229" y="1"/>
                  </a:moveTo>
                  <a:cubicBezTo>
                    <a:pt x="106" y="1"/>
                    <a:pt x="1" y="100"/>
                    <a:pt x="1" y="229"/>
                  </a:cubicBezTo>
                  <a:cubicBezTo>
                    <a:pt x="1" y="352"/>
                    <a:pt x="106"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9"/>
            <p:cNvSpPr/>
            <p:nvPr/>
          </p:nvSpPr>
          <p:spPr>
            <a:xfrm>
              <a:off x="3179709" y="5112178"/>
              <a:ext cx="13780" cy="13933"/>
            </a:xfrm>
            <a:custGeom>
              <a:rect b="b" l="l" r="r" t="t"/>
              <a:pathLst>
                <a:path extrusionOk="0" h="457" w="452">
                  <a:moveTo>
                    <a:pt x="223" y="1"/>
                  </a:moveTo>
                  <a:cubicBezTo>
                    <a:pt x="100" y="1"/>
                    <a:pt x="0" y="106"/>
                    <a:pt x="0" y="229"/>
                  </a:cubicBezTo>
                  <a:cubicBezTo>
                    <a:pt x="0" y="353"/>
                    <a:pt x="100" y="456"/>
                    <a:pt x="223" y="456"/>
                  </a:cubicBezTo>
                  <a:cubicBezTo>
                    <a:pt x="351" y="456"/>
                    <a:pt x="451" y="353"/>
                    <a:pt x="451" y="229"/>
                  </a:cubicBezTo>
                  <a:cubicBezTo>
                    <a:pt x="451" y="106"/>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9"/>
            <p:cNvSpPr/>
            <p:nvPr/>
          </p:nvSpPr>
          <p:spPr>
            <a:xfrm>
              <a:off x="3281263" y="5228701"/>
              <a:ext cx="97743" cy="113596"/>
            </a:xfrm>
            <a:custGeom>
              <a:rect b="b" l="l" r="r" t="t"/>
              <a:pathLst>
                <a:path extrusionOk="0" h="3726" w="3206">
                  <a:moveTo>
                    <a:pt x="1079" y="0"/>
                  </a:moveTo>
                  <a:lnTo>
                    <a:pt x="1" y="1860"/>
                  </a:lnTo>
                  <a:lnTo>
                    <a:pt x="1079" y="3725"/>
                  </a:lnTo>
                  <a:lnTo>
                    <a:pt x="3205" y="3725"/>
                  </a:lnTo>
                  <a:lnTo>
                    <a:pt x="3205" y="3645"/>
                  </a:lnTo>
                  <a:lnTo>
                    <a:pt x="1126" y="3645"/>
                  </a:lnTo>
                  <a:lnTo>
                    <a:pt x="96" y="1860"/>
                  </a:lnTo>
                  <a:lnTo>
                    <a:pt x="1126" y="80"/>
                  </a:lnTo>
                  <a:lnTo>
                    <a:pt x="3205" y="80"/>
                  </a:lnTo>
                  <a:lnTo>
                    <a:pt x="32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9"/>
            <p:cNvSpPr/>
            <p:nvPr/>
          </p:nvSpPr>
          <p:spPr>
            <a:xfrm>
              <a:off x="3275806" y="5278731"/>
              <a:ext cx="13902" cy="13780"/>
            </a:xfrm>
            <a:custGeom>
              <a:rect b="b" l="l" r="r" t="t"/>
              <a:pathLst>
                <a:path extrusionOk="0" h="452" w="456">
                  <a:moveTo>
                    <a:pt x="228" y="1"/>
                  </a:moveTo>
                  <a:cubicBezTo>
                    <a:pt x="104" y="1"/>
                    <a:pt x="0" y="101"/>
                    <a:pt x="0" y="229"/>
                  </a:cubicBezTo>
                  <a:cubicBezTo>
                    <a:pt x="0" y="353"/>
                    <a:pt x="104" y="452"/>
                    <a:pt x="228" y="452"/>
                  </a:cubicBezTo>
                  <a:cubicBezTo>
                    <a:pt x="351" y="452"/>
                    <a:pt x="456" y="353"/>
                    <a:pt x="456" y="229"/>
                  </a:cubicBezTo>
                  <a:cubicBezTo>
                    <a:pt x="456"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9"/>
            <p:cNvSpPr/>
            <p:nvPr/>
          </p:nvSpPr>
          <p:spPr>
            <a:xfrm>
              <a:off x="3308061" y="5223031"/>
              <a:ext cx="13780" cy="13933"/>
            </a:xfrm>
            <a:custGeom>
              <a:rect b="b" l="l" r="r" t="t"/>
              <a:pathLst>
                <a:path extrusionOk="0" h="457" w="452">
                  <a:moveTo>
                    <a:pt x="228" y="1"/>
                  </a:moveTo>
                  <a:cubicBezTo>
                    <a:pt x="99" y="1"/>
                    <a:pt x="0" y="105"/>
                    <a:pt x="0" y="228"/>
                  </a:cubicBezTo>
                  <a:cubicBezTo>
                    <a:pt x="0" y="351"/>
                    <a:pt x="99" y="456"/>
                    <a:pt x="228" y="456"/>
                  </a:cubicBezTo>
                  <a:cubicBezTo>
                    <a:pt x="351" y="456"/>
                    <a:pt x="451" y="351"/>
                    <a:pt x="451" y="228"/>
                  </a:cubicBezTo>
                  <a:cubicBezTo>
                    <a:pt x="451"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9"/>
            <p:cNvSpPr/>
            <p:nvPr/>
          </p:nvSpPr>
          <p:spPr>
            <a:xfrm>
              <a:off x="3308061" y="5334035"/>
              <a:ext cx="13780" cy="13780"/>
            </a:xfrm>
            <a:custGeom>
              <a:rect b="b" l="l" r="r" t="t"/>
              <a:pathLst>
                <a:path extrusionOk="0" h="452" w="452">
                  <a:moveTo>
                    <a:pt x="228" y="0"/>
                  </a:moveTo>
                  <a:cubicBezTo>
                    <a:pt x="99" y="0"/>
                    <a:pt x="0" y="99"/>
                    <a:pt x="0" y="223"/>
                  </a:cubicBezTo>
                  <a:cubicBezTo>
                    <a:pt x="0" y="351"/>
                    <a:pt x="99"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9"/>
            <p:cNvSpPr/>
            <p:nvPr/>
          </p:nvSpPr>
          <p:spPr>
            <a:xfrm>
              <a:off x="3372024" y="5223031"/>
              <a:ext cx="13750" cy="13933"/>
            </a:xfrm>
            <a:custGeom>
              <a:rect b="b" l="l" r="r" t="t"/>
              <a:pathLst>
                <a:path extrusionOk="0" h="457" w="451">
                  <a:moveTo>
                    <a:pt x="228" y="1"/>
                  </a:moveTo>
                  <a:cubicBezTo>
                    <a:pt x="99" y="1"/>
                    <a:pt x="0" y="105"/>
                    <a:pt x="0" y="228"/>
                  </a:cubicBezTo>
                  <a:cubicBezTo>
                    <a:pt x="0" y="351"/>
                    <a:pt x="99" y="456"/>
                    <a:pt x="228" y="456"/>
                  </a:cubicBezTo>
                  <a:cubicBezTo>
                    <a:pt x="351" y="456"/>
                    <a:pt x="450" y="351"/>
                    <a:pt x="450" y="228"/>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9"/>
            <p:cNvSpPr/>
            <p:nvPr/>
          </p:nvSpPr>
          <p:spPr>
            <a:xfrm>
              <a:off x="3377359" y="5172970"/>
              <a:ext cx="131005" cy="113048"/>
            </a:xfrm>
            <a:custGeom>
              <a:rect b="b" l="l" r="r" t="t"/>
              <a:pathLst>
                <a:path extrusionOk="0" h="3708" w="4297">
                  <a:moveTo>
                    <a:pt x="1078" y="0"/>
                  </a:moveTo>
                  <a:lnTo>
                    <a:pt x="1" y="1861"/>
                  </a:lnTo>
                  <a:lnTo>
                    <a:pt x="1068" y="3708"/>
                  </a:lnTo>
                  <a:lnTo>
                    <a:pt x="1135" y="3665"/>
                  </a:lnTo>
                  <a:lnTo>
                    <a:pt x="95" y="1861"/>
                  </a:lnTo>
                  <a:lnTo>
                    <a:pt x="1125" y="81"/>
                  </a:lnTo>
                  <a:lnTo>
                    <a:pt x="3186" y="81"/>
                  </a:lnTo>
                  <a:lnTo>
                    <a:pt x="4224" y="1885"/>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9"/>
            <p:cNvSpPr/>
            <p:nvPr/>
          </p:nvSpPr>
          <p:spPr>
            <a:xfrm>
              <a:off x="3404158" y="5167482"/>
              <a:ext cx="13902" cy="13780"/>
            </a:xfrm>
            <a:custGeom>
              <a:rect b="b" l="l" r="r" t="t"/>
              <a:pathLst>
                <a:path extrusionOk="0" h="452" w="456">
                  <a:moveTo>
                    <a:pt x="228" y="0"/>
                  </a:moveTo>
                  <a:cubicBezTo>
                    <a:pt x="104" y="0"/>
                    <a:pt x="0" y="100"/>
                    <a:pt x="0" y="223"/>
                  </a:cubicBezTo>
                  <a:cubicBezTo>
                    <a:pt x="0" y="351"/>
                    <a:pt x="104"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9"/>
            <p:cNvSpPr/>
            <p:nvPr/>
          </p:nvSpPr>
          <p:spPr>
            <a:xfrm>
              <a:off x="3281720" y="5117269"/>
              <a:ext cx="97286" cy="57469"/>
            </a:xfrm>
            <a:custGeom>
              <a:rect b="b" l="l" r="r" t="t"/>
              <a:pathLst>
                <a:path extrusionOk="0" h="1885" w="3191">
                  <a:moveTo>
                    <a:pt x="1064" y="0"/>
                  </a:moveTo>
                  <a:lnTo>
                    <a:pt x="1" y="1842"/>
                  </a:lnTo>
                  <a:lnTo>
                    <a:pt x="67" y="1884"/>
                  </a:lnTo>
                  <a:lnTo>
                    <a:pt x="1111" y="81"/>
                  </a:lnTo>
                  <a:lnTo>
                    <a:pt x="3190" y="81"/>
                  </a:lnTo>
                  <a:lnTo>
                    <a:pt x="3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9"/>
            <p:cNvSpPr/>
            <p:nvPr/>
          </p:nvSpPr>
          <p:spPr>
            <a:xfrm>
              <a:off x="3308061" y="5111782"/>
              <a:ext cx="13780" cy="13780"/>
            </a:xfrm>
            <a:custGeom>
              <a:rect b="b" l="l" r="r" t="t"/>
              <a:pathLst>
                <a:path extrusionOk="0" h="452" w="452">
                  <a:moveTo>
                    <a:pt x="228" y="0"/>
                  </a:moveTo>
                  <a:cubicBezTo>
                    <a:pt x="99" y="0"/>
                    <a:pt x="0" y="99"/>
                    <a:pt x="0" y="228"/>
                  </a:cubicBezTo>
                  <a:cubicBezTo>
                    <a:pt x="0" y="351"/>
                    <a:pt x="99" y="451"/>
                    <a:pt x="228" y="451"/>
                  </a:cubicBezTo>
                  <a:cubicBezTo>
                    <a:pt x="351" y="451"/>
                    <a:pt x="451" y="351"/>
                    <a:pt x="451" y="228"/>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9"/>
            <p:cNvSpPr/>
            <p:nvPr/>
          </p:nvSpPr>
          <p:spPr>
            <a:xfrm>
              <a:off x="3569644" y="5283823"/>
              <a:ext cx="130852" cy="113596"/>
            </a:xfrm>
            <a:custGeom>
              <a:rect b="b" l="l" r="r" t="t"/>
              <a:pathLst>
                <a:path extrusionOk="0" h="3726" w="4292">
                  <a:moveTo>
                    <a:pt x="1078" y="0"/>
                  </a:moveTo>
                  <a:lnTo>
                    <a:pt x="1" y="1860"/>
                  </a:lnTo>
                  <a:lnTo>
                    <a:pt x="1078" y="3726"/>
                  </a:lnTo>
                  <a:lnTo>
                    <a:pt x="3205" y="3726"/>
                  </a:lnTo>
                  <a:lnTo>
                    <a:pt x="3205" y="3645"/>
                  </a:lnTo>
                  <a:lnTo>
                    <a:pt x="1122" y="3645"/>
                  </a:lnTo>
                  <a:lnTo>
                    <a:pt x="96" y="1860"/>
                  </a:lnTo>
                  <a:lnTo>
                    <a:pt x="1122" y="81"/>
                  </a:lnTo>
                  <a:lnTo>
                    <a:pt x="3181" y="81"/>
                  </a:lnTo>
                  <a:lnTo>
                    <a:pt x="4220" y="1884"/>
                  </a:lnTo>
                  <a:lnTo>
                    <a:pt x="4292" y="1842"/>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9"/>
            <p:cNvSpPr/>
            <p:nvPr/>
          </p:nvSpPr>
          <p:spPr>
            <a:xfrm>
              <a:off x="3564156" y="5333883"/>
              <a:ext cx="13933" cy="13933"/>
            </a:xfrm>
            <a:custGeom>
              <a:rect b="b" l="l" r="r" t="t"/>
              <a:pathLst>
                <a:path extrusionOk="0" h="457" w="457">
                  <a:moveTo>
                    <a:pt x="229" y="1"/>
                  </a:moveTo>
                  <a:cubicBezTo>
                    <a:pt x="100" y="1"/>
                    <a:pt x="1" y="104"/>
                    <a:pt x="1" y="228"/>
                  </a:cubicBezTo>
                  <a:cubicBezTo>
                    <a:pt x="1" y="351"/>
                    <a:pt x="100" y="456"/>
                    <a:pt x="229" y="456"/>
                  </a:cubicBezTo>
                  <a:cubicBezTo>
                    <a:pt x="352" y="456"/>
                    <a:pt x="456" y="351"/>
                    <a:pt x="456" y="228"/>
                  </a:cubicBezTo>
                  <a:cubicBezTo>
                    <a:pt x="456"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9"/>
            <p:cNvSpPr/>
            <p:nvPr/>
          </p:nvSpPr>
          <p:spPr>
            <a:xfrm>
              <a:off x="3692509" y="5333883"/>
              <a:ext cx="13780" cy="13933"/>
            </a:xfrm>
            <a:custGeom>
              <a:rect b="b" l="l" r="r" t="t"/>
              <a:pathLst>
                <a:path extrusionOk="0" h="457" w="452">
                  <a:moveTo>
                    <a:pt x="229" y="1"/>
                  </a:moveTo>
                  <a:cubicBezTo>
                    <a:pt x="100" y="1"/>
                    <a:pt x="1" y="104"/>
                    <a:pt x="1" y="228"/>
                  </a:cubicBezTo>
                  <a:cubicBezTo>
                    <a:pt x="1" y="351"/>
                    <a:pt x="100" y="456"/>
                    <a:pt x="229" y="456"/>
                  </a:cubicBezTo>
                  <a:cubicBezTo>
                    <a:pt x="352" y="456"/>
                    <a:pt x="452" y="351"/>
                    <a:pt x="452" y="228"/>
                  </a:cubicBezTo>
                  <a:cubicBezTo>
                    <a:pt x="452"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9"/>
            <p:cNvSpPr/>
            <p:nvPr/>
          </p:nvSpPr>
          <p:spPr>
            <a:xfrm>
              <a:off x="3596443" y="5278335"/>
              <a:ext cx="13780" cy="13780"/>
            </a:xfrm>
            <a:custGeom>
              <a:rect b="b" l="l" r="r" t="t"/>
              <a:pathLst>
                <a:path extrusionOk="0" h="452" w="452">
                  <a:moveTo>
                    <a:pt x="223" y="0"/>
                  </a:moveTo>
                  <a:cubicBezTo>
                    <a:pt x="100" y="0"/>
                    <a:pt x="0" y="99"/>
                    <a:pt x="0" y="223"/>
                  </a:cubicBezTo>
                  <a:cubicBezTo>
                    <a:pt x="0" y="351"/>
                    <a:pt x="100"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9"/>
            <p:cNvSpPr/>
            <p:nvPr/>
          </p:nvSpPr>
          <p:spPr>
            <a:xfrm>
              <a:off x="3596443" y="5389126"/>
              <a:ext cx="13780" cy="13780"/>
            </a:xfrm>
            <a:custGeom>
              <a:rect b="b" l="l" r="r" t="t"/>
              <a:pathLst>
                <a:path extrusionOk="0" h="452" w="452">
                  <a:moveTo>
                    <a:pt x="223" y="1"/>
                  </a:moveTo>
                  <a:cubicBezTo>
                    <a:pt x="100" y="1"/>
                    <a:pt x="0" y="101"/>
                    <a:pt x="0" y="229"/>
                  </a:cubicBezTo>
                  <a:cubicBezTo>
                    <a:pt x="0" y="353"/>
                    <a:pt x="100"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9"/>
            <p:cNvSpPr/>
            <p:nvPr/>
          </p:nvSpPr>
          <p:spPr>
            <a:xfrm>
              <a:off x="3660405" y="5389126"/>
              <a:ext cx="13780" cy="13780"/>
            </a:xfrm>
            <a:custGeom>
              <a:rect b="b" l="l" r="r" t="t"/>
              <a:pathLst>
                <a:path extrusionOk="0" h="452" w="452">
                  <a:moveTo>
                    <a:pt x="223" y="1"/>
                  </a:moveTo>
                  <a:cubicBezTo>
                    <a:pt x="99" y="1"/>
                    <a:pt x="0" y="101"/>
                    <a:pt x="0" y="229"/>
                  </a:cubicBezTo>
                  <a:cubicBezTo>
                    <a:pt x="0" y="353"/>
                    <a:pt x="99"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9"/>
            <p:cNvSpPr/>
            <p:nvPr/>
          </p:nvSpPr>
          <p:spPr>
            <a:xfrm>
              <a:off x="3185502" y="5173397"/>
              <a:ext cx="130547" cy="57469"/>
            </a:xfrm>
            <a:custGeom>
              <a:rect b="b" l="l" r="r" t="t"/>
              <a:pathLst>
                <a:path extrusionOk="0" h="1885" w="4282">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9"/>
            <p:cNvSpPr/>
            <p:nvPr/>
          </p:nvSpPr>
          <p:spPr>
            <a:xfrm>
              <a:off x="3218642" y="5284524"/>
              <a:ext cx="64268" cy="2500"/>
            </a:xfrm>
            <a:custGeom>
              <a:rect b="b" l="l" r="r" t="t"/>
              <a:pathLst>
                <a:path extrusionOk="0" h="82" w="2108">
                  <a:moveTo>
                    <a:pt x="0" y="1"/>
                  </a:moveTo>
                  <a:lnTo>
                    <a:pt x="0" y="82"/>
                  </a:lnTo>
                  <a:lnTo>
                    <a:pt x="2107" y="82"/>
                  </a:lnTo>
                  <a:lnTo>
                    <a:pt x="2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9"/>
            <p:cNvSpPr/>
            <p:nvPr/>
          </p:nvSpPr>
          <p:spPr>
            <a:xfrm>
              <a:off x="3179709" y="5223640"/>
              <a:ext cx="13780" cy="13780"/>
            </a:xfrm>
            <a:custGeom>
              <a:rect b="b" l="l" r="r" t="t"/>
              <a:pathLst>
                <a:path extrusionOk="0" h="452" w="452">
                  <a:moveTo>
                    <a:pt x="228" y="0"/>
                  </a:moveTo>
                  <a:cubicBezTo>
                    <a:pt x="100" y="0"/>
                    <a:pt x="0" y="99"/>
                    <a:pt x="0" y="223"/>
                  </a:cubicBezTo>
                  <a:cubicBezTo>
                    <a:pt x="0" y="351"/>
                    <a:pt x="100"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9"/>
            <p:cNvSpPr/>
            <p:nvPr/>
          </p:nvSpPr>
          <p:spPr>
            <a:xfrm>
              <a:off x="3275806" y="5167909"/>
              <a:ext cx="13902" cy="13750"/>
            </a:xfrm>
            <a:custGeom>
              <a:rect b="b" l="l" r="r" t="t"/>
              <a:pathLst>
                <a:path extrusionOk="0" h="451" w="456">
                  <a:moveTo>
                    <a:pt x="228" y="1"/>
                  </a:moveTo>
                  <a:cubicBezTo>
                    <a:pt x="104" y="1"/>
                    <a:pt x="0" y="100"/>
                    <a:pt x="0" y="229"/>
                  </a:cubicBezTo>
                  <a:cubicBezTo>
                    <a:pt x="0" y="352"/>
                    <a:pt x="104" y="451"/>
                    <a:pt x="228" y="451"/>
                  </a:cubicBezTo>
                  <a:cubicBezTo>
                    <a:pt x="351" y="451"/>
                    <a:pt x="456" y="352"/>
                    <a:pt x="456" y="229"/>
                  </a:cubicBezTo>
                  <a:cubicBezTo>
                    <a:pt x="456" y="100"/>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9"/>
            <p:cNvSpPr/>
            <p:nvPr/>
          </p:nvSpPr>
          <p:spPr>
            <a:xfrm>
              <a:off x="3473883" y="5228091"/>
              <a:ext cx="130517" cy="57469"/>
            </a:xfrm>
            <a:custGeom>
              <a:rect b="b" l="l" r="r" t="t"/>
              <a:pathLst>
                <a:path extrusionOk="0" h="1885" w="4281">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9"/>
            <p:cNvSpPr/>
            <p:nvPr/>
          </p:nvSpPr>
          <p:spPr>
            <a:xfrm>
              <a:off x="3473426" y="5450223"/>
              <a:ext cx="130974" cy="113017"/>
            </a:xfrm>
            <a:custGeom>
              <a:rect b="b" l="l" r="r" t="t"/>
              <a:pathLst>
                <a:path extrusionOk="0" h="3707" w="4296">
                  <a:moveTo>
                    <a:pt x="1078" y="0"/>
                  </a:moveTo>
                  <a:lnTo>
                    <a:pt x="0" y="1865"/>
                  </a:lnTo>
                  <a:lnTo>
                    <a:pt x="1069" y="3707"/>
                  </a:lnTo>
                  <a:lnTo>
                    <a:pt x="1135" y="3669"/>
                  </a:lnTo>
                  <a:lnTo>
                    <a:pt x="96" y="1865"/>
                  </a:lnTo>
                  <a:lnTo>
                    <a:pt x="1126" y="86"/>
                  </a:lnTo>
                  <a:lnTo>
                    <a:pt x="3185" y="86"/>
                  </a:lnTo>
                  <a:lnTo>
                    <a:pt x="4225" y="1884"/>
                  </a:lnTo>
                  <a:lnTo>
                    <a:pt x="4296" y="1847"/>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9"/>
            <p:cNvSpPr/>
            <p:nvPr/>
          </p:nvSpPr>
          <p:spPr>
            <a:xfrm>
              <a:off x="3468090" y="5500436"/>
              <a:ext cx="13780" cy="13750"/>
            </a:xfrm>
            <a:custGeom>
              <a:rect b="b" l="l" r="r" t="t"/>
              <a:pathLst>
                <a:path extrusionOk="0" h="451" w="452">
                  <a:moveTo>
                    <a:pt x="223" y="1"/>
                  </a:moveTo>
                  <a:cubicBezTo>
                    <a:pt x="100" y="1"/>
                    <a:pt x="0" y="100"/>
                    <a:pt x="0" y="228"/>
                  </a:cubicBezTo>
                  <a:cubicBezTo>
                    <a:pt x="0" y="351"/>
                    <a:pt x="100" y="450"/>
                    <a:pt x="223" y="450"/>
                  </a:cubicBezTo>
                  <a:cubicBezTo>
                    <a:pt x="352" y="450"/>
                    <a:pt x="451" y="351"/>
                    <a:pt x="451" y="228"/>
                  </a:cubicBezTo>
                  <a:cubicBezTo>
                    <a:pt x="451" y="100"/>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9"/>
            <p:cNvSpPr/>
            <p:nvPr/>
          </p:nvSpPr>
          <p:spPr>
            <a:xfrm>
              <a:off x="3596443" y="5500436"/>
              <a:ext cx="13780" cy="13750"/>
            </a:xfrm>
            <a:custGeom>
              <a:rect b="b" l="l" r="r" t="t"/>
              <a:pathLst>
                <a:path extrusionOk="0" h="451" w="452">
                  <a:moveTo>
                    <a:pt x="223" y="1"/>
                  </a:moveTo>
                  <a:cubicBezTo>
                    <a:pt x="100" y="1"/>
                    <a:pt x="0" y="100"/>
                    <a:pt x="0" y="228"/>
                  </a:cubicBezTo>
                  <a:cubicBezTo>
                    <a:pt x="0" y="351"/>
                    <a:pt x="100" y="450"/>
                    <a:pt x="223" y="450"/>
                  </a:cubicBezTo>
                  <a:cubicBezTo>
                    <a:pt x="351" y="450"/>
                    <a:pt x="451" y="351"/>
                    <a:pt x="451" y="228"/>
                  </a:cubicBezTo>
                  <a:cubicBezTo>
                    <a:pt x="451" y="100"/>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9"/>
            <p:cNvSpPr/>
            <p:nvPr/>
          </p:nvSpPr>
          <p:spPr>
            <a:xfrm>
              <a:off x="3500194" y="5444705"/>
              <a:ext cx="13780" cy="13902"/>
            </a:xfrm>
            <a:custGeom>
              <a:rect b="b" l="l" r="r" t="t"/>
              <a:pathLst>
                <a:path extrusionOk="0" h="456" w="452">
                  <a:moveTo>
                    <a:pt x="228" y="0"/>
                  </a:moveTo>
                  <a:cubicBezTo>
                    <a:pt x="101" y="0"/>
                    <a:pt x="1" y="105"/>
                    <a:pt x="1" y="228"/>
                  </a:cubicBezTo>
                  <a:cubicBezTo>
                    <a:pt x="1" y="352"/>
                    <a:pt x="101" y="456"/>
                    <a:pt x="228" y="456"/>
                  </a:cubicBezTo>
                  <a:cubicBezTo>
                    <a:pt x="353" y="456"/>
                    <a:pt x="452" y="352"/>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9"/>
            <p:cNvSpPr/>
            <p:nvPr/>
          </p:nvSpPr>
          <p:spPr>
            <a:xfrm>
              <a:off x="3500194" y="5555558"/>
              <a:ext cx="13780" cy="13902"/>
            </a:xfrm>
            <a:custGeom>
              <a:rect b="b" l="l" r="r" t="t"/>
              <a:pathLst>
                <a:path extrusionOk="0" h="456" w="452">
                  <a:moveTo>
                    <a:pt x="228" y="0"/>
                  </a:moveTo>
                  <a:cubicBezTo>
                    <a:pt x="101" y="0"/>
                    <a:pt x="1" y="105"/>
                    <a:pt x="1" y="228"/>
                  </a:cubicBezTo>
                  <a:cubicBezTo>
                    <a:pt x="1" y="357"/>
                    <a:pt x="101" y="456"/>
                    <a:pt x="228" y="456"/>
                  </a:cubicBezTo>
                  <a:cubicBezTo>
                    <a:pt x="353" y="456"/>
                    <a:pt x="452" y="357"/>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9"/>
            <p:cNvSpPr/>
            <p:nvPr/>
          </p:nvSpPr>
          <p:spPr>
            <a:xfrm>
              <a:off x="3564156" y="5444705"/>
              <a:ext cx="13780" cy="13902"/>
            </a:xfrm>
            <a:custGeom>
              <a:rect b="b" l="l" r="r" t="t"/>
              <a:pathLst>
                <a:path extrusionOk="0" h="456" w="452">
                  <a:moveTo>
                    <a:pt x="229" y="0"/>
                  </a:moveTo>
                  <a:cubicBezTo>
                    <a:pt x="100" y="0"/>
                    <a:pt x="1" y="105"/>
                    <a:pt x="1" y="228"/>
                  </a:cubicBezTo>
                  <a:cubicBezTo>
                    <a:pt x="1" y="352"/>
                    <a:pt x="100" y="456"/>
                    <a:pt x="229" y="456"/>
                  </a:cubicBezTo>
                  <a:cubicBezTo>
                    <a:pt x="352" y="456"/>
                    <a:pt x="452" y="352"/>
                    <a:pt x="452" y="228"/>
                  </a:cubicBezTo>
                  <a:cubicBezTo>
                    <a:pt x="452" y="105"/>
                    <a:pt x="352"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9"/>
            <p:cNvSpPr/>
            <p:nvPr/>
          </p:nvSpPr>
          <p:spPr>
            <a:xfrm>
              <a:off x="3570101" y="5395651"/>
              <a:ext cx="34298" cy="56768"/>
            </a:xfrm>
            <a:custGeom>
              <a:rect b="b" l="l" r="r" t="t"/>
              <a:pathLst>
                <a:path extrusionOk="0" h="1862" w="1125">
                  <a:moveTo>
                    <a:pt x="1054" y="1"/>
                  </a:moveTo>
                  <a:lnTo>
                    <a:pt x="1" y="1823"/>
                  </a:lnTo>
                  <a:lnTo>
                    <a:pt x="71" y="1861"/>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9"/>
            <p:cNvSpPr/>
            <p:nvPr/>
          </p:nvSpPr>
          <p:spPr>
            <a:xfrm>
              <a:off x="3473608" y="5339371"/>
              <a:ext cx="97682" cy="113048"/>
            </a:xfrm>
            <a:custGeom>
              <a:rect b="b" l="l" r="r" t="t"/>
              <a:pathLst>
                <a:path extrusionOk="0" h="3708" w="3204">
                  <a:moveTo>
                    <a:pt x="1072" y="1"/>
                  </a:moveTo>
                  <a:lnTo>
                    <a:pt x="0" y="1866"/>
                  </a:lnTo>
                  <a:lnTo>
                    <a:pt x="1063" y="3707"/>
                  </a:lnTo>
                  <a:lnTo>
                    <a:pt x="1134" y="3669"/>
                  </a:lnTo>
                  <a:lnTo>
                    <a:pt x="90" y="1866"/>
                  </a:lnTo>
                  <a:lnTo>
                    <a:pt x="1120" y="86"/>
                  </a:lnTo>
                  <a:lnTo>
                    <a:pt x="3203" y="86"/>
                  </a:lnTo>
                  <a:lnTo>
                    <a:pt x="32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9" name="Google Shape;709;p9"/>
          <p:cNvSpPr txBox="1"/>
          <p:nvPr>
            <p:ph type="title"/>
          </p:nvPr>
        </p:nvSpPr>
        <p:spPr>
          <a:xfrm>
            <a:off x="310447" y="1812541"/>
            <a:ext cx="4729800" cy="217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10" name="Google Shape;710;p9"/>
          <p:cNvSpPr txBox="1"/>
          <p:nvPr>
            <p:ph idx="1" type="subTitle"/>
          </p:nvPr>
        </p:nvSpPr>
        <p:spPr>
          <a:xfrm>
            <a:off x="310447" y="4120005"/>
            <a:ext cx="4729800" cy="18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11" name="Google Shape;711;p9"/>
          <p:cNvSpPr txBox="1"/>
          <p:nvPr>
            <p:ph idx="2" type="body"/>
          </p:nvPr>
        </p:nvSpPr>
        <p:spPr>
          <a:xfrm>
            <a:off x="5775715" y="1064257"/>
            <a:ext cx="4486500" cy="5430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12" name="Google Shape;712;p9"/>
          <p:cNvSpPr txBox="1"/>
          <p:nvPr>
            <p:ph idx="12" type="sldNum"/>
          </p:nvPr>
        </p:nvSpPr>
        <p:spPr>
          <a:xfrm>
            <a:off x="9906772" y="6854072"/>
            <a:ext cx="641400" cy="578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3" name="Shape 713"/>
        <p:cNvGrpSpPr/>
        <p:nvPr/>
      </p:nvGrpSpPr>
      <p:grpSpPr>
        <a:xfrm>
          <a:off x="0" y="0"/>
          <a:ext cx="0" cy="0"/>
          <a:chOff x="0" y="0"/>
          <a:chExt cx="0" cy="0"/>
        </a:xfrm>
      </p:grpSpPr>
      <p:sp>
        <p:nvSpPr>
          <p:cNvPr id="714" name="Google Shape;714;p10"/>
          <p:cNvSpPr txBox="1"/>
          <p:nvPr>
            <p:ph idx="1" type="body"/>
          </p:nvPr>
        </p:nvSpPr>
        <p:spPr>
          <a:xfrm>
            <a:off x="364468" y="6218168"/>
            <a:ext cx="7014300" cy="889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715" name="Google Shape;715;p10"/>
          <p:cNvSpPr txBox="1"/>
          <p:nvPr>
            <p:ph idx="12" type="sldNum"/>
          </p:nvPr>
        </p:nvSpPr>
        <p:spPr>
          <a:xfrm>
            <a:off x="9906772" y="6854072"/>
            <a:ext cx="641400" cy="578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16" name="Google Shape;716;p10"/>
          <p:cNvSpPr/>
          <p:nvPr/>
        </p:nvSpPr>
        <p:spPr>
          <a:xfrm rot="-8329196">
            <a:off x="2807319" y="-1341944"/>
            <a:ext cx="15045157" cy="5284852"/>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0"/>
          <p:cNvSpPr/>
          <p:nvPr/>
        </p:nvSpPr>
        <p:spPr>
          <a:xfrm flipH="1" rot="339811">
            <a:off x="-258189" y="4970399"/>
            <a:ext cx="12440203" cy="3755823"/>
          </a:xfrm>
          <a:custGeom>
            <a:rect b="b" l="l" r="r" t="t"/>
            <a:pathLst>
              <a:path extrusionOk="0" h="26087" w="58952">
                <a:moveTo>
                  <a:pt x="6309" y="0"/>
                </a:moveTo>
                <a:cubicBezTo>
                  <a:pt x="5794" y="0"/>
                  <a:pt x="5279" y="55"/>
                  <a:pt x="4770" y="173"/>
                </a:cubicBezTo>
                <a:cubicBezTo>
                  <a:pt x="2668" y="666"/>
                  <a:pt x="1182" y="2100"/>
                  <a:pt x="0" y="3774"/>
                </a:cubicBezTo>
                <a:lnTo>
                  <a:pt x="0" y="26086"/>
                </a:lnTo>
                <a:lnTo>
                  <a:pt x="13422" y="26086"/>
                </a:lnTo>
                <a:cubicBezTo>
                  <a:pt x="13541" y="23333"/>
                  <a:pt x="14784" y="20752"/>
                  <a:pt x="17295" y="19589"/>
                </a:cubicBezTo>
                <a:cubicBezTo>
                  <a:pt x="18330" y="19111"/>
                  <a:pt x="19414" y="18944"/>
                  <a:pt x="20527" y="18944"/>
                </a:cubicBezTo>
                <a:cubicBezTo>
                  <a:pt x="23125" y="18944"/>
                  <a:pt x="25882" y="19855"/>
                  <a:pt x="28549" y="19855"/>
                </a:cubicBezTo>
                <a:cubicBezTo>
                  <a:pt x="29120" y="19855"/>
                  <a:pt x="29687" y="19813"/>
                  <a:pt x="30247" y="19712"/>
                </a:cubicBezTo>
                <a:cubicBezTo>
                  <a:pt x="33688" y="19090"/>
                  <a:pt x="36304" y="16352"/>
                  <a:pt x="38520" y="13651"/>
                </a:cubicBezTo>
                <a:cubicBezTo>
                  <a:pt x="40741" y="10950"/>
                  <a:pt x="42972" y="8013"/>
                  <a:pt x="46214" y="6703"/>
                </a:cubicBezTo>
                <a:cubicBezTo>
                  <a:pt x="47338" y="6248"/>
                  <a:pt x="48540" y="6032"/>
                  <a:pt x="49747" y="6032"/>
                </a:cubicBezTo>
                <a:cubicBezTo>
                  <a:pt x="52371" y="6032"/>
                  <a:pt x="55015" y="7053"/>
                  <a:pt x="56930" y="8867"/>
                </a:cubicBezTo>
                <a:cubicBezTo>
                  <a:pt x="57742" y="9640"/>
                  <a:pt x="58420" y="10543"/>
                  <a:pt x="58952" y="11520"/>
                </a:cubicBezTo>
                <a:lnTo>
                  <a:pt x="58952" y="7391"/>
                </a:lnTo>
                <a:cubicBezTo>
                  <a:pt x="57514" y="5322"/>
                  <a:pt x="55212" y="3723"/>
                  <a:pt x="52635" y="3025"/>
                </a:cubicBezTo>
                <a:cubicBezTo>
                  <a:pt x="51493" y="2714"/>
                  <a:pt x="50327" y="2579"/>
                  <a:pt x="49159" y="2579"/>
                </a:cubicBezTo>
                <a:cubicBezTo>
                  <a:pt x="46706" y="2579"/>
                  <a:pt x="44246" y="3176"/>
                  <a:pt x="41989" y="4002"/>
                </a:cubicBezTo>
                <a:cubicBezTo>
                  <a:pt x="38657" y="5222"/>
                  <a:pt x="35572" y="6926"/>
                  <a:pt x="32193" y="8041"/>
                </a:cubicBezTo>
                <a:cubicBezTo>
                  <a:pt x="30221" y="8691"/>
                  <a:pt x="28084" y="9129"/>
                  <a:pt x="25965" y="9129"/>
                </a:cubicBezTo>
                <a:cubicBezTo>
                  <a:pt x="24449" y="9129"/>
                  <a:pt x="22941" y="8905"/>
                  <a:pt x="21509" y="8374"/>
                </a:cubicBezTo>
                <a:cubicBezTo>
                  <a:pt x="18473" y="7248"/>
                  <a:pt x="16189" y="4924"/>
                  <a:pt x="13665" y="3005"/>
                </a:cubicBezTo>
                <a:cubicBezTo>
                  <a:pt x="11555" y="1400"/>
                  <a:pt x="8923" y="0"/>
                  <a:pt x="63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8" name="Google Shape;718;p10"/>
          <p:cNvGrpSpPr/>
          <p:nvPr/>
        </p:nvGrpSpPr>
        <p:grpSpPr>
          <a:xfrm flipH="1">
            <a:off x="9520635" y="4302404"/>
            <a:ext cx="3476329" cy="3755786"/>
            <a:chOff x="3179709" y="5000350"/>
            <a:chExt cx="526733" cy="569110"/>
          </a:xfrm>
        </p:grpSpPr>
        <p:sp>
          <p:nvSpPr>
            <p:cNvPr id="719" name="Google Shape;719;p10"/>
            <p:cNvSpPr/>
            <p:nvPr/>
          </p:nvSpPr>
          <p:spPr>
            <a:xfrm>
              <a:off x="3377359" y="5283823"/>
              <a:ext cx="131005" cy="113596"/>
            </a:xfrm>
            <a:custGeom>
              <a:rect b="b" l="l" r="r" t="t"/>
              <a:pathLst>
                <a:path extrusionOk="0" h="3726" w="4297">
                  <a:moveTo>
                    <a:pt x="1078" y="0"/>
                  </a:moveTo>
                  <a:lnTo>
                    <a:pt x="1" y="1860"/>
                  </a:lnTo>
                  <a:lnTo>
                    <a:pt x="1078" y="3726"/>
                  </a:lnTo>
                  <a:lnTo>
                    <a:pt x="3204" y="3726"/>
                  </a:lnTo>
                  <a:lnTo>
                    <a:pt x="3204" y="3645"/>
                  </a:lnTo>
                  <a:lnTo>
                    <a:pt x="1125" y="3645"/>
                  </a:lnTo>
                  <a:lnTo>
                    <a:pt x="95" y="1860"/>
                  </a:lnTo>
                  <a:lnTo>
                    <a:pt x="1125" y="81"/>
                  </a:lnTo>
                  <a:lnTo>
                    <a:pt x="3180" y="81"/>
                  </a:lnTo>
                  <a:lnTo>
                    <a:pt x="4224" y="1884"/>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0"/>
            <p:cNvSpPr/>
            <p:nvPr/>
          </p:nvSpPr>
          <p:spPr>
            <a:xfrm>
              <a:off x="3371841" y="5333883"/>
              <a:ext cx="13933" cy="13933"/>
            </a:xfrm>
            <a:custGeom>
              <a:rect b="b" l="l" r="r" t="t"/>
              <a:pathLst>
                <a:path extrusionOk="0" h="457" w="457">
                  <a:moveTo>
                    <a:pt x="228" y="1"/>
                  </a:moveTo>
                  <a:cubicBezTo>
                    <a:pt x="105" y="1"/>
                    <a:pt x="1" y="104"/>
                    <a:pt x="1" y="228"/>
                  </a:cubicBezTo>
                  <a:cubicBezTo>
                    <a:pt x="1" y="351"/>
                    <a:pt x="105" y="456"/>
                    <a:pt x="228" y="456"/>
                  </a:cubicBezTo>
                  <a:cubicBezTo>
                    <a:pt x="357" y="456"/>
                    <a:pt x="456" y="351"/>
                    <a:pt x="456" y="228"/>
                  </a:cubicBezTo>
                  <a:cubicBezTo>
                    <a:pt x="456" y="104"/>
                    <a:pt x="357"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0"/>
            <p:cNvSpPr/>
            <p:nvPr/>
          </p:nvSpPr>
          <p:spPr>
            <a:xfrm>
              <a:off x="3500194" y="5333883"/>
              <a:ext cx="13933" cy="13933"/>
            </a:xfrm>
            <a:custGeom>
              <a:rect b="b" l="l" r="r" t="t"/>
              <a:pathLst>
                <a:path extrusionOk="0" h="457" w="457">
                  <a:moveTo>
                    <a:pt x="228" y="1"/>
                  </a:moveTo>
                  <a:cubicBezTo>
                    <a:pt x="105" y="1"/>
                    <a:pt x="1" y="104"/>
                    <a:pt x="1" y="228"/>
                  </a:cubicBezTo>
                  <a:cubicBezTo>
                    <a:pt x="1" y="351"/>
                    <a:pt x="105" y="456"/>
                    <a:pt x="228" y="456"/>
                  </a:cubicBezTo>
                  <a:cubicBezTo>
                    <a:pt x="353" y="456"/>
                    <a:pt x="456" y="351"/>
                    <a:pt x="456" y="228"/>
                  </a:cubicBezTo>
                  <a:cubicBezTo>
                    <a:pt x="456" y="104"/>
                    <a:pt x="353"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0"/>
            <p:cNvSpPr/>
            <p:nvPr/>
          </p:nvSpPr>
          <p:spPr>
            <a:xfrm>
              <a:off x="3404158" y="5278335"/>
              <a:ext cx="13719" cy="13780"/>
            </a:xfrm>
            <a:custGeom>
              <a:rect b="b" l="l" r="r" t="t"/>
              <a:pathLst>
                <a:path extrusionOk="0" h="452" w="450">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0"/>
            <p:cNvSpPr/>
            <p:nvPr/>
          </p:nvSpPr>
          <p:spPr>
            <a:xfrm>
              <a:off x="3404158" y="5389126"/>
              <a:ext cx="13719" cy="13780"/>
            </a:xfrm>
            <a:custGeom>
              <a:rect b="b" l="l" r="r" t="t"/>
              <a:pathLst>
                <a:path extrusionOk="0" h="452" w="450">
                  <a:moveTo>
                    <a:pt x="228" y="1"/>
                  </a:moveTo>
                  <a:cubicBezTo>
                    <a:pt x="99" y="1"/>
                    <a:pt x="0" y="101"/>
                    <a:pt x="0" y="229"/>
                  </a:cubicBezTo>
                  <a:cubicBezTo>
                    <a:pt x="0" y="353"/>
                    <a:pt x="99" y="452"/>
                    <a:pt x="228" y="452"/>
                  </a:cubicBezTo>
                  <a:cubicBezTo>
                    <a:pt x="351" y="452"/>
                    <a:pt x="450" y="353"/>
                    <a:pt x="450" y="229"/>
                  </a:cubicBezTo>
                  <a:cubicBezTo>
                    <a:pt x="450"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0"/>
            <p:cNvSpPr/>
            <p:nvPr/>
          </p:nvSpPr>
          <p:spPr>
            <a:xfrm>
              <a:off x="3468090" y="5278335"/>
              <a:ext cx="13780" cy="13780"/>
            </a:xfrm>
            <a:custGeom>
              <a:rect b="b" l="l" r="r" t="t"/>
              <a:pathLst>
                <a:path extrusionOk="0" h="452" w="452">
                  <a:moveTo>
                    <a:pt x="228" y="0"/>
                  </a:moveTo>
                  <a:cubicBezTo>
                    <a:pt x="100" y="0"/>
                    <a:pt x="0" y="99"/>
                    <a:pt x="0" y="223"/>
                  </a:cubicBezTo>
                  <a:cubicBezTo>
                    <a:pt x="0" y="351"/>
                    <a:pt x="100" y="451"/>
                    <a:pt x="228" y="451"/>
                  </a:cubicBezTo>
                  <a:cubicBezTo>
                    <a:pt x="352" y="451"/>
                    <a:pt x="451" y="351"/>
                    <a:pt x="451" y="223"/>
                  </a:cubicBezTo>
                  <a:cubicBezTo>
                    <a:pt x="451" y="99"/>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0"/>
            <p:cNvSpPr/>
            <p:nvPr/>
          </p:nvSpPr>
          <p:spPr>
            <a:xfrm>
              <a:off x="3468090" y="5389126"/>
              <a:ext cx="13780" cy="13780"/>
            </a:xfrm>
            <a:custGeom>
              <a:rect b="b" l="l" r="r" t="t"/>
              <a:pathLst>
                <a:path extrusionOk="0" h="452" w="452">
                  <a:moveTo>
                    <a:pt x="228" y="1"/>
                  </a:moveTo>
                  <a:cubicBezTo>
                    <a:pt x="100" y="1"/>
                    <a:pt x="0" y="101"/>
                    <a:pt x="0" y="229"/>
                  </a:cubicBezTo>
                  <a:cubicBezTo>
                    <a:pt x="0" y="353"/>
                    <a:pt x="100" y="452"/>
                    <a:pt x="228" y="452"/>
                  </a:cubicBezTo>
                  <a:cubicBezTo>
                    <a:pt x="352" y="452"/>
                    <a:pt x="451" y="353"/>
                    <a:pt x="451" y="229"/>
                  </a:cubicBezTo>
                  <a:cubicBezTo>
                    <a:pt x="451" y="101"/>
                    <a:pt x="35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0"/>
            <p:cNvSpPr/>
            <p:nvPr/>
          </p:nvSpPr>
          <p:spPr>
            <a:xfrm>
              <a:off x="3473883" y="5117269"/>
              <a:ext cx="130517" cy="57469"/>
            </a:xfrm>
            <a:custGeom>
              <a:rect b="b" l="l" r="r" t="t"/>
              <a:pathLst>
                <a:path extrusionOk="0" h="1885" w="4281">
                  <a:moveTo>
                    <a:pt x="1068" y="0"/>
                  </a:moveTo>
                  <a:lnTo>
                    <a:pt x="0" y="1846"/>
                  </a:lnTo>
                  <a:lnTo>
                    <a:pt x="71" y="1884"/>
                  </a:lnTo>
                  <a:lnTo>
                    <a:pt x="1115" y="81"/>
                  </a:lnTo>
                  <a:lnTo>
                    <a:pt x="3170" y="81"/>
                  </a:lnTo>
                  <a:lnTo>
                    <a:pt x="4215" y="1884"/>
                  </a:lnTo>
                  <a:lnTo>
                    <a:pt x="4281" y="184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0"/>
            <p:cNvSpPr/>
            <p:nvPr/>
          </p:nvSpPr>
          <p:spPr>
            <a:xfrm>
              <a:off x="3468090" y="5167482"/>
              <a:ext cx="13902" cy="13780"/>
            </a:xfrm>
            <a:custGeom>
              <a:rect b="b" l="l" r="r" t="t"/>
              <a:pathLst>
                <a:path extrusionOk="0" h="452" w="456">
                  <a:moveTo>
                    <a:pt x="228" y="0"/>
                  </a:moveTo>
                  <a:cubicBezTo>
                    <a:pt x="105" y="0"/>
                    <a:pt x="0" y="100"/>
                    <a:pt x="0" y="223"/>
                  </a:cubicBezTo>
                  <a:cubicBezTo>
                    <a:pt x="0" y="351"/>
                    <a:pt x="105" y="451"/>
                    <a:pt x="228" y="451"/>
                  </a:cubicBezTo>
                  <a:cubicBezTo>
                    <a:pt x="352" y="451"/>
                    <a:pt x="456" y="351"/>
                    <a:pt x="456" y="223"/>
                  </a:cubicBezTo>
                  <a:cubicBezTo>
                    <a:pt x="456" y="100"/>
                    <a:pt x="352"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0"/>
            <p:cNvSpPr/>
            <p:nvPr/>
          </p:nvSpPr>
          <p:spPr>
            <a:xfrm>
              <a:off x="3596443" y="5167482"/>
              <a:ext cx="13902" cy="13780"/>
            </a:xfrm>
            <a:custGeom>
              <a:rect b="b" l="l" r="r" t="t"/>
              <a:pathLst>
                <a:path extrusionOk="0" h="452" w="456">
                  <a:moveTo>
                    <a:pt x="228" y="0"/>
                  </a:moveTo>
                  <a:cubicBezTo>
                    <a:pt x="105" y="0"/>
                    <a:pt x="0" y="100"/>
                    <a:pt x="0" y="223"/>
                  </a:cubicBezTo>
                  <a:cubicBezTo>
                    <a:pt x="0" y="351"/>
                    <a:pt x="105"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0"/>
            <p:cNvSpPr/>
            <p:nvPr/>
          </p:nvSpPr>
          <p:spPr>
            <a:xfrm>
              <a:off x="3500346" y="5111782"/>
              <a:ext cx="13780" cy="13780"/>
            </a:xfrm>
            <a:custGeom>
              <a:rect b="b" l="l" r="r" t="t"/>
              <a:pathLst>
                <a:path extrusionOk="0" h="452" w="452">
                  <a:moveTo>
                    <a:pt x="223" y="0"/>
                  </a:moveTo>
                  <a:cubicBezTo>
                    <a:pt x="100" y="0"/>
                    <a:pt x="0" y="99"/>
                    <a:pt x="0" y="228"/>
                  </a:cubicBezTo>
                  <a:cubicBezTo>
                    <a:pt x="0" y="351"/>
                    <a:pt x="100" y="451"/>
                    <a:pt x="223" y="451"/>
                  </a:cubicBezTo>
                  <a:cubicBezTo>
                    <a:pt x="352" y="451"/>
                    <a:pt x="451" y="351"/>
                    <a:pt x="451" y="228"/>
                  </a:cubicBezTo>
                  <a:cubicBezTo>
                    <a:pt x="451" y="99"/>
                    <a:pt x="352"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0"/>
            <p:cNvSpPr/>
            <p:nvPr/>
          </p:nvSpPr>
          <p:spPr>
            <a:xfrm>
              <a:off x="3500346" y="5222604"/>
              <a:ext cx="13780" cy="13933"/>
            </a:xfrm>
            <a:custGeom>
              <a:rect b="b" l="l" r="r" t="t"/>
              <a:pathLst>
                <a:path extrusionOk="0" h="457" w="452">
                  <a:moveTo>
                    <a:pt x="223" y="1"/>
                  </a:moveTo>
                  <a:cubicBezTo>
                    <a:pt x="100" y="1"/>
                    <a:pt x="0" y="105"/>
                    <a:pt x="0" y="229"/>
                  </a:cubicBezTo>
                  <a:cubicBezTo>
                    <a:pt x="0" y="352"/>
                    <a:pt x="100" y="457"/>
                    <a:pt x="223" y="457"/>
                  </a:cubicBezTo>
                  <a:cubicBezTo>
                    <a:pt x="352" y="457"/>
                    <a:pt x="451" y="352"/>
                    <a:pt x="451" y="229"/>
                  </a:cubicBezTo>
                  <a:cubicBezTo>
                    <a:pt x="451" y="105"/>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0"/>
            <p:cNvSpPr/>
            <p:nvPr/>
          </p:nvSpPr>
          <p:spPr>
            <a:xfrm>
              <a:off x="3564309" y="5111782"/>
              <a:ext cx="13780" cy="13780"/>
            </a:xfrm>
            <a:custGeom>
              <a:rect b="b" l="l" r="r" t="t"/>
              <a:pathLst>
                <a:path extrusionOk="0" h="452" w="452">
                  <a:moveTo>
                    <a:pt x="224" y="0"/>
                  </a:moveTo>
                  <a:cubicBezTo>
                    <a:pt x="101" y="0"/>
                    <a:pt x="0" y="99"/>
                    <a:pt x="0" y="228"/>
                  </a:cubicBezTo>
                  <a:cubicBezTo>
                    <a:pt x="0" y="351"/>
                    <a:pt x="101" y="451"/>
                    <a:pt x="224" y="451"/>
                  </a:cubicBezTo>
                  <a:cubicBezTo>
                    <a:pt x="351" y="451"/>
                    <a:pt x="451" y="351"/>
                    <a:pt x="451" y="228"/>
                  </a:cubicBezTo>
                  <a:cubicBezTo>
                    <a:pt x="451"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0"/>
            <p:cNvSpPr/>
            <p:nvPr/>
          </p:nvSpPr>
          <p:spPr>
            <a:xfrm>
              <a:off x="3564309" y="5222604"/>
              <a:ext cx="13780" cy="13933"/>
            </a:xfrm>
            <a:custGeom>
              <a:rect b="b" l="l" r="r" t="t"/>
              <a:pathLst>
                <a:path extrusionOk="0" h="457" w="452">
                  <a:moveTo>
                    <a:pt x="224" y="1"/>
                  </a:moveTo>
                  <a:cubicBezTo>
                    <a:pt x="101" y="1"/>
                    <a:pt x="0" y="105"/>
                    <a:pt x="0" y="229"/>
                  </a:cubicBezTo>
                  <a:cubicBezTo>
                    <a:pt x="0" y="352"/>
                    <a:pt x="101" y="457"/>
                    <a:pt x="224" y="457"/>
                  </a:cubicBezTo>
                  <a:cubicBezTo>
                    <a:pt x="351" y="457"/>
                    <a:pt x="451" y="352"/>
                    <a:pt x="451" y="229"/>
                  </a:cubicBezTo>
                  <a:cubicBezTo>
                    <a:pt x="451" y="105"/>
                    <a:pt x="351" y="1"/>
                    <a:pt x="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0"/>
            <p:cNvSpPr/>
            <p:nvPr/>
          </p:nvSpPr>
          <p:spPr>
            <a:xfrm>
              <a:off x="3570101" y="5062270"/>
              <a:ext cx="34176" cy="56737"/>
            </a:xfrm>
            <a:custGeom>
              <a:rect b="b" l="l" r="r" t="t"/>
              <a:pathLst>
                <a:path extrusionOk="0" h="1861" w="1121">
                  <a:moveTo>
                    <a:pt x="1054" y="1"/>
                  </a:moveTo>
                  <a:lnTo>
                    <a:pt x="1" y="1823"/>
                  </a:lnTo>
                  <a:lnTo>
                    <a:pt x="71" y="1861"/>
                  </a:lnTo>
                  <a:lnTo>
                    <a:pt x="1120"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0"/>
            <p:cNvSpPr/>
            <p:nvPr/>
          </p:nvSpPr>
          <p:spPr>
            <a:xfrm>
              <a:off x="3596443" y="5056081"/>
              <a:ext cx="13902" cy="13902"/>
            </a:xfrm>
            <a:custGeom>
              <a:rect b="b" l="l" r="r" t="t"/>
              <a:pathLst>
                <a:path extrusionOk="0" h="456" w="456">
                  <a:moveTo>
                    <a:pt x="228" y="0"/>
                  </a:moveTo>
                  <a:cubicBezTo>
                    <a:pt x="105" y="0"/>
                    <a:pt x="0" y="104"/>
                    <a:pt x="0" y="228"/>
                  </a:cubicBezTo>
                  <a:cubicBezTo>
                    <a:pt x="0" y="351"/>
                    <a:pt x="105" y="456"/>
                    <a:pt x="228" y="456"/>
                  </a:cubicBezTo>
                  <a:cubicBezTo>
                    <a:pt x="351" y="456"/>
                    <a:pt x="456" y="351"/>
                    <a:pt x="456" y="228"/>
                  </a:cubicBezTo>
                  <a:cubicBezTo>
                    <a:pt x="456" y="104"/>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0"/>
            <p:cNvSpPr/>
            <p:nvPr/>
          </p:nvSpPr>
          <p:spPr>
            <a:xfrm>
              <a:off x="3185502" y="5284951"/>
              <a:ext cx="34298" cy="56768"/>
            </a:xfrm>
            <a:custGeom>
              <a:rect b="b" l="l" r="r" t="t"/>
              <a:pathLst>
                <a:path extrusionOk="0" h="1862" w="1125">
                  <a:moveTo>
                    <a:pt x="1054" y="1"/>
                  </a:moveTo>
                  <a:lnTo>
                    <a:pt x="0" y="1823"/>
                  </a:lnTo>
                  <a:lnTo>
                    <a:pt x="71" y="1862"/>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0"/>
            <p:cNvSpPr/>
            <p:nvPr/>
          </p:nvSpPr>
          <p:spPr>
            <a:xfrm>
              <a:off x="3179709" y="5334432"/>
              <a:ext cx="13780" cy="13780"/>
            </a:xfrm>
            <a:custGeom>
              <a:rect b="b" l="l" r="r" t="t"/>
              <a:pathLst>
                <a:path extrusionOk="0" h="452" w="452">
                  <a:moveTo>
                    <a:pt x="223" y="1"/>
                  </a:moveTo>
                  <a:cubicBezTo>
                    <a:pt x="100" y="1"/>
                    <a:pt x="0" y="101"/>
                    <a:pt x="0" y="224"/>
                  </a:cubicBezTo>
                  <a:cubicBezTo>
                    <a:pt x="0" y="353"/>
                    <a:pt x="100" y="452"/>
                    <a:pt x="223" y="452"/>
                  </a:cubicBezTo>
                  <a:cubicBezTo>
                    <a:pt x="351" y="452"/>
                    <a:pt x="451" y="353"/>
                    <a:pt x="451" y="224"/>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0"/>
            <p:cNvSpPr/>
            <p:nvPr/>
          </p:nvSpPr>
          <p:spPr>
            <a:xfrm>
              <a:off x="3211812" y="5278731"/>
              <a:ext cx="13933" cy="13780"/>
            </a:xfrm>
            <a:custGeom>
              <a:rect b="b" l="l" r="r" t="t"/>
              <a:pathLst>
                <a:path extrusionOk="0" h="452" w="457">
                  <a:moveTo>
                    <a:pt x="229" y="1"/>
                  </a:moveTo>
                  <a:cubicBezTo>
                    <a:pt x="106" y="1"/>
                    <a:pt x="1" y="101"/>
                    <a:pt x="1" y="229"/>
                  </a:cubicBezTo>
                  <a:cubicBezTo>
                    <a:pt x="1" y="353"/>
                    <a:pt x="106" y="452"/>
                    <a:pt x="229" y="452"/>
                  </a:cubicBezTo>
                  <a:cubicBezTo>
                    <a:pt x="352" y="452"/>
                    <a:pt x="456" y="353"/>
                    <a:pt x="456" y="229"/>
                  </a:cubicBezTo>
                  <a:cubicBezTo>
                    <a:pt x="456" y="101"/>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0"/>
            <p:cNvSpPr/>
            <p:nvPr/>
          </p:nvSpPr>
          <p:spPr>
            <a:xfrm>
              <a:off x="3666168" y="5228701"/>
              <a:ext cx="34207" cy="56859"/>
            </a:xfrm>
            <a:custGeom>
              <a:rect b="b" l="l" r="r" t="t"/>
              <a:pathLst>
                <a:path extrusionOk="0" h="1865" w="1122">
                  <a:moveTo>
                    <a:pt x="1054" y="0"/>
                  </a:moveTo>
                  <a:lnTo>
                    <a:pt x="0" y="1823"/>
                  </a:lnTo>
                  <a:lnTo>
                    <a:pt x="72" y="1865"/>
                  </a:lnTo>
                  <a:lnTo>
                    <a:pt x="1121" y="42"/>
                  </a:lnTo>
                  <a:lnTo>
                    <a:pt x="1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0"/>
            <p:cNvSpPr/>
            <p:nvPr/>
          </p:nvSpPr>
          <p:spPr>
            <a:xfrm>
              <a:off x="3660405" y="5278335"/>
              <a:ext cx="13780" cy="13780"/>
            </a:xfrm>
            <a:custGeom>
              <a:rect b="b" l="l" r="r" t="t"/>
              <a:pathLst>
                <a:path extrusionOk="0" h="452" w="452">
                  <a:moveTo>
                    <a:pt x="223" y="0"/>
                  </a:moveTo>
                  <a:cubicBezTo>
                    <a:pt x="99" y="0"/>
                    <a:pt x="0" y="99"/>
                    <a:pt x="0" y="223"/>
                  </a:cubicBezTo>
                  <a:cubicBezTo>
                    <a:pt x="0" y="351"/>
                    <a:pt x="99"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0"/>
            <p:cNvSpPr/>
            <p:nvPr/>
          </p:nvSpPr>
          <p:spPr>
            <a:xfrm>
              <a:off x="3692509" y="5222604"/>
              <a:ext cx="13933" cy="13750"/>
            </a:xfrm>
            <a:custGeom>
              <a:rect b="b" l="l" r="r" t="t"/>
              <a:pathLst>
                <a:path extrusionOk="0" h="451" w="457">
                  <a:moveTo>
                    <a:pt x="229" y="1"/>
                  </a:moveTo>
                  <a:cubicBezTo>
                    <a:pt x="104" y="1"/>
                    <a:pt x="1" y="100"/>
                    <a:pt x="1" y="229"/>
                  </a:cubicBezTo>
                  <a:cubicBezTo>
                    <a:pt x="1" y="352"/>
                    <a:pt x="104"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0"/>
            <p:cNvSpPr/>
            <p:nvPr/>
          </p:nvSpPr>
          <p:spPr>
            <a:xfrm>
              <a:off x="3377786" y="5062270"/>
              <a:ext cx="34329" cy="56737"/>
            </a:xfrm>
            <a:custGeom>
              <a:rect b="b" l="l" r="r" t="t"/>
              <a:pathLst>
                <a:path extrusionOk="0" h="1861" w="1126">
                  <a:moveTo>
                    <a:pt x="1054" y="1"/>
                  </a:moveTo>
                  <a:lnTo>
                    <a:pt x="0" y="1823"/>
                  </a:lnTo>
                  <a:lnTo>
                    <a:pt x="72" y="1861"/>
                  </a:lnTo>
                  <a:lnTo>
                    <a:pt x="1126" y="38"/>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0"/>
            <p:cNvSpPr/>
            <p:nvPr/>
          </p:nvSpPr>
          <p:spPr>
            <a:xfrm>
              <a:off x="3372024" y="5111782"/>
              <a:ext cx="13750" cy="13780"/>
            </a:xfrm>
            <a:custGeom>
              <a:rect b="b" l="l" r="r" t="t"/>
              <a:pathLst>
                <a:path extrusionOk="0" h="452" w="451">
                  <a:moveTo>
                    <a:pt x="228" y="0"/>
                  </a:moveTo>
                  <a:cubicBezTo>
                    <a:pt x="99" y="0"/>
                    <a:pt x="0" y="99"/>
                    <a:pt x="0" y="223"/>
                  </a:cubicBezTo>
                  <a:cubicBezTo>
                    <a:pt x="0" y="351"/>
                    <a:pt x="99" y="451"/>
                    <a:pt x="228" y="451"/>
                  </a:cubicBezTo>
                  <a:cubicBezTo>
                    <a:pt x="351" y="451"/>
                    <a:pt x="450" y="351"/>
                    <a:pt x="450" y="223"/>
                  </a:cubicBezTo>
                  <a:cubicBezTo>
                    <a:pt x="450"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0"/>
            <p:cNvSpPr/>
            <p:nvPr/>
          </p:nvSpPr>
          <p:spPr>
            <a:xfrm>
              <a:off x="3404280" y="5056081"/>
              <a:ext cx="13780" cy="13780"/>
            </a:xfrm>
            <a:custGeom>
              <a:rect b="b" l="l" r="r" t="t"/>
              <a:pathLst>
                <a:path extrusionOk="0" h="452" w="452">
                  <a:moveTo>
                    <a:pt x="224" y="0"/>
                  </a:moveTo>
                  <a:cubicBezTo>
                    <a:pt x="100" y="0"/>
                    <a:pt x="1" y="99"/>
                    <a:pt x="1" y="228"/>
                  </a:cubicBezTo>
                  <a:cubicBezTo>
                    <a:pt x="1" y="351"/>
                    <a:pt x="100" y="451"/>
                    <a:pt x="224" y="451"/>
                  </a:cubicBezTo>
                  <a:cubicBezTo>
                    <a:pt x="351" y="451"/>
                    <a:pt x="452" y="351"/>
                    <a:pt x="452" y="228"/>
                  </a:cubicBezTo>
                  <a:cubicBezTo>
                    <a:pt x="452" y="99"/>
                    <a:pt x="351"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0"/>
            <p:cNvSpPr/>
            <p:nvPr/>
          </p:nvSpPr>
          <p:spPr>
            <a:xfrm>
              <a:off x="3377939" y="5006569"/>
              <a:ext cx="34329" cy="56737"/>
            </a:xfrm>
            <a:custGeom>
              <a:rect b="b" l="l" r="r" t="t"/>
              <a:pathLst>
                <a:path extrusionOk="0" h="1861" w="1126">
                  <a:moveTo>
                    <a:pt x="72" y="1"/>
                  </a:moveTo>
                  <a:lnTo>
                    <a:pt x="0" y="38"/>
                  </a:lnTo>
                  <a:lnTo>
                    <a:pt x="1054" y="1861"/>
                  </a:lnTo>
                  <a:lnTo>
                    <a:pt x="1125"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0"/>
            <p:cNvSpPr/>
            <p:nvPr/>
          </p:nvSpPr>
          <p:spPr>
            <a:xfrm>
              <a:off x="3372024" y="5000350"/>
              <a:ext cx="13750" cy="13933"/>
            </a:xfrm>
            <a:custGeom>
              <a:rect b="b" l="l" r="r" t="t"/>
              <a:pathLst>
                <a:path extrusionOk="0" h="457" w="451">
                  <a:moveTo>
                    <a:pt x="228" y="1"/>
                  </a:moveTo>
                  <a:cubicBezTo>
                    <a:pt x="99" y="1"/>
                    <a:pt x="0" y="105"/>
                    <a:pt x="0" y="229"/>
                  </a:cubicBezTo>
                  <a:cubicBezTo>
                    <a:pt x="0" y="356"/>
                    <a:pt x="99" y="457"/>
                    <a:pt x="228" y="457"/>
                  </a:cubicBezTo>
                  <a:cubicBezTo>
                    <a:pt x="351" y="457"/>
                    <a:pt x="450" y="356"/>
                    <a:pt x="450" y="229"/>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0"/>
            <p:cNvSpPr/>
            <p:nvPr/>
          </p:nvSpPr>
          <p:spPr>
            <a:xfrm>
              <a:off x="3185624" y="5118428"/>
              <a:ext cx="34176" cy="56737"/>
            </a:xfrm>
            <a:custGeom>
              <a:rect b="b" l="l" r="r" t="t"/>
              <a:pathLst>
                <a:path extrusionOk="0" h="1861" w="1121">
                  <a:moveTo>
                    <a:pt x="72" y="1"/>
                  </a:moveTo>
                  <a:lnTo>
                    <a:pt x="1" y="38"/>
                  </a:lnTo>
                  <a:lnTo>
                    <a:pt x="1055" y="1861"/>
                  </a:lnTo>
                  <a:lnTo>
                    <a:pt x="1121" y="1823"/>
                  </a:lnTo>
                  <a:lnTo>
                    <a:pt x="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0"/>
            <p:cNvSpPr/>
            <p:nvPr/>
          </p:nvSpPr>
          <p:spPr>
            <a:xfrm>
              <a:off x="3211812" y="5167909"/>
              <a:ext cx="13933" cy="13750"/>
            </a:xfrm>
            <a:custGeom>
              <a:rect b="b" l="l" r="r" t="t"/>
              <a:pathLst>
                <a:path extrusionOk="0" h="451" w="457">
                  <a:moveTo>
                    <a:pt x="229" y="1"/>
                  </a:moveTo>
                  <a:cubicBezTo>
                    <a:pt x="106" y="1"/>
                    <a:pt x="1" y="100"/>
                    <a:pt x="1" y="229"/>
                  </a:cubicBezTo>
                  <a:cubicBezTo>
                    <a:pt x="1" y="352"/>
                    <a:pt x="106" y="451"/>
                    <a:pt x="229" y="451"/>
                  </a:cubicBezTo>
                  <a:cubicBezTo>
                    <a:pt x="352" y="451"/>
                    <a:pt x="456" y="352"/>
                    <a:pt x="456" y="229"/>
                  </a:cubicBezTo>
                  <a:cubicBezTo>
                    <a:pt x="456" y="100"/>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0"/>
            <p:cNvSpPr/>
            <p:nvPr/>
          </p:nvSpPr>
          <p:spPr>
            <a:xfrm>
              <a:off x="3179709" y="5112178"/>
              <a:ext cx="13780" cy="13933"/>
            </a:xfrm>
            <a:custGeom>
              <a:rect b="b" l="l" r="r" t="t"/>
              <a:pathLst>
                <a:path extrusionOk="0" h="457" w="452">
                  <a:moveTo>
                    <a:pt x="223" y="1"/>
                  </a:moveTo>
                  <a:cubicBezTo>
                    <a:pt x="100" y="1"/>
                    <a:pt x="0" y="106"/>
                    <a:pt x="0" y="229"/>
                  </a:cubicBezTo>
                  <a:cubicBezTo>
                    <a:pt x="0" y="353"/>
                    <a:pt x="100" y="456"/>
                    <a:pt x="223" y="456"/>
                  </a:cubicBezTo>
                  <a:cubicBezTo>
                    <a:pt x="351" y="456"/>
                    <a:pt x="451" y="353"/>
                    <a:pt x="451" y="229"/>
                  </a:cubicBezTo>
                  <a:cubicBezTo>
                    <a:pt x="451" y="106"/>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0"/>
            <p:cNvSpPr/>
            <p:nvPr/>
          </p:nvSpPr>
          <p:spPr>
            <a:xfrm>
              <a:off x="3281263" y="5228701"/>
              <a:ext cx="97743" cy="113596"/>
            </a:xfrm>
            <a:custGeom>
              <a:rect b="b" l="l" r="r" t="t"/>
              <a:pathLst>
                <a:path extrusionOk="0" h="3726" w="3206">
                  <a:moveTo>
                    <a:pt x="1079" y="0"/>
                  </a:moveTo>
                  <a:lnTo>
                    <a:pt x="1" y="1860"/>
                  </a:lnTo>
                  <a:lnTo>
                    <a:pt x="1079" y="3725"/>
                  </a:lnTo>
                  <a:lnTo>
                    <a:pt x="3205" y="3725"/>
                  </a:lnTo>
                  <a:lnTo>
                    <a:pt x="3205" y="3645"/>
                  </a:lnTo>
                  <a:lnTo>
                    <a:pt x="1126" y="3645"/>
                  </a:lnTo>
                  <a:lnTo>
                    <a:pt x="96" y="1860"/>
                  </a:lnTo>
                  <a:lnTo>
                    <a:pt x="1126" y="80"/>
                  </a:lnTo>
                  <a:lnTo>
                    <a:pt x="3205" y="80"/>
                  </a:lnTo>
                  <a:lnTo>
                    <a:pt x="32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0"/>
            <p:cNvSpPr/>
            <p:nvPr/>
          </p:nvSpPr>
          <p:spPr>
            <a:xfrm>
              <a:off x="3275806" y="5278731"/>
              <a:ext cx="13902" cy="13780"/>
            </a:xfrm>
            <a:custGeom>
              <a:rect b="b" l="l" r="r" t="t"/>
              <a:pathLst>
                <a:path extrusionOk="0" h="452" w="456">
                  <a:moveTo>
                    <a:pt x="228" y="1"/>
                  </a:moveTo>
                  <a:cubicBezTo>
                    <a:pt x="104" y="1"/>
                    <a:pt x="0" y="101"/>
                    <a:pt x="0" y="229"/>
                  </a:cubicBezTo>
                  <a:cubicBezTo>
                    <a:pt x="0" y="353"/>
                    <a:pt x="104" y="452"/>
                    <a:pt x="228" y="452"/>
                  </a:cubicBezTo>
                  <a:cubicBezTo>
                    <a:pt x="351" y="452"/>
                    <a:pt x="456" y="353"/>
                    <a:pt x="456" y="229"/>
                  </a:cubicBezTo>
                  <a:cubicBezTo>
                    <a:pt x="456" y="101"/>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0"/>
            <p:cNvSpPr/>
            <p:nvPr/>
          </p:nvSpPr>
          <p:spPr>
            <a:xfrm>
              <a:off x="3308061" y="5223031"/>
              <a:ext cx="13780" cy="13933"/>
            </a:xfrm>
            <a:custGeom>
              <a:rect b="b" l="l" r="r" t="t"/>
              <a:pathLst>
                <a:path extrusionOk="0" h="457" w="452">
                  <a:moveTo>
                    <a:pt x="228" y="1"/>
                  </a:moveTo>
                  <a:cubicBezTo>
                    <a:pt x="99" y="1"/>
                    <a:pt x="0" y="105"/>
                    <a:pt x="0" y="228"/>
                  </a:cubicBezTo>
                  <a:cubicBezTo>
                    <a:pt x="0" y="351"/>
                    <a:pt x="99" y="456"/>
                    <a:pt x="228" y="456"/>
                  </a:cubicBezTo>
                  <a:cubicBezTo>
                    <a:pt x="351" y="456"/>
                    <a:pt x="451" y="351"/>
                    <a:pt x="451" y="228"/>
                  </a:cubicBezTo>
                  <a:cubicBezTo>
                    <a:pt x="451"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0"/>
            <p:cNvSpPr/>
            <p:nvPr/>
          </p:nvSpPr>
          <p:spPr>
            <a:xfrm>
              <a:off x="3308061" y="5334035"/>
              <a:ext cx="13780" cy="13780"/>
            </a:xfrm>
            <a:custGeom>
              <a:rect b="b" l="l" r="r" t="t"/>
              <a:pathLst>
                <a:path extrusionOk="0" h="452" w="452">
                  <a:moveTo>
                    <a:pt x="228" y="0"/>
                  </a:moveTo>
                  <a:cubicBezTo>
                    <a:pt x="99" y="0"/>
                    <a:pt x="0" y="99"/>
                    <a:pt x="0" y="223"/>
                  </a:cubicBezTo>
                  <a:cubicBezTo>
                    <a:pt x="0" y="351"/>
                    <a:pt x="99"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0"/>
            <p:cNvSpPr/>
            <p:nvPr/>
          </p:nvSpPr>
          <p:spPr>
            <a:xfrm>
              <a:off x="3372024" y="5223031"/>
              <a:ext cx="13750" cy="13933"/>
            </a:xfrm>
            <a:custGeom>
              <a:rect b="b" l="l" r="r" t="t"/>
              <a:pathLst>
                <a:path extrusionOk="0" h="457" w="451">
                  <a:moveTo>
                    <a:pt x="228" y="1"/>
                  </a:moveTo>
                  <a:cubicBezTo>
                    <a:pt x="99" y="1"/>
                    <a:pt x="0" y="105"/>
                    <a:pt x="0" y="228"/>
                  </a:cubicBezTo>
                  <a:cubicBezTo>
                    <a:pt x="0" y="351"/>
                    <a:pt x="99" y="456"/>
                    <a:pt x="228" y="456"/>
                  </a:cubicBezTo>
                  <a:cubicBezTo>
                    <a:pt x="351" y="456"/>
                    <a:pt x="450" y="351"/>
                    <a:pt x="450" y="228"/>
                  </a:cubicBezTo>
                  <a:cubicBezTo>
                    <a:pt x="450" y="105"/>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0"/>
            <p:cNvSpPr/>
            <p:nvPr/>
          </p:nvSpPr>
          <p:spPr>
            <a:xfrm>
              <a:off x="3377359" y="5172970"/>
              <a:ext cx="131005" cy="113048"/>
            </a:xfrm>
            <a:custGeom>
              <a:rect b="b" l="l" r="r" t="t"/>
              <a:pathLst>
                <a:path extrusionOk="0" h="3708" w="4297">
                  <a:moveTo>
                    <a:pt x="1078" y="0"/>
                  </a:moveTo>
                  <a:lnTo>
                    <a:pt x="1" y="1861"/>
                  </a:lnTo>
                  <a:lnTo>
                    <a:pt x="1068" y="3708"/>
                  </a:lnTo>
                  <a:lnTo>
                    <a:pt x="1135" y="3665"/>
                  </a:lnTo>
                  <a:lnTo>
                    <a:pt x="95" y="1861"/>
                  </a:lnTo>
                  <a:lnTo>
                    <a:pt x="1125" y="81"/>
                  </a:lnTo>
                  <a:lnTo>
                    <a:pt x="3186" y="81"/>
                  </a:lnTo>
                  <a:lnTo>
                    <a:pt x="4224" y="1885"/>
                  </a:lnTo>
                  <a:lnTo>
                    <a:pt x="4296" y="1842"/>
                  </a:lnTo>
                  <a:lnTo>
                    <a:pt x="3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0"/>
            <p:cNvSpPr/>
            <p:nvPr/>
          </p:nvSpPr>
          <p:spPr>
            <a:xfrm>
              <a:off x="3404158" y="5167482"/>
              <a:ext cx="13902" cy="13780"/>
            </a:xfrm>
            <a:custGeom>
              <a:rect b="b" l="l" r="r" t="t"/>
              <a:pathLst>
                <a:path extrusionOk="0" h="452" w="456">
                  <a:moveTo>
                    <a:pt x="228" y="0"/>
                  </a:moveTo>
                  <a:cubicBezTo>
                    <a:pt x="104" y="0"/>
                    <a:pt x="0" y="100"/>
                    <a:pt x="0" y="223"/>
                  </a:cubicBezTo>
                  <a:cubicBezTo>
                    <a:pt x="0" y="351"/>
                    <a:pt x="104" y="451"/>
                    <a:pt x="228" y="451"/>
                  </a:cubicBezTo>
                  <a:cubicBezTo>
                    <a:pt x="351" y="451"/>
                    <a:pt x="456" y="351"/>
                    <a:pt x="456" y="223"/>
                  </a:cubicBezTo>
                  <a:cubicBezTo>
                    <a:pt x="456" y="100"/>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0"/>
            <p:cNvSpPr/>
            <p:nvPr/>
          </p:nvSpPr>
          <p:spPr>
            <a:xfrm>
              <a:off x="3281720" y="5117269"/>
              <a:ext cx="97286" cy="57469"/>
            </a:xfrm>
            <a:custGeom>
              <a:rect b="b" l="l" r="r" t="t"/>
              <a:pathLst>
                <a:path extrusionOk="0" h="1885" w="3191">
                  <a:moveTo>
                    <a:pt x="1064" y="0"/>
                  </a:moveTo>
                  <a:lnTo>
                    <a:pt x="1" y="1842"/>
                  </a:lnTo>
                  <a:lnTo>
                    <a:pt x="67" y="1884"/>
                  </a:lnTo>
                  <a:lnTo>
                    <a:pt x="1111" y="81"/>
                  </a:lnTo>
                  <a:lnTo>
                    <a:pt x="3190" y="81"/>
                  </a:lnTo>
                  <a:lnTo>
                    <a:pt x="31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0"/>
            <p:cNvSpPr/>
            <p:nvPr/>
          </p:nvSpPr>
          <p:spPr>
            <a:xfrm>
              <a:off x="3308061" y="5111782"/>
              <a:ext cx="13780" cy="13780"/>
            </a:xfrm>
            <a:custGeom>
              <a:rect b="b" l="l" r="r" t="t"/>
              <a:pathLst>
                <a:path extrusionOk="0" h="452" w="452">
                  <a:moveTo>
                    <a:pt x="228" y="0"/>
                  </a:moveTo>
                  <a:cubicBezTo>
                    <a:pt x="99" y="0"/>
                    <a:pt x="0" y="99"/>
                    <a:pt x="0" y="228"/>
                  </a:cubicBezTo>
                  <a:cubicBezTo>
                    <a:pt x="0" y="351"/>
                    <a:pt x="99" y="451"/>
                    <a:pt x="228" y="451"/>
                  </a:cubicBezTo>
                  <a:cubicBezTo>
                    <a:pt x="351" y="451"/>
                    <a:pt x="451" y="351"/>
                    <a:pt x="451" y="228"/>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0"/>
            <p:cNvSpPr/>
            <p:nvPr/>
          </p:nvSpPr>
          <p:spPr>
            <a:xfrm>
              <a:off x="3569644" y="5283823"/>
              <a:ext cx="130852" cy="113596"/>
            </a:xfrm>
            <a:custGeom>
              <a:rect b="b" l="l" r="r" t="t"/>
              <a:pathLst>
                <a:path extrusionOk="0" h="3726" w="4292">
                  <a:moveTo>
                    <a:pt x="1078" y="0"/>
                  </a:moveTo>
                  <a:lnTo>
                    <a:pt x="1" y="1860"/>
                  </a:lnTo>
                  <a:lnTo>
                    <a:pt x="1078" y="3726"/>
                  </a:lnTo>
                  <a:lnTo>
                    <a:pt x="3205" y="3726"/>
                  </a:lnTo>
                  <a:lnTo>
                    <a:pt x="3205" y="3645"/>
                  </a:lnTo>
                  <a:lnTo>
                    <a:pt x="1122" y="3645"/>
                  </a:lnTo>
                  <a:lnTo>
                    <a:pt x="96" y="1860"/>
                  </a:lnTo>
                  <a:lnTo>
                    <a:pt x="1122" y="81"/>
                  </a:lnTo>
                  <a:lnTo>
                    <a:pt x="3181" y="81"/>
                  </a:lnTo>
                  <a:lnTo>
                    <a:pt x="4220" y="1884"/>
                  </a:lnTo>
                  <a:lnTo>
                    <a:pt x="4292" y="1842"/>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0"/>
            <p:cNvSpPr/>
            <p:nvPr/>
          </p:nvSpPr>
          <p:spPr>
            <a:xfrm>
              <a:off x="3564156" y="5333883"/>
              <a:ext cx="13933" cy="13933"/>
            </a:xfrm>
            <a:custGeom>
              <a:rect b="b" l="l" r="r" t="t"/>
              <a:pathLst>
                <a:path extrusionOk="0" h="457" w="457">
                  <a:moveTo>
                    <a:pt x="229" y="1"/>
                  </a:moveTo>
                  <a:cubicBezTo>
                    <a:pt x="100" y="1"/>
                    <a:pt x="1" y="104"/>
                    <a:pt x="1" y="228"/>
                  </a:cubicBezTo>
                  <a:cubicBezTo>
                    <a:pt x="1" y="351"/>
                    <a:pt x="100" y="456"/>
                    <a:pt x="229" y="456"/>
                  </a:cubicBezTo>
                  <a:cubicBezTo>
                    <a:pt x="352" y="456"/>
                    <a:pt x="456" y="351"/>
                    <a:pt x="456" y="228"/>
                  </a:cubicBezTo>
                  <a:cubicBezTo>
                    <a:pt x="456"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0"/>
            <p:cNvSpPr/>
            <p:nvPr/>
          </p:nvSpPr>
          <p:spPr>
            <a:xfrm>
              <a:off x="3692509" y="5333883"/>
              <a:ext cx="13780" cy="13933"/>
            </a:xfrm>
            <a:custGeom>
              <a:rect b="b" l="l" r="r" t="t"/>
              <a:pathLst>
                <a:path extrusionOk="0" h="457" w="452">
                  <a:moveTo>
                    <a:pt x="229" y="1"/>
                  </a:moveTo>
                  <a:cubicBezTo>
                    <a:pt x="100" y="1"/>
                    <a:pt x="1" y="104"/>
                    <a:pt x="1" y="228"/>
                  </a:cubicBezTo>
                  <a:cubicBezTo>
                    <a:pt x="1" y="351"/>
                    <a:pt x="100" y="456"/>
                    <a:pt x="229" y="456"/>
                  </a:cubicBezTo>
                  <a:cubicBezTo>
                    <a:pt x="352" y="456"/>
                    <a:pt x="452" y="351"/>
                    <a:pt x="452" y="228"/>
                  </a:cubicBezTo>
                  <a:cubicBezTo>
                    <a:pt x="452" y="104"/>
                    <a:pt x="352"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0"/>
            <p:cNvSpPr/>
            <p:nvPr/>
          </p:nvSpPr>
          <p:spPr>
            <a:xfrm>
              <a:off x="3596443" y="5278335"/>
              <a:ext cx="13780" cy="13780"/>
            </a:xfrm>
            <a:custGeom>
              <a:rect b="b" l="l" r="r" t="t"/>
              <a:pathLst>
                <a:path extrusionOk="0" h="452" w="452">
                  <a:moveTo>
                    <a:pt x="223" y="0"/>
                  </a:moveTo>
                  <a:cubicBezTo>
                    <a:pt x="100" y="0"/>
                    <a:pt x="0" y="99"/>
                    <a:pt x="0" y="223"/>
                  </a:cubicBezTo>
                  <a:cubicBezTo>
                    <a:pt x="0" y="351"/>
                    <a:pt x="100" y="451"/>
                    <a:pt x="223" y="451"/>
                  </a:cubicBezTo>
                  <a:cubicBezTo>
                    <a:pt x="351" y="451"/>
                    <a:pt x="451" y="351"/>
                    <a:pt x="451" y="223"/>
                  </a:cubicBezTo>
                  <a:cubicBezTo>
                    <a:pt x="451" y="99"/>
                    <a:pt x="351"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0"/>
            <p:cNvSpPr/>
            <p:nvPr/>
          </p:nvSpPr>
          <p:spPr>
            <a:xfrm>
              <a:off x="3596443" y="5389126"/>
              <a:ext cx="13780" cy="13780"/>
            </a:xfrm>
            <a:custGeom>
              <a:rect b="b" l="l" r="r" t="t"/>
              <a:pathLst>
                <a:path extrusionOk="0" h="452" w="452">
                  <a:moveTo>
                    <a:pt x="223" y="1"/>
                  </a:moveTo>
                  <a:cubicBezTo>
                    <a:pt x="100" y="1"/>
                    <a:pt x="0" y="101"/>
                    <a:pt x="0" y="229"/>
                  </a:cubicBezTo>
                  <a:cubicBezTo>
                    <a:pt x="0" y="353"/>
                    <a:pt x="100"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0"/>
            <p:cNvSpPr/>
            <p:nvPr/>
          </p:nvSpPr>
          <p:spPr>
            <a:xfrm>
              <a:off x="3660405" y="5389126"/>
              <a:ext cx="13780" cy="13780"/>
            </a:xfrm>
            <a:custGeom>
              <a:rect b="b" l="l" r="r" t="t"/>
              <a:pathLst>
                <a:path extrusionOk="0" h="452" w="452">
                  <a:moveTo>
                    <a:pt x="223" y="1"/>
                  </a:moveTo>
                  <a:cubicBezTo>
                    <a:pt x="99" y="1"/>
                    <a:pt x="0" y="101"/>
                    <a:pt x="0" y="229"/>
                  </a:cubicBezTo>
                  <a:cubicBezTo>
                    <a:pt x="0" y="353"/>
                    <a:pt x="99" y="452"/>
                    <a:pt x="223" y="452"/>
                  </a:cubicBezTo>
                  <a:cubicBezTo>
                    <a:pt x="351" y="452"/>
                    <a:pt x="451" y="353"/>
                    <a:pt x="451" y="229"/>
                  </a:cubicBezTo>
                  <a:cubicBezTo>
                    <a:pt x="451" y="101"/>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0"/>
            <p:cNvSpPr/>
            <p:nvPr/>
          </p:nvSpPr>
          <p:spPr>
            <a:xfrm>
              <a:off x="3185502" y="5173397"/>
              <a:ext cx="130547" cy="57469"/>
            </a:xfrm>
            <a:custGeom>
              <a:rect b="b" l="l" r="r" t="t"/>
              <a:pathLst>
                <a:path extrusionOk="0" h="1885" w="4282">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0"/>
            <p:cNvSpPr/>
            <p:nvPr/>
          </p:nvSpPr>
          <p:spPr>
            <a:xfrm>
              <a:off x="3218642" y="5284524"/>
              <a:ext cx="64268" cy="2500"/>
            </a:xfrm>
            <a:custGeom>
              <a:rect b="b" l="l" r="r" t="t"/>
              <a:pathLst>
                <a:path extrusionOk="0" h="82" w="2108">
                  <a:moveTo>
                    <a:pt x="0" y="1"/>
                  </a:moveTo>
                  <a:lnTo>
                    <a:pt x="0" y="82"/>
                  </a:lnTo>
                  <a:lnTo>
                    <a:pt x="2107" y="82"/>
                  </a:lnTo>
                  <a:lnTo>
                    <a:pt x="2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0"/>
            <p:cNvSpPr/>
            <p:nvPr/>
          </p:nvSpPr>
          <p:spPr>
            <a:xfrm>
              <a:off x="3179709" y="5223640"/>
              <a:ext cx="13780" cy="13780"/>
            </a:xfrm>
            <a:custGeom>
              <a:rect b="b" l="l" r="r" t="t"/>
              <a:pathLst>
                <a:path extrusionOk="0" h="452" w="452">
                  <a:moveTo>
                    <a:pt x="228" y="0"/>
                  </a:moveTo>
                  <a:cubicBezTo>
                    <a:pt x="100" y="0"/>
                    <a:pt x="0" y="99"/>
                    <a:pt x="0" y="223"/>
                  </a:cubicBezTo>
                  <a:cubicBezTo>
                    <a:pt x="0" y="351"/>
                    <a:pt x="100" y="451"/>
                    <a:pt x="228" y="451"/>
                  </a:cubicBezTo>
                  <a:cubicBezTo>
                    <a:pt x="351" y="451"/>
                    <a:pt x="451" y="351"/>
                    <a:pt x="451" y="223"/>
                  </a:cubicBezTo>
                  <a:cubicBezTo>
                    <a:pt x="451" y="99"/>
                    <a:pt x="351"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0"/>
            <p:cNvSpPr/>
            <p:nvPr/>
          </p:nvSpPr>
          <p:spPr>
            <a:xfrm>
              <a:off x="3275806" y="5167909"/>
              <a:ext cx="13902" cy="13750"/>
            </a:xfrm>
            <a:custGeom>
              <a:rect b="b" l="l" r="r" t="t"/>
              <a:pathLst>
                <a:path extrusionOk="0" h="451" w="456">
                  <a:moveTo>
                    <a:pt x="228" y="1"/>
                  </a:moveTo>
                  <a:cubicBezTo>
                    <a:pt x="104" y="1"/>
                    <a:pt x="0" y="100"/>
                    <a:pt x="0" y="229"/>
                  </a:cubicBezTo>
                  <a:cubicBezTo>
                    <a:pt x="0" y="352"/>
                    <a:pt x="104" y="451"/>
                    <a:pt x="228" y="451"/>
                  </a:cubicBezTo>
                  <a:cubicBezTo>
                    <a:pt x="351" y="451"/>
                    <a:pt x="456" y="352"/>
                    <a:pt x="456" y="229"/>
                  </a:cubicBezTo>
                  <a:cubicBezTo>
                    <a:pt x="456" y="100"/>
                    <a:pt x="351"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0"/>
            <p:cNvSpPr/>
            <p:nvPr/>
          </p:nvSpPr>
          <p:spPr>
            <a:xfrm>
              <a:off x="3473883" y="5228091"/>
              <a:ext cx="130517" cy="57469"/>
            </a:xfrm>
            <a:custGeom>
              <a:rect b="b" l="l" r="r" t="t"/>
              <a:pathLst>
                <a:path extrusionOk="0" h="1885" w="4281">
                  <a:moveTo>
                    <a:pt x="1063" y="1"/>
                  </a:moveTo>
                  <a:lnTo>
                    <a:pt x="0" y="1843"/>
                  </a:lnTo>
                  <a:lnTo>
                    <a:pt x="71" y="1885"/>
                  </a:lnTo>
                  <a:lnTo>
                    <a:pt x="1111" y="82"/>
                  </a:lnTo>
                  <a:lnTo>
                    <a:pt x="3170" y="82"/>
                  </a:lnTo>
                  <a:lnTo>
                    <a:pt x="4210" y="1885"/>
                  </a:lnTo>
                  <a:lnTo>
                    <a:pt x="4281" y="1843"/>
                  </a:lnTo>
                  <a:lnTo>
                    <a:pt x="3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0"/>
            <p:cNvSpPr/>
            <p:nvPr/>
          </p:nvSpPr>
          <p:spPr>
            <a:xfrm>
              <a:off x="3473426" y="5450223"/>
              <a:ext cx="130974" cy="113017"/>
            </a:xfrm>
            <a:custGeom>
              <a:rect b="b" l="l" r="r" t="t"/>
              <a:pathLst>
                <a:path extrusionOk="0" h="3707" w="4296">
                  <a:moveTo>
                    <a:pt x="1078" y="0"/>
                  </a:moveTo>
                  <a:lnTo>
                    <a:pt x="0" y="1865"/>
                  </a:lnTo>
                  <a:lnTo>
                    <a:pt x="1069" y="3707"/>
                  </a:lnTo>
                  <a:lnTo>
                    <a:pt x="1135" y="3669"/>
                  </a:lnTo>
                  <a:lnTo>
                    <a:pt x="96" y="1865"/>
                  </a:lnTo>
                  <a:lnTo>
                    <a:pt x="1126" y="86"/>
                  </a:lnTo>
                  <a:lnTo>
                    <a:pt x="3185" y="86"/>
                  </a:lnTo>
                  <a:lnTo>
                    <a:pt x="4225" y="1884"/>
                  </a:lnTo>
                  <a:lnTo>
                    <a:pt x="4296" y="1847"/>
                  </a:lnTo>
                  <a:lnTo>
                    <a:pt x="32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0"/>
            <p:cNvSpPr/>
            <p:nvPr/>
          </p:nvSpPr>
          <p:spPr>
            <a:xfrm>
              <a:off x="3468090" y="5500436"/>
              <a:ext cx="13780" cy="13750"/>
            </a:xfrm>
            <a:custGeom>
              <a:rect b="b" l="l" r="r" t="t"/>
              <a:pathLst>
                <a:path extrusionOk="0" h="451" w="452">
                  <a:moveTo>
                    <a:pt x="223" y="1"/>
                  </a:moveTo>
                  <a:cubicBezTo>
                    <a:pt x="100" y="1"/>
                    <a:pt x="0" y="100"/>
                    <a:pt x="0" y="228"/>
                  </a:cubicBezTo>
                  <a:cubicBezTo>
                    <a:pt x="0" y="351"/>
                    <a:pt x="100" y="450"/>
                    <a:pt x="223" y="450"/>
                  </a:cubicBezTo>
                  <a:cubicBezTo>
                    <a:pt x="352" y="450"/>
                    <a:pt x="451" y="351"/>
                    <a:pt x="451" y="228"/>
                  </a:cubicBezTo>
                  <a:cubicBezTo>
                    <a:pt x="451" y="100"/>
                    <a:pt x="352"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0"/>
            <p:cNvSpPr/>
            <p:nvPr/>
          </p:nvSpPr>
          <p:spPr>
            <a:xfrm>
              <a:off x="3596443" y="5500436"/>
              <a:ext cx="13780" cy="13750"/>
            </a:xfrm>
            <a:custGeom>
              <a:rect b="b" l="l" r="r" t="t"/>
              <a:pathLst>
                <a:path extrusionOk="0" h="451" w="452">
                  <a:moveTo>
                    <a:pt x="223" y="1"/>
                  </a:moveTo>
                  <a:cubicBezTo>
                    <a:pt x="100" y="1"/>
                    <a:pt x="0" y="100"/>
                    <a:pt x="0" y="228"/>
                  </a:cubicBezTo>
                  <a:cubicBezTo>
                    <a:pt x="0" y="351"/>
                    <a:pt x="100" y="450"/>
                    <a:pt x="223" y="450"/>
                  </a:cubicBezTo>
                  <a:cubicBezTo>
                    <a:pt x="351" y="450"/>
                    <a:pt x="451" y="351"/>
                    <a:pt x="451" y="228"/>
                  </a:cubicBezTo>
                  <a:cubicBezTo>
                    <a:pt x="451" y="100"/>
                    <a:pt x="351" y="1"/>
                    <a:pt x="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0"/>
            <p:cNvSpPr/>
            <p:nvPr/>
          </p:nvSpPr>
          <p:spPr>
            <a:xfrm>
              <a:off x="3500194" y="5444705"/>
              <a:ext cx="13780" cy="13902"/>
            </a:xfrm>
            <a:custGeom>
              <a:rect b="b" l="l" r="r" t="t"/>
              <a:pathLst>
                <a:path extrusionOk="0" h="456" w="452">
                  <a:moveTo>
                    <a:pt x="228" y="0"/>
                  </a:moveTo>
                  <a:cubicBezTo>
                    <a:pt x="101" y="0"/>
                    <a:pt x="1" y="105"/>
                    <a:pt x="1" y="228"/>
                  </a:cubicBezTo>
                  <a:cubicBezTo>
                    <a:pt x="1" y="352"/>
                    <a:pt x="101" y="456"/>
                    <a:pt x="228" y="456"/>
                  </a:cubicBezTo>
                  <a:cubicBezTo>
                    <a:pt x="353" y="456"/>
                    <a:pt x="452" y="352"/>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0"/>
            <p:cNvSpPr/>
            <p:nvPr/>
          </p:nvSpPr>
          <p:spPr>
            <a:xfrm>
              <a:off x="3500194" y="5555558"/>
              <a:ext cx="13780" cy="13902"/>
            </a:xfrm>
            <a:custGeom>
              <a:rect b="b" l="l" r="r" t="t"/>
              <a:pathLst>
                <a:path extrusionOk="0" h="456" w="452">
                  <a:moveTo>
                    <a:pt x="228" y="0"/>
                  </a:moveTo>
                  <a:cubicBezTo>
                    <a:pt x="101" y="0"/>
                    <a:pt x="1" y="105"/>
                    <a:pt x="1" y="228"/>
                  </a:cubicBezTo>
                  <a:cubicBezTo>
                    <a:pt x="1" y="357"/>
                    <a:pt x="101" y="456"/>
                    <a:pt x="228" y="456"/>
                  </a:cubicBezTo>
                  <a:cubicBezTo>
                    <a:pt x="353" y="456"/>
                    <a:pt x="452" y="357"/>
                    <a:pt x="452" y="228"/>
                  </a:cubicBezTo>
                  <a:cubicBezTo>
                    <a:pt x="452" y="105"/>
                    <a:pt x="353"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0"/>
            <p:cNvSpPr/>
            <p:nvPr/>
          </p:nvSpPr>
          <p:spPr>
            <a:xfrm>
              <a:off x="3564156" y="5444705"/>
              <a:ext cx="13780" cy="13902"/>
            </a:xfrm>
            <a:custGeom>
              <a:rect b="b" l="l" r="r" t="t"/>
              <a:pathLst>
                <a:path extrusionOk="0" h="456" w="452">
                  <a:moveTo>
                    <a:pt x="229" y="0"/>
                  </a:moveTo>
                  <a:cubicBezTo>
                    <a:pt x="100" y="0"/>
                    <a:pt x="1" y="105"/>
                    <a:pt x="1" y="228"/>
                  </a:cubicBezTo>
                  <a:cubicBezTo>
                    <a:pt x="1" y="352"/>
                    <a:pt x="100" y="456"/>
                    <a:pt x="229" y="456"/>
                  </a:cubicBezTo>
                  <a:cubicBezTo>
                    <a:pt x="352" y="456"/>
                    <a:pt x="452" y="352"/>
                    <a:pt x="452" y="228"/>
                  </a:cubicBezTo>
                  <a:cubicBezTo>
                    <a:pt x="452" y="105"/>
                    <a:pt x="352"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0"/>
            <p:cNvSpPr/>
            <p:nvPr/>
          </p:nvSpPr>
          <p:spPr>
            <a:xfrm>
              <a:off x="3570101" y="5395651"/>
              <a:ext cx="34298" cy="56768"/>
            </a:xfrm>
            <a:custGeom>
              <a:rect b="b" l="l" r="r" t="t"/>
              <a:pathLst>
                <a:path extrusionOk="0" h="1862" w="1125">
                  <a:moveTo>
                    <a:pt x="1054" y="1"/>
                  </a:moveTo>
                  <a:lnTo>
                    <a:pt x="1" y="1823"/>
                  </a:lnTo>
                  <a:lnTo>
                    <a:pt x="71" y="1861"/>
                  </a:lnTo>
                  <a:lnTo>
                    <a:pt x="1125" y="39"/>
                  </a:lnTo>
                  <a:lnTo>
                    <a:pt x="10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0"/>
            <p:cNvSpPr/>
            <p:nvPr/>
          </p:nvSpPr>
          <p:spPr>
            <a:xfrm>
              <a:off x="3473608" y="5339371"/>
              <a:ext cx="97682" cy="113048"/>
            </a:xfrm>
            <a:custGeom>
              <a:rect b="b" l="l" r="r" t="t"/>
              <a:pathLst>
                <a:path extrusionOk="0" h="3708" w="3204">
                  <a:moveTo>
                    <a:pt x="1072" y="1"/>
                  </a:moveTo>
                  <a:lnTo>
                    <a:pt x="0" y="1866"/>
                  </a:lnTo>
                  <a:lnTo>
                    <a:pt x="1063" y="3707"/>
                  </a:lnTo>
                  <a:lnTo>
                    <a:pt x="1134" y="3669"/>
                  </a:lnTo>
                  <a:lnTo>
                    <a:pt x="90" y="1866"/>
                  </a:lnTo>
                  <a:lnTo>
                    <a:pt x="1120" y="86"/>
                  </a:lnTo>
                  <a:lnTo>
                    <a:pt x="3203" y="86"/>
                  </a:lnTo>
                  <a:lnTo>
                    <a:pt x="32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4468" y="654105"/>
            <a:ext cx="9963000" cy="841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500"/>
              <a:buFont typeface="Montserrat ExtraBold"/>
              <a:buNone/>
              <a:defRPr sz="3500">
                <a:solidFill>
                  <a:schemeClr val="accent1"/>
                </a:solidFill>
                <a:latin typeface="Montserrat ExtraBold"/>
                <a:ea typeface="Montserrat ExtraBold"/>
                <a:cs typeface="Montserrat ExtraBold"/>
                <a:sym typeface="Montserrat ExtraBold"/>
              </a:defRPr>
            </a:lvl1pPr>
            <a:lvl2pPr lvl="1">
              <a:spcBef>
                <a:spcPts val="0"/>
              </a:spcBef>
              <a:spcAft>
                <a:spcPts val="0"/>
              </a:spcAft>
              <a:buClr>
                <a:schemeClr val="accent1"/>
              </a:buClr>
              <a:buSzPts val="3500"/>
              <a:buFont typeface="Montserrat ExtraBold"/>
              <a:buNone/>
              <a:defRPr sz="3500">
                <a:solidFill>
                  <a:schemeClr val="accent1"/>
                </a:solidFill>
                <a:latin typeface="Montserrat ExtraBold"/>
                <a:ea typeface="Montserrat ExtraBold"/>
                <a:cs typeface="Montserrat ExtraBold"/>
                <a:sym typeface="Montserrat ExtraBold"/>
              </a:defRPr>
            </a:lvl2pPr>
            <a:lvl3pPr lvl="2">
              <a:spcBef>
                <a:spcPts val="0"/>
              </a:spcBef>
              <a:spcAft>
                <a:spcPts val="0"/>
              </a:spcAft>
              <a:buClr>
                <a:schemeClr val="accent1"/>
              </a:buClr>
              <a:buSzPts val="3500"/>
              <a:buFont typeface="Montserrat ExtraBold"/>
              <a:buNone/>
              <a:defRPr sz="3500">
                <a:solidFill>
                  <a:schemeClr val="accent1"/>
                </a:solidFill>
                <a:latin typeface="Montserrat ExtraBold"/>
                <a:ea typeface="Montserrat ExtraBold"/>
                <a:cs typeface="Montserrat ExtraBold"/>
                <a:sym typeface="Montserrat ExtraBold"/>
              </a:defRPr>
            </a:lvl3pPr>
            <a:lvl4pPr lvl="3">
              <a:spcBef>
                <a:spcPts val="0"/>
              </a:spcBef>
              <a:spcAft>
                <a:spcPts val="0"/>
              </a:spcAft>
              <a:buClr>
                <a:schemeClr val="accent1"/>
              </a:buClr>
              <a:buSzPts val="3500"/>
              <a:buFont typeface="Montserrat ExtraBold"/>
              <a:buNone/>
              <a:defRPr sz="3500">
                <a:solidFill>
                  <a:schemeClr val="accent1"/>
                </a:solidFill>
                <a:latin typeface="Montserrat ExtraBold"/>
                <a:ea typeface="Montserrat ExtraBold"/>
                <a:cs typeface="Montserrat ExtraBold"/>
                <a:sym typeface="Montserrat ExtraBold"/>
              </a:defRPr>
            </a:lvl4pPr>
            <a:lvl5pPr lvl="4">
              <a:spcBef>
                <a:spcPts val="0"/>
              </a:spcBef>
              <a:spcAft>
                <a:spcPts val="0"/>
              </a:spcAft>
              <a:buClr>
                <a:schemeClr val="accent1"/>
              </a:buClr>
              <a:buSzPts val="3500"/>
              <a:buFont typeface="Montserrat ExtraBold"/>
              <a:buNone/>
              <a:defRPr sz="3500">
                <a:solidFill>
                  <a:schemeClr val="accent1"/>
                </a:solidFill>
                <a:latin typeface="Montserrat ExtraBold"/>
                <a:ea typeface="Montserrat ExtraBold"/>
                <a:cs typeface="Montserrat ExtraBold"/>
                <a:sym typeface="Montserrat ExtraBold"/>
              </a:defRPr>
            </a:lvl5pPr>
            <a:lvl6pPr lvl="5">
              <a:spcBef>
                <a:spcPts val="0"/>
              </a:spcBef>
              <a:spcAft>
                <a:spcPts val="0"/>
              </a:spcAft>
              <a:buClr>
                <a:schemeClr val="accent1"/>
              </a:buClr>
              <a:buSzPts val="3500"/>
              <a:buFont typeface="Montserrat ExtraBold"/>
              <a:buNone/>
              <a:defRPr sz="3500">
                <a:solidFill>
                  <a:schemeClr val="accent1"/>
                </a:solidFill>
                <a:latin typeface="Montserrat ExtraBold"/>
                <a:ea typeface="Montserrat ExtraBold"/>
                <a:cs typeface="Montserrat ExtraBold"/>
                <a:sym typeface="Montserrat ExtraBold"/>
              </a:defRPr>
            </a:lvl6pPr>
            <a:lvl7pPr lvl="6">
              <a:spcBef>
                <a:spcPts val="0"/>
              </a:spcBef>
              <a:spcAft>
                <a:spcPts val="0"/>
              </a:spcAft>
              <a:buClr>
                <a:schemeClr val="accent1"/>
              </a:buClr>
              <a:buSzPts val="3500"/>
              <a:buFont typeface="Montserrat ExtraBold"/>
              <a:buNone/>
              <a:defRPr sz="3500">
                <a:solidFill>
                  <a:schemeClr val="accent1"/>
                </a:solidFill>
                <a:latin typeface="Montserrat ExtraBold"/>
                <a:ea typeface="Montserrat ExtraBold"/>
                <a:cs typeface="Montserrat ExtraBold"/>
                <a:sym typeface="Montserrat ExtraBold"/>
              </a:defRPr>
            </a:lvl7pPr>
            <a:lvl8pPr lvl="7">
              <a:spcBef>
                <a:spcPts val="0"/>
              </a:spcBef>
              <a:spcAft>
                <a:spcPts val="0"/>
              </a:spcAft>
              <a:buClr>
                <a:schemeClr val="accent1"/>
              </a:buClr>
              <a:buSzPts val="3500"/>
              <a:buFont typeface="Montserrat ExtraBold"/>
              <a:buNone/>
              <a:defRPr sz="3500">
                <a:solidFill>
                  <a:schemeClr val="accent1"/>
                </a:solidFill>
                <a:latin typeface="Montserrat ExtraBold"/>
                <a:ea typeface="Montserrat ExtraBold"/>
                <a:cs typeface="Montserrat ExtraBold"/>
                <a:sym typeface="Montserrat ExtraBold"/>
              </a:defRPr>
            </a:lvl8pPr>
            <a:lvl9pPr lvl="8">
              <a:spcBef>
                <a:spcPts val="0"/>
              </a:spcBef>
              <a:spcAft>
                <a:spcPts val="0"/>
              </a:spcAft>
              <a:buClr>
                <a:schemeClr val="accent1"/>
              </a:buClr>
              <a:buSzPts val="3500"/>
              <a:buFont typeface="Montserrat ExtraBold"/>
              <a:buNone/>
              <a:defRPr sz="3500">
                <a:solidFill>
                  <a:schemeClr val="accent1"/>
                </a:solidFill>
                <a:latin typeface="Montserrat ExtraBold"/>
                <a:ea typeface="Montserrat ExtraBold"/>
                <a:cs typeface="Montserrat ExtraBold"/>
                <a:sym typeface="Montserrat ExtraBold"/>
              </a:defRPr>
            </a:lvl9pPr>
          </a:lstStyle>
          <a:p/>
        </p:txBody>
      </p:sp>
      <p:sp>
        <p:nvSpPr>
          <p:cNvPr id="7" name="Google Shape;7;p1"/>
          <p:cNvSpPr txBox="1"/>
          <p:nvPr>
            <p:ph idx="1" type="body"/>
          </p:nvPr>
        </p:nvSpPr>
        <p:spPr>
          <a:xfrm>
            <a:off x="364468" y="1693927"/>
            <a:ext cx="9963000" cy="5021400"/>
          </a:xfrm>
          <a:prstGeom prst="rect">
            <a:avLst/>
          </a:prstGeom>
          <a:noFill/>
          <a:ln>
            <a:noFill/>
          </a:ln>
        </p:spPr>
        <p:txBody>
          <a:bodyPr anchorCtr="0" anchor="t" bIns="91425" lIns="91425" spcFirstLastPara="1" rIns="91425" wrap="square" tIns="91425">
            <a:normAutofit/>
          </a:bodyPr>
          <a:lstStyle>
            <a:lvl1pPr indent="-342900" lvl="0" marL="457200">
              <a:lnSpc>
                <a:spcPct val="100000"/>
              </a:lnSpc>
              <a:spcBef>
                <a:spcPts val="0"/>
              </a:spcBef>
              <a:spcAft>
                <a:spcPts val="0"/>
              </a:spcAft>
              <a:buClr>
                <a:schemeClr val="accent1"/>
              </a:buClr>
              <a:buSzPts val="1800"/>
              <a:buFont typeface="Montserrat"/>
              <a:buChar char="●"/>
              <a:defRPr sz="1800">
                <a:solidFill>
                  <a:schemeClr val="accent1"/>
                </a:solidFill>
                <a:latin typeface="Montserrat"/>
                <a:ea typeface="Montserrat"/>
                <a:cs typeface="Montserrat"/>
                <a:sym typeface="Montserrat"/>
              </a:defRPr>
            </a:lvl1pPr>
            <a:lvl2pPr indent="-317500" lvl="1" marL="914400">
              <a:lnSpc>
                <a:spcPct val="100000"/>
              </a:lnSpc>
              <a:spcBef>
                <a:spcPts val="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2pPr>
            <a:lvl3pPr indent="-317500" lvl="2" marL="1371600">
              <a:lnSpc>
                <a:spcPct val="100000"/>
              </a:lnSpc>
              <a:spcBef>
                <a:spcPts val="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3pPr>
            <a:lvl4pPr indent="-317500" lvl="3" marL="1828800">
              <a:lnSpc>
                <a:spcPct val="100000"/>
              </a:lnSpc>
              <a:spcBef>
                <a:spcPts val="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4pPr>
            <a:lvl5pPr indent="-317500" lvl="4" marL="2286000">
              <a:lnSpc>
                <a:spcPct val="100000"/>
              </a:lnSpc>
              <a:spcBef>
                <a:spcPts val="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5pPr>
            <a:lvl6pPr indent="-317500" lvl="5" marL="2743200">
              <a:lnSpc>
                <a:spcPct val="100000"/>
              </a:lnSpc>
              <a:spcBef>
                <a:spcPts val="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6pPr>
            <a:lvl7pPr indent="-317500" lvl="6" marL="3200400">
              <a:lnSpc>
                <a:spcPct val="100000"/>
              </a:lnSpc>
              <a:spcBef>
                <a:spcPts val="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7pPr>
            <a:lvl8pPr indent="-317500" lvl="7" marL="3657600">
              <a:lnSpc>
                <a:spcPct val="100000"/>
              </a:lnSpc>
              <a:spcBef>
                <a:spcPts val="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8pPr>
            <a:lvl9pPr indent="-317500" lvl="8" marL="4114800">
              <a:lnSpc>
                <a:spcPct val="115000"/>
              </a:lnSpc>
              <a:spcBef>
                <a:spcPts val="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9pPr>
          </a:lstStyle>
          <a:p/>
        </p:txBody>
      </p:sp>
      <p:sp>
        <p:nvSpPr>
          <p:cNvPr id="8" name="Google Shape;8;p1"/>
          <p:cNvSpPr txBox="1"/>
          <p:nvPr>
            <p:ph idx="12" type="sldNum"/>
          </p:nvPr>
        </p:nvSpPr>
        <p:spPr>
          <a:xfrm>
            <a:off x="9906772" y="6854072"/>
            <a:ext cx="641400" cy="5784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https://docs.google.com/presentation/d/1TqFrwJwPpNRkeuXhJK_mTytLGLo_bK_J-sNgo7wsKlg/edit" TargetMode="External"/><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hyperlink" Target="https://www.youtube.com/watch?v=UcSgIhrvaos" TargetMode="External"/><Relationship Id="rId6"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youtu.be/H3oAFvYsuq8"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youtu.be/khS0E4FPNsE"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e0jmAFiS7QQ"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1" name="Shape 1401"/>
        <p:cNvGrpSpPr/>
        <p:nvPr/>
      </p:nvGrpSpPr>
      <p:grpSpPr>
        <a:xfrm>
          <a:off x="0" y="0"/>
          <a:ext cx="0" cy="0"/>
          <a:chOff x="0" y="0"/>
          <a:chExt cx="0" cy="0"/>
        </a:xfrm>
      </p:grpSpPr>
      <p:sp>
        <p:nvSpPr>
          <p:cNvPr id="1402" name="Google Shape;1402;p18"/>
          <p:cNvSpPr txBox="1"/>
          <p:nvPr>
            <p:ph type="ctrTitle"/>
          </p:nvPr>
        </p:nvSpPr>
        <p:spPr>
          <a:xfrm>
            <a:off x="963501" y="1978944"/>
            <a:ext cx="7571700" cy="360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Creatine metabolism and collagen diseases</a:t>
            </a:r>
            <a:endParaRPr/>
          </a:p>
        </p:txBody>
      </p:sp>
      <p:grpSp>
        <p:nvGrpSpPr>
          <p:cNvPr id="1403" name="Google Shape;1403;p18"/>
          <p:cNvGrpSpPr/>
          <p:nvPr/>
        </p:nvGrpSpPr>
        <p:grpSpPr>
          <a:xfrm flipH="1" rot="-519613">
            <a:off x="7335004" y="5705171"/>
            <a:ext cx="780667" cy="620601"/>
            <a:chOff x="2744849" y="4517299"/>
            <a:chExt cx="416249" cy="330902"/>
          </a:xfrm>
        </p:grpSpPr>
        <p:sp>
          <p:nvSpPr>
            <p:cNvPr id="1404" name="Google Shape;1404;p18"/>
            <p:cNvSpPr/>
            <p:nvPr/>
          </p:nvSpPr>
          <p:spPr>
            <a:xfrm>
              <a:off x="2744849" y="4517299"/>
              <a:ext cx="416249" cy="330902"/>
            </a:xfrm>
            <a:custGeom>
              <a:rect b="b" l="l" r="r" t="t"/>
              <a:pathLst>
                <a:path extrusionOk="0" h="12151" w="15285">
                  <a:moveTo>
                    <a:pt x="5024" y="1"/>
                  </a:moveTo>
                  <a:cubicBezTo>
                    <a:pt x="3877" y="1"/>
                    <a:pt x="2705" y="641"/>
                    <a:pt x="1968" y="2273"/>
                  </a:cubicBezTo>
                  <a:cubicBezTo>
                    <a:pt x="0" y="6616"/>
                    <a:pt x="6889" y="12151"/>
                    <a:pt x="6889" y="12151"/>
                  </a:cubicBezTo>
                  <a:cubicBezTo>
                    <a:pt x="6889" y="12151"/>
                    <a:pt x="15284" y="9389"/>
                    <a:pt x="14969" y="4634"/>
                  </a:cubicBezTo>
                  <a:cubicBezTo>
                    <a:pt x="14806" y="2140"/>
                    <a:pt x="13202" y="989"/>
                    <a:pt x="11615" y="989"/>
                  </a:cubicBezTo>
                  <a:cubicBezTo>
                    <a:pt x="10173" y="989"/>
                    <a:pt x="8744" y="1940"/>
                    <a:pt x="8423" y="3697"/>
                  </a:cubicBezTo>
                  <a:cubicBezTo>
                    <a:pt x="8772" y="1773"/>
                    <a:pt x="6933" y="1"/>
                    <a:pt x="502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8"/>
            <p:cNvSpPr/>
            <p:nvPr/>
          </p:nvSpPr>
          <p:spPr>
            <a:xfrm>
              <a:off x="2821236" y="4619312"/>
              <a:ext cx="295690" cy="94252"/>
            </a:xfrm>
            <a:custGeom>
              <a:rect b="b" l="l" r="r" t="t"/>
              <a:pathLst>
                <a:path extrusionOk="0" h="3461" w="10858">
                  <a:moveTo>
                    <a:pt x="2911" y="0"/>
                  </a:moveTo>
                  <a:cubicBezTo>
                    <a:pt x="2877" y="0"/>
                    <a:pt x="2846" y="16"/>
                    <a:pt x="2825" y="45"/>
                  </a:cubicBezTo>
                  <a:lnTo>
                    <a:pt x="1716" y="1638"/>
                  </a:lnTo>
                  <a:lnTo>
                    <a:pt x="138" y="1351"/>
                  </a:lnTo>
                  <a:cubicBezTo>
                    <a:pt x="133" y="1351"/>
                    <a:pt x="128" y="1350"/>
                    <a:pt x="123" y="1350"/>
                  </a:cubicBezTo>
                  <a:cubicBezTo>
                    <a:pt x="73" y="1350"/>
                    <a:pt x="23" y="1384"/>
                    <a:pt x="13" y="1438"/>
                  </a:cubicBezTo>
                  <a:cubicBezTo>
                    <a:pt x="0" y="1497"/>
                    <a:pt x="40" y="1552"/>
                    <a:pt x="99" y="1564"/>
                  </a:cubicBezTo>
                  <a:lnTo>
                    <a:pt x="1747" y="1863"/>
                  </a:lnTo>
                  <a:cubicBezTo>
                    <a:pt x="1753" y="1864"/>
                    <a:pt x="1759" y="1865"/>
                    <a:pt x="1764" y="1865"/>
                  </a:cubicBezTo>
                  <a:cubicBezTo>
                    <a:pt x="1799" y="1865"/>
                    <a:pt x="1834" y="1846"/>
                    <a:pt x="1854" y="1820"/>
                  </a:cubicBezTo>
                  <a:lnTo>
                    <a:pt x="2813" y="439"/>
                  </a:lnTo>
                  <a:lnTo>
                    <a:pt x="2873" y="2862"/>
                  </a:lnTo>
                  <a:cubicBezTo>
                    <a:pt x="2876" y="2913"/>
                    <a:pt x="2907" y="2952"/>
                    <a:pt x="2955" y="2965"/>
                  </a:cubicBezTo>
                  <a:cubicBezTo>
                    <a:pt x="2964" y="2967"/>
                    <a:pt x="2972" y="2968"/>
                    <a:pt x="2981" y="2968"/>
                  </a:cubicBezTo>
                  <a:cubicBezTo>
                    <a:pt x="3019" y="2968"/>
                    <a:pt x="3054" y="2949"/>
                    <a:pt x="3073" y="2918"/>
                  </a:cubicBezTo>
                  <a:lnTo>
                    <a:pt x="3679" y="1887"/>
                  </a:lnTo>
                  <a:lnTo>
                    <a:pt x="3887" y="2540"/>
                  </a:lnTo>
                  <a:cubicBezTo>
                    <a:pt x="3899" y="2575"/>
                    <a:pt x="3931" y="2602"/>
                    <a:pt x="3966" y="2611"/>
                  </a:cubicBezTo>
                  <a:cubicBezTo>
                    <a:pt x="3974" y="2612"/>
                    <a:pt x="3981" y="2613"/>
                    <a:pt x="3988" y="2613"/>
                  </a:cubicBezTo>
                  <a:cubicBezTo>
                    <a:pt x="4019" y="2613"/>
                    <a:pt x="4046" y="2601"/>
                    <a:pt x="4068" y="2579"/>
                  </a:cubicBezTo>
                  <a:lnTo>
                    <a:pt x="4694" y="1910"/>
                  </a:lnTo>
                  <a:lnTo>
                    <a:pt x="6404" y="2221"/>
                  </a:lnTo>
                  <a:cubicBezTo>
                    <a:pt x="6410" y="2222"/>
                    <a:pt x="6416" y="2222"/>
                    <a:pt x="6422" y="2222"/>
                  </a:cubicBezTo>
                  <a:cubicBezTo>
                    <a:pt x="6464" y="2222"/>
                    <a:pt x="6506" y="2199"/>
                    <a:pt x="6523" y="2158"/>
                  </a:cubicBezTo>
                  <a:lnTo>
                    <a:pt x="7054" y="888"/>
                  </a:lnTo>
                  <a:lnTo>
                    <a:pt x="7160" y="3357"/>
                  </a:lnTo>
                  <a:cubicBezTo>
                    <a:pt x="7165" y="3405"/>
                    <a:pt x="7196" y="3444"/>
                    <a:pt x="7239" y="3456"/>
                  </a:cubicBezTo>
                  <a:cubicBezTo>
                    <a:pt x="7247" y="3460"/>
                    <a:pt x="7259" y="3460"/>
                    <a:pt x="7266" y="3460"/>
                  </a:cubicBezTo>
                  <a:cubicBezTo>
                    <a:pt x="7301" y="3460"/>
                    <a:pt x="7337" y="3444"/>
                    <a:pt x="7357" y="3413"/>
                  </a:cubicBezTo>
                  <a:lnTo>
                    <a:pt x="8167" y="2233"/>
                  </a:lnTo>
                  <a:lnTo>
                    <a:pt x="8352" y="2905"/>
                  </a:lnTo>
                  <a:cubicBezTo>
                    <a:pt x="8364" y="2945"/>
                    <a:pt x="8396" y="2976"/>
                    <a:pt x="8439" y="2984"/>
                  </a:cubicBezTo>
                  <a:lnTo>
                    <a:pt x="10724" y="3397"/>
                  </a:lnTo>
                  <a:cubicBezTo>
                    <a:pt x="10729" y="3398"/>
                    <a:pt x="10734" y="3398"/>
                    <a:pt x="10739" y="3398"/>
                  </a:cubicBezTo>
                  <a:cubicBezTo>
                    <a:pt x="10790" y="3398"/>
                    <a:pt x="10839" y="3364"/>
                    <a:pt x="10850" y="3310"/>
                  </a:cubicBezTo>
                  <a:cubicBezTo>
                    <a:pt x="10858" y="3252"/>
                    <a:pt x="10818" y="3196"/>
                    <a:pt x="10760" y="3185"/>
                  </a:cubicBezTo>
                  <a:lnTo>
                    <a:pt x="8541" y="2783"/>
                  </a:lnTo>
                  <a:lnTo>
                    <a:pt x="8313" y="1954"/>
                  </a:lnTo>
                  <a:cubicBezTo>
                    <a:pt x="8301" y="1914"/>
                    <a:pt x="8269" y="1883"/>
                    <a:pt x="8227" y="1874"/>
                  </a:cubicBezTo>
                  <a:cubicBezTo>
                    <a:pt x="8221" y="1873"/>
                    <a:pt x="8215" y="1873"/>
                    <a:pt x="8210" y="1873"/>
                  </a:cubicBezTo>
                  <a:cubicBezTo>
                    <a:pt x="8175" y="1873"/>
                    <a:pt x="8140" y="1892"/>
                    <a:pt x="8120" y="1921"/>
                  </a:cubicBezTo>
                  <a:lnTo>
                    <a:pt x="7361" y="3027"/>
                  </a:lnTo>
                  <a:lnTo>
                    <a:pt x="7250" y="400"/>
                  </a:lnTo>
                  <a:cubicBezTo>
                    <a:pt x="7247" y="349"/>
                    <a:pt x="7212" y="305"/>
                    <a:pt x="7160" y="298"/>
                  </a:cubicBezTo>
                  <a:cubicBezTo>
                    <a:pt x="7153" y="296"/>
                    <a:pt x="7147" y="296"/>
                    <a:pt x="7141" y="296"/>
                  </a:cubicBezTo>
                  <a:cubicBezTo>
                    <a:pt x="7099" y="296"/>
                    <a:pt x="7059" y="319"/>
                    <a:pt x="7042" y="360"/>
                  </a:cubicBezTo>
                  <a:lnTo>
                    <a:pt x="6357" y="1992"/>
                  </a:lnTo>
                  <a:lnTo>
                    <a:pt x="4674" y="1690"/>
                  </a:lnTo>
                  <a:cubicBezTo>
                    <a:pt x="4667" y="1688"/>
                    <a:pt x="4659" y="1687"/>
                    <a:pt x="4651" y="1687"/>
                  </a:cubicBezTo>
                  <a:cubicBezTo>
                    <a:pt x="4623" y="1687"/>
                    <a:pt x="4594" y="1700"/>
                    <a:pt x="4576" y="1721"/>
                  </a:cubicBezTo>
                  <a:lnTo>
                    <a:pt x="4037" y="2299"/>
                  </a:lnTo>
                  <a:lnTo>
                    <a:pt x="3813" y="1591"/>
                  </a:lnTo>
                  <a:cubicBezTo>
                    <a:pt x="3801" y="1549"/>
                    <a:pt x="3766" y="1520"/>
                    <a:pt x="3722" y="1516"/>
                  </a:cubicBezTo>
                  <a:cubicBezTo>
                    <a:pt x="3719" y="1516"/>
                    <a:pt x="3715" y="1516"/>
                    <a:pt x="3712" y="1516"/>
                  </a:cubicBezTo>
                  <a:cubicBezTo>
                    <a:pt x="3672" y="1516"/>
                    <a:pt x="3637" y="1535"/>
                    <a:pt x="3616" y="1567"/>
                  </a:cubicBezTo>
                  <a:lnTo>
                    <a:pt x="3081" y="2480"/>
                  </a:lnTo>
                  <a:lnTo>
                    <a:pt x="3022" y="104"/>
                  </a:lnTo>
                  <a:cubicBezTo>
                    <a:pt x="3022" y="57"/>
                    <a:pt x="2991" y="18"/>
                    <a:pt x="2947" y="6"/>
                  </a:cubicBezTo>
                  <a:cubicBezTo>
                    <a:pt x="2935" y="2"/>
                    <a:pt x="2923" y="0"/>
                    <a:pt x="291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6" name="Google Shape;1406;p18"/>
          <p:cNvGrpSpPr/>
          <p:nvPr/>
        </p:nvGrpSpPr>
        <p:grpSpPr>
          <a:xfrm>
            <a:off x="9369901" y="2066319"/>
            <a:ext cx="251514" cy="251514"/>
            <a:chOff x="2840734" y="5254864"/>
            <a:chExt cx="180633" cy="180633"/>
          </a:xfrm>
        </p:grpSpPr>
        <p:sp>
          <p:nvSpPr>
            <p:cNvPr id="1407" name="Google Shape;1407;p18"/>
            <p:cNvSpPr/>
            <p:nvPr/>
          </p:nvSpPr>
          <p:spPr>
            <a:xfrm>
              <a:off x="2840734" y="5254864"/>
              <a:ext cx="180633" cy="180633"/>
            </a:xfrm>
            <a:custGeom>
              <a:rect b="b" l="l" r="r" t="t"/>
              <a:pathLst>
                <a:path extrusionOk="0" h="6633" w="6633">
                  <a:moveTo>
                    <a:pt x="3317" y="0"/>
                  </a:moveTo>
                  <a:cubicBezTo>
                    <a:pt x="2609" y="0"/>
                    <a:pt x="1952" y="220"/>
                    <a:pt x="1413" y="602"/>
                  </a:cubicBezTo>
                  <a:cubicBezTo>
                    <a:pt x="1098" y="822"/>
                    <a:pt x="822" y="1097"/>
                    <a:pt x="602" y="1413"/>
                  </a:cubicBezTo>
                  <a:cubicBezTo>
                    <a:pt x="221" y="1951"/>
                    <a:pt x="0" y="2608"/>
                    <a:pt x="0" y="3316"/>
                  </a:cubicBezTo>
                  <a:cubicBezTo>
                    <a:pt x="0" y="5146"/>
                    <a:pt x="1483" y="6633"/>
                    <a:pt x="3317" y="6633"/>
                  </a:cubicBezTo>
                  <a:cubicBezTo>
                    <a:pt x="4025" y="6633"/>
                    <a:pt x="4682" y="6412"/>
                    <a:pt x="5221" y="6030"/>
                  </a:cubicBezTo>
                  <a:cubicBezTo>
                    <a:pt x="5536" y="5810"/>
                    <a:pt x="5811" y="5535"/>
                    <a:pt x="6031" y="5220"/>
                  </a:cubicBezTo>
                  <a:cubicBezTo>
                    <a:pt x="6409" y="4681"/>
                    <a:pt x="6633" y="4024"/>
                    <a:pt x="6633" y="3316"/>
                  </a:cubicBezTo>
                  <a:cubicBezTo>
                    <a:pt x="6633" y="1483"/>
                    <a:pt x="5150" y="0"/>
                    <a:pt x="331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8"/>
            <p:cNvSpPr/>
            <p:nvPr/>
          </p:nvSpPr>
          <p:spPr>
            <a:xfrm>
              <a:off x="2857128" y="5271231"/>
              <a:ext cx="147872" cy="147872"/>
            </a:xfrm>
            <a:custGeom>
              <a:rect b="b" l="l" r="r" t="t"/>
              <a:pathLst>
                <a:path extrusionOk="0" h="5430" w="5430">
                  <a:moveTo>
                    <a:pt x="811" y="1"/>
                  </a:moveTo>
                  <a:cubicBezTo>
                    <a:pt x="496" y="221"/>
                    <a:pt x="220" y="496"/>
                    <a:pt x="0" y="812"/>
                  </a:cubicBezTo>
                  <a:lnTo>
                    <a:pt x="4619" y="5429"/>
                  </a:lnTo>
                  <a:cubicBezTo>
                    <a:pt x="4934" y="5209"/>
                    <a:pt x="5209" y="4934"/>
                    <a:pt x="5429" y="4619"/>
                  </a:cubicBezTo>
                  <a:lnTo>
                    <a:pt x="81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09" name="Google Shape;1409;p18"/>
          <p:cNvPicPr preferRelativeResize="0"/>
          <p:nvPr/>
        </p:nvPicPr>
        <p:blipFill rotWithShape="1">
          <a:blip r:embed="rId3">
            <a:alphaModFix/>
          </a:blip>
          <a:srcRect b="0" l="0" r="0" t="0"/>
          <a:stretch/>
        </p:blipFill>
        <p:spPr>
          <a:xfrm>
            <a:off x="6396795" y="-49926"/>
            <a:ext cx="1436125" cy="1436125"/>
          </a:xfrm>
          <a:prstGeom prst="rect">
            <a:avLst/>
          </a:prstGeom>
          <a:noFill/>
          <a:ln>
            <a:noFill/>
          </a:ln>
        </p:spPr>
      </p:pic>
      <p:pic>
        <p:nvPicPr>
          <p:cNvPr id="1410" name="Google Shape;1410;p18"/>
          <p:cNvPicPr preferRelativeResize="0"/>
          <p:nvPr/>
        </p:nvPicPr>
        <p:blipFill rotWithShape="1">
          <a:blip r:embed="rId4">
            <a:alphaModFix/>
          </a:blip>
          <a:srcRect b="0" l="0" r="0" t="0"/>
          <a:stretch/>
        </p:blipFill>
        <p:spPr>
          <a:xfrm>
            <a:off x="5827539" y="164399"/>
            <a:ext cx="703825" cy="1007474"/>
          </a:xfrm>
          <a:prstGeom prst="rect">
            <a:avLst/>
          </a:prstGeom>
          <a:noFill/>
          <a:ln>
            <a:noFill/>
          </a:ln>
        </p:spPr>
      </p:pic>
      <p:sp>
        <p:nvSpPr>
          <p:cNvPr id="1411" name="Google Shape;1411;p18"/>
          <p:cNvSpPr txBox="1"/>
          <p:nvPr/>
        </p:nvSpPr>
        <p:spPr>
          <a:xfrm>
            <a:off x="7560392" y="5241627"/>
            <a:ext cx="3000000" cy="200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000000"/>
                </a:solidFill>
                <a:latin typeface="Calibri"/>
                <a:ea typeface="Calibri"/>
                <a:cs typeface="Calibri"/>
                <a:sym typeface="Calibri"/>
              </a:rPr>
              <a:t>Color index:</a:t>
            </a:r>
            <a:endParaRPr sz="1700">
              <a:solidFill>
                <a:srgbClr val="000000"/>
              </a:solidFill>
              <a:latin typeface="Calibri"/>
              <a:ea typeface="Calibri"/>
              <a:cs typeface="Calibri"/>
              <a:sym typeface="Calibri"/>
            </a:endParaRPr>
          </a:p>
          <a:p>
            <a:pPr indent="0" lvl="0" marL="0" rtl="0" algn="ctr">
              <a:spcBef>
                <a:spcPts val="0"/>
              </a:spcBef>
              <a:spcAft>
                <a:spcPts val="0"/>
              </a:spcAft>
              <a:buNone/>
            </a:pPr>
            <a:r>
              <a:rPr lang="en" sz="1700">
                <a:solidFill>
                  <a:srgbClr val="000000"/>
                </a:solidFill>
                <a:latin typeface="Calibri"/>
                <a:ea typeface="Calibri"/>
                <a:cs typeface="Calibri"/>
                <a:sym typeface="Calibri"/>
              </a:rPr>
              <a:t>Black: Main text </a:t>
            </a:r>
            <a:endParaRPr sz="1700">
              <a:solidFill>
                <a:srgbClr val="000000"/>
              </a:solidFill>
              <a:latin typeface="Calibri"/>
              <a:ea typeface="Calibri"/>
              <a:cs typeface="Calibri"/>
              <a:sym typeface="Calibri"/>
            </a:endParaRPr>
          </a:p>
          <a:p>
            <a:pPr indent="0" lvl="0" marL="0" rtl="0" algn="ctr">
              <a:spcBef>
                <a:spcPts val="0"/>
              </a:spcBef>
              <a:spcAft>
                <a:spcPts val="0"/>
              </a:spcAft>
              <a:buNone/>
            </a:pPr>
            <a:r>
              <a:rPr lang="en" sz="1700">
                <a:solidFill>
                  <a:srgbClr val="FF0000"/>
                </a:solidFill>
                <a:latin typeface="Calibri"/>
                <a:ea typeface="Calibri"/>
                <a:cs typeface="Calibri"/>
                <a:sym typeface="Calibri"/>
              </a:rPr>
              <a:t>Red: important </a:t>
            </a:r>
            <a:endParaRPr sz="1700">
              <a:solidFill>
                <a:srgbClr val="000000"/>
              </a:solidFill>
              <a:latin typeface="Calibri"/>
              <a:ea typeface="Calibri"/>
              <a:cs typeface="Calibri"/>
              <a:sym typeface="Calibri"/>
            </a:endParaRPr>
          </a:p>
          <a:p>
            <a:pPr indent="0" lvl="0" marL="0" rtl="0" algn="ctr">
              <a:spcBef>
                <a:spcPts val="0"/>
              </a:spcBef>
              <a:spcAft>
                <a:spcPts val="0"/>
              </a:spcAft>
              <a:buNone/>
            </a:pPr>
            <a:r>
              <a:rPr lang="en" sz="1700">
                <a:solidFill>
                  <a:srgbClr val="0070C0"/>
                </a:solidFill>
                <a:latin typeface="Calibri"/>
                <a:ea typeface="Calibri"/>
                <a:cs typeface="Calibri"/>
                <a:sym typeface="Calibri"/>
              </a:rPr>
              <a:t>Blue: in boys slides only</a:t>
            </a:r>
            <a:endParaRPr sz="1700">
              <a:solidFill>
                <a:srgbClr val="000000"/>
              </a:solidFill>
              <a:latin typeface="Calibri"/>
              <a:ea typeface="Calibri"/>
              <a:cs typeface="Calibri"/>
              <a:sym typeface="Calibri"/>
            </a:endParaRPr>
          </a:p>
          <a:p>
            <a:pPr indent="0" lvl="0" marL="0" rtl="0" algn="ctr">
              <a:spcBef>
                <a:spcPts val="0"/>
              </a:spcBef>
              <a:spcAft>
                <a:spcPts val="0"/>
              </a:spcAft>
              <a:buNone/>
            </a:pPr>
            <a:r>
              <a:rPr lang="en" sz="1700">
                <a:solidFill>
                  <a:srgbClr val="EC686A"/>
                </a:solidFill>
                <a:latin typeface="Calibri"/>
                <a:ea typeface="Calibri"/>
                <a:cs typeface="Calibri"/>
                <a:sym typeface="Calibri"/>
              </a:rPr>
              <a:t>Pink: in girls slides only</a:t>
            </a:r>
            <a:endParaRPr sz="1700">
              <a:solidFill>
                <a:srgbClr val="000000"/>
              </a:solidFill>
              <a:latin typeface="Calibri"/>
              <a:ea typeface="Calibri"/>
              <a:cs typeface="Calibri"/>
              <a:sym typeface="Calibri"/>
            </a:endParaRPr>
          </a:p>
          <a:p>
            <a:pPr indent="0" lvl="0" marL="0" rtl="0" algn="ctr">
              <a:spcBef>
                <a:spcPts val="0"/>
              </a:spcBef>
              <a:spcAft>
                <a:spcPts val="0"/>
              </a:spcAft>
              <a:buNone/>
            </a:pPr>
            <a:r>
              <a:rPr lang="en" sz="1700">
                <a:solidFill>
                  <a:srgbClr val="00B050"/>
                </a:solidFill>
                <a:latin typeface="Calibri"/>
                <a:ea typeface="Calibri"/>
                <a:cs typeface="Calibri"/>
                <a:sym typeface="Calibri"/>
              </a:rPr>
              <a:t>Green: Doctors Notes</a:t>
            </a:r>
            <a:endParaRPr sz="1800">
              <a:solidFill>
                <a:srgbClr val="000000"/>
              </a:solidFill>
              <a:latin typeface="Calibri"/>
              <a:ea typeface="Calibri"/>
              <a:cs typeface="Calibri"/>
              <a:sym typeface="Calibri"/>
            </a:endParaRPr>
          </a:p>
          <a:p>
            <a:pPr indent="0" lvl="0" marL="0" rtl="0" algn="ctr">
              <a:spcBef>
                <a:spcPts val="0"/>
              </a:spcBef>
              <a:spcAft>
                <a:spcPts val="0"/>
              </a:spcAft>
              <a:buNone/>
            </a:pPr>
            <a:r>
              <a:rPr lang="en" sz="1700">
                <a:solidFill>
                  <a:srgbClr val="595959"/>
                </a:solidFill>
                <a:latin typeface="Calibri"/>
                <a:ea typeface="Calibri"/>
                <a:cs typeface="Calibri"/>
                <a:sym typeface="Calibri"/>
              </a:rPr>
              <a:t>Grey: Extra</a:t>
            </a:r>
            <a:r>
              <a:rPr lang="en" sz="1700">
                <a:solidFill>
                  <a:srgbClr val="595959"/>
                </a:solidFill>
                <a:latin typeface="Calibri"/>
                <a:ea typeface="Calibri"/>
                <a:cs typeface="Calibri"/>
                <a:sym typeface="Calibri"/>
              </a:rPr>
              <a:t> info</a:t>
            </a:r>
            <a:r>
              <a:rPr lang="en" sz="1500">
                <a:solidFill>
                  <a:srgbClr val="000000"/>
                </a:solidFill>
                <a:latin typeface="Calibri"/>
                <a:ea typeface="Calibri"/>
                <a:cs typeface="Calibri"/>
                <a:sym typeface="Calibri"/>
              </a:rPr>
              <a:t> </a:t>
            </a:r>
            <a:endParaRPr/>
          </a:p>
        </p:txBody>
      </p:sp>
      <p:grpSp>
        <p:nvGrpSpPr>
          <p:cNvPr id="1412" name="Google Shape;1412;p18"/>
          <p:cNvGrpSpPr/>
          <p:nvPr/>
        </p:nvGrpSpPr>
        <p:grpSpPr>
          <a:xfrm rot="8123321">
            <a:off x="725622" y="5290701"/>
            <a:ext cx="1525095" cy="1524319"/>
            <a:chOff x="2840734" y="5254864"/>
            <a:chExt cx="180633" cy="180633"/>
          </a:xfrm>
        </p:grpSpPr>
        <p:sp>
          <p:nvSpPr>
            <p:cNvPr id="1413" name="Google Shape;1413;p18"/>
            <p:cNvSpPr/>
            <p:nvPr/>
          </p:nvSpPr>
          <p:spPr>
            <a:xfrm>
              <a:off x="2840734" y="5254864"/>
              <a:ext cx="180633" cy="180633"/>
            </a:xfrm>
            <a:custGeom>
              <a:rect b="b" l="l" r="r" t="t"/>
              <a:pathLst>
                <a:path extrusionOk="0" h="6633" w="6633">
                  <a:moveTo>
                    <a:pt x="3317" y="0"/>
                  </a:moveTo>
                  <a:cubicBezTo>
                    <a:pt x="2609" y="0"/>
                    <a:pt x="1952" y="220"/>
                    <a:pt x="1413" y="602"/>
                  </a:cubicBezTo>
                  <a:cubicBezTo>
                    <a:pt x="1098" y="822"/>
                    <a:pt x="822" y="1097"/>
                    <a:pt x="602" y="1413"/>
                  </a:cubicBezTo>
                  <a:cubicBezTo>
                    <a:pt x="221" y="1951"/>
                    <a:pt x="0" y="2608"/>
                    <a:pt x="0" y="3316"/>
                  </a:cubicBezTo>
                  <a:cubicBezTo>
                    <a:pt x="0" y="5146"/>
                    <a:pt x="1483" y="6633"/>
                    <a:pt x="3317" y="6633"/>
                  </a:cubicBezTo>
                  <a:cubicBezTo>
                    <a:pt x="4025" y="6633"/>
                    <a:pt x="4682" y="6412"/>
                    <a:pt x="5221" y="6030"/>
                  </a:cubicBezTo>
                  <a:cubicBezTo>
                    <a:pt x="5536" y="5810"/>
                    <a:pt x="5811" y="5535"/>
                    <a:pt x="6031" y="5220"/>
                  </a:cubicBezTo>
                  <a:cubicBezTo>
                    <a:pt x="6409" y="4681"/>
                    <a:pt x="6633" y="4024"/>
                    <a:pt x="6633" y="3316"/>
                  </a:cubicBezTo>
                  <a:cubicBezTo>
                    <a:pt x="6633" y="1483"/>
                    <a:pt x="5150" y="0"/>
                    <a:pt x="3317" y="0"/>
                  </a:cubicBezTo>
                  <a:close/>
                </a:path>
              </a:pathLst>
            </a:custGeom>
            <a:solidFill>
              <a:srgbClr val="FFAF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8"/>
            <p:cNvSpPr/>
            <p:nvPr/>
          </p:nvSpPr>
          <p:spPr>
            <a:xfrm>
              <a:off x="2857128" y="5271231"/>
              <a:ext cx="147872" cy="147872"/>
            </a:xfrm>
            <a:custGeom>
              <a:rect b="b" l="l" r="r" t="t"/>
              <a:pathLst>
                <a:path extrusionOk="0" h="5430" w="5430">
                  <a:moveTo>
                    <a:pt x="811" y="1"/>
                  </a:moveTo>
                  <a:cubicBezTo>
                    <a:pt x="496" y="221"/>
                    <a:pt x="220" y="496"/>
                    <a:pt x="0" y="812"/>
                  </a:cubicBezTo>
                  <a:lnTo>
                    <a:pt x="4619" y="5429"/>
                  </a:lnTo>
                  <a:cubicBezTo>
                    <a:pt x="4934" y="5209"/>
                    <a:pt x="5209" y="4934"/>
                    <a:pt x="5429" y="4619"/>
                  </a:cubicBezTo>
                  <a:lnTo>
                    <a:pt x="811" y="1"/>
                  </a:lnTo>
                  <a:close/>
                </a:path>
              </a:pathLst>
            </a:custGeom>
            <a:solidFill>
              <a:srgbClr val="FF85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5" name="Google Shape;1415;p18"/>
          <p:cNvSpPr txBox="1"/>
          <p:nvPr/>
        </p:nvSpPr>
        <p:spPr>
          <a:xfrm>
            <a:off x="838232" y="5455408"/>
            <a:ext cx="12999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Comic Sans MS"/>
                <a:ea typeface="Comic Sans MS"/>
                <a:cs typeface="Comic Sans MS"/>
                <a:sym typeface="Comic Sans MS"/>
              </a:rPr>
              <a:t>L 4</a:t>
            </a:r>
            <a:endParaRPr b="1" sz="2200">
              <a:latin typeface="Comic Sans MS"/>
              <a:ea typeface="Comic Sans MS"/>
              <a:cs typeface="Comic Sans MS"/>
              <a:sym typeface="Comic Sans MS"/>
            </a:endParaRPr>
          </a:p>
          <a:p>
            <a:pPr indent="0" lvl="0" marL="0" rtl="0" algn="l">
              <a:spcBef>
                <a:spcPts val="0"/>
              </a:spcBef>
              <a:spcAft>
                <a:spcPts val="0"/>
              </a:spcAft>
              <a:buNone/>
            </a:pPr>
            <a:r>
              <a:t/>
            </a:r>
            <a:endParaRPr b="1" sz="2200">
              <a:latin typeface="Comic Sans MS"/>
              <a:ea typeface="Comic Sans MS"/>
              <a:cs typeface="Comic Sans MS"/>
              <a:sym typeface="Comic Sans MS"/>
            </a:endParaRPr>
          </a:p>
          <a:p>
            <a:pPr indent="0" lvl="0" marL="0" rtl="0" algn="ctr">
              <a:spcBef>
                <a:spcPts val="0"/>
              </a:spcBef>
              <a:spcAft>
                <a:spcPts val="0"/>
              </a:spcAft>
              <a:buNone/>
            </a:pPr>
            <a:r>
              <a:rPr b="1" lang="en" sz="2200">
                <a:latin typeface="Comic Sans MS"/>
                <a:ea typeface="Comic Sans MS"/>
                <a:cs typeface="Comic Sans MS"/>
                <a:sym typeface="Comic Sans MS"/>
              </a:rPr>
              <a:t>W 4</a:t>
            </a:r>
            <a:endParaRPr b="1" sz="2200">
              <a:latin typeface="Comic Sans MS"/>
              <a:ea typeface="Comic Sans MS"/>
              <a:cs typeface="Comic Sans MS"/>
              <a:sym typeface="Comic Sans MS"/>
            </a:endParaRPr>
          </a:p>
        </p:txBody>
      </p:sp>
      <p:sp>
        <p:nvSpPr>
          <p:cNvPr id="1416" name="Google Shape;1416;p18">
            <a:hlinkClick r:id="rId5"/>
          </p:cNvPr>
          <p:cNvSpPr txBox="1"/>
          <p:nvPr/>
        </p:nvSpPr>
        <p:spPr>
          <a:xfrm flipH="1">
            <a:off x="4598046" y="6983061"/>
            <a:ext cx="171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sng" cap="none" strike="noStrike">
                <a:solidFill>
                  <a:srgbClr val="0000FF"/>
                </a:solidFill>
                <a:latin typeface="Arial"/>
                <a:ea typeface="Arial"/>
                <a:cs typeface="Arial"/>
                <a:sym typeface="Arial"/>
              </a:rPr>
              <a:t>Editing</a:t>
            </a:r>
            <a:r>
              <a:rPr b="1" i="0" lang="en" sz="1400" u="sng" cap="none" strike="noStrike">
                <a:solidFill>
                  <a:srgbClr val="0000FF"/>
                </a:solidFill>
                <a:latin typeface="Arial"/>
                <a:ea typeface="Arial"/>
                <a:cs typeface="Arial"/>
                <a:sym typeface="Arial"/>
              </a:rPr>
              <a:t> </a:t>
            </a:r>
            <a:r>
              <a:rPr b="1" i="0" lang="en" sz="1200" u="sng" cap="none" strike="noStrike">
                <a:solidFill>
                  <a:srgbClr val="0000FF"/>
                </a:solidFill>
                <a:latin typeface="Arial"/>
                <a:ea typeface="Arial"/>
                <a:cs typeface="Arial"/>
                <a:sym typeface="Arial"/>
              </a:rPr>
              <a:t>File</a:t>
            </a:r>
            <a:endParaRPr b="1" i="0" sz="1200" u="sng" cap="none" strike="noStrike">
              <a:solidFill>
                <a:srgbClr val="0000FF"/>
              </a:solidFill>
              <a:latin typeface="Arial"/>
              <a:ea typeface="Arial"/>
              <a:cs typeface="Arial"/>
              <a:sym typeface="Arial"/>
            </a:endParaRPr>
          </a:p>
        </p:txBody>
      </p:sp>
      <p:pic>
        <p:nvPicPr>
          <p:cNvPr id="1417" name="Google Shape;1417;p18"/>
          <p:cNvPicPr preferRelativeResize="0"/>
          <p:nvPr/>
        </p:nvPicPr>
        <p:blipFill>
          <a:blip r:embed="rId6">
            <a:alphaModFix/>
          </a:blip>
          <a:stretch>
            <a:fillRect/>
          </a:stretch>
        </p:blipFill>
        <p:spPr>
          <a:xfrm>
            <a:off x="5992812" y="1386200"/>
            <a:ext cx="1299901" cy="96960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8" name="Shape 1548"/>
        <p:cNvGrpSpPr/>
        <p:nvPr/>
      </p:nvGrpSpPr>
      <p:grpSpPr>
        <a:xfrm>
          <a:off x="0" y="0"/>
          <a:ext cx="0" cy="0"/>
          <a:chOff x="0" y="0"/>
          <a:chExt cx="0" cy="0"/>
        </a:xfrm>
      </p:grpSpPr>
      <p:sp>
        <p:nvSpPr>
          <p:cNvPr id="1549" name="Google Shape;1549;p27"/>
          <p:cNvSpPr txBox="1"/>
          <p:nvPr>
            <p:ph idx="1" type="body"/>
          </p:nvPr>
        </p:nvSpPr>
        <p:spPr>
          <a:xfrm>
            <a:off x="362100" y="1392925"/>
            <a:ext cx="9241200" cy="5284200"/>
          </a:xfrm>
          <a:prstGeom prst="rect">
            <a:avLst/>
          </a:prstGeom>
        </p:spPr>
        <p:txBody>
          <a:bodyPr anchorCtr="0" anchor="t" bIns="91425" lIns="91425" spcFirstLastPara="1" rIns="91425" wrap="square" tIns="91425">
            <a:normAutofit/>
          </a:bodyPr>
          <a:lstStyle/>
          <a:p>
            <a:pPr indent="-287020" lvl="0" marL="457200" rtl="0" algn="l">
              <a:spcBef>
                <a:spcPts val="0"/>
              </a:spcBef>
              <a:spcAft>
                <a:spcPts val="0"/>
              </a:spcAft>
              <a:buSzPts val="920"/>
              <a:buChar char="❏"/>
            </a:pPr>
            <a:r>
              <a:rPr lang="en" sz="1820"/>
              <a:t>Collagen </a:t>
            </a:r>
            <a:r>
              <a:rPr lang="en" sz="1820">
                <a:solidFill>
                  <a:srgbClr val="FF0000"/>
                </a:solidFill>
              </a:rPr>
              <a:t>a-chain</a:t>
            </a:r>
            <a:r>
              <a:rPr lang="en" sz="1820"/>
              <a:t> (~1,000 amino acids long) is rich in </a:t>
            </a:r>
            <a:r>
              <a:rPr lang="en" sz="1820">
                <a:solidFill>
                  <a:srgbClr val="FF0000"/>
                </a:solidFill>
              </a:rPr>
              <a:t>proline and glycine.</a:t>
            </a:r>
            <a:endParaRPr sz="1820">
              <a:solidFill>
                <a:srgbClr val="FF0000"/>
              </a:solidFill>
            </a:endParaRPr>
          </a:p>
          <a:p>
            <a:pPr indent="0" lvl="0" marL="0" rtl="0" algn="l">
              <a:spcBef>
                <a:spcPts val="1200"/>
              </a:spcBef>
              <a:spcAft>
                <a:spcPts val="0"/>
              </a:spcAft>
              <a:buNone/>
            </a:pPr>
            <a:r>
              <a:t/>
            </a:r>
            <a:endParaRPr>
              <a:solidFill>
                <a:srgbClr val="FF0000"/>
              </a:solidFill>
            </a:endParaRPr>
          </a:p>
          <a:p>
            <a:pPr indent="0" lvl="0" marL="0" rtl="0" algn="l">
              <a:spcBef>
                <a:spcPts val="1200"/>
              </a:spcBef>
              <a:spcAft>
                <a:spcPts val="0"/>
              </a:spcAft>
              <a:buNone/>
            </a:pPr>
            <a:r>
              <a:t/>
            </a:r>
            <a:endParaRPr>
              <a:solidFill>
                <a:srgbClr val="FF0000"/>
              </a:solidFill>
            </a:endParaRPr>
          </a:p>
          <a:p>
            <a:pPr indent="-287020" lvl="0" marL="457200" rtl="0" algn="l">
              <a:spcBef>
                <a:spcPts val="1200"/>
              </a:spcBef>
              <a:spcAft>
                <a:spcPts val="0"/>
              </a:spcAft>
              <a:buClr>
                <a:schemeClr val="dk1"/>
              </a:buClr>
              <a:buSzPts val="920"/>
              <a:buChar char="★"/>
            </a:pPr>
            <a:r>
              <a:rPr lang="en" sz="1820">
                <a:solidFill>
                  <a:schemeClr val="dk1"/>
                </a:solidFill>
              </a:rPr>
              <a:t>The glycine residues are part of a repeating sequence:</a:t>
            </a:r>
            <a:endParaRPr sz="1820">
              <a:solidFill>
                <a:schemeClr val="dk1"/>
              </a:solidFill>
            </a:endParaRPr>
          </a:p>
          <a:p>
            <a:pPr indent="0" lvl="0" marL="0" rtl="0" algn="l">
              <a:spcBef>
                <a:spcPts val="1200"/>
              </a:spcBef>
              <a:spcAft>
                <a:spcPts val="0"/>
              </a:spcAft>
              <a:buNone/>
            </a:pPr>
            <a:r>
              <a:rPr lang="en">
                <a:solidFill>
                  <a:srgbClr val="FF0000"/>
                </a:solidFill>
              </a:rPr>
              <a:t> </a:t>
            </a:r>
            <a:endParaRPr sz="2020">
              <a:solidFill>
                <a:srgbClr val="FF0000"/>
              </a:solidFill>
            </a:endParaRPr>
          </a:p>
          <a:p>
            <a:pPr indent="0" lvl="0" marL="0" rtl="0" algn="ctr">
              <a:spcBef>
                <a:spcPts val="1200"/>
              </a:spcBef>
              <a:spcAft>
                <a:spcPts val="0"/>
              </a:spcAft>
              <a:buNone/>
            </a:pPr>
            <a:r>
              <a:rPr lang="en" sz="2020">
                <a:solidFill>
                  <a:srgbClr val="FF0000"/>
                </a:solidFill>
              </a:rPr>
              <a:t>   </a:t>
            </a:r>
            <a:r>
              <a:rPr lang="en" sz="2720">
                <a:solidFill>
                  <a:schemeClr val="dk1"/>
                </a:solidFill>
              </a:rPr>
              <a:t>–</a:t>
            </a:r>
            <a:r>
              <a:rPr lang="en" sz="2720">
                <a:solidFill>
                  <a:srgbClr val="3C78D8"/>
                </a:solidFill>
              </a:rPr>
              <a:t>Gly</a:t>
            </a:r>
            <a:r>
              <a:rPr lang="en" sz="2720">
                <a:solidFill>
                  <a:schemeClr val="dk1"/>
                </a:solidFill>
              </a:rPr>
              <a:t>–</a:t>
            </a:r>
            <a:r>
              <a:rPr lang="en" sz="2720">
                <a:solidFill>
                  <a:srgbClr val="F1C232"/>
                </a:solidFill>
              </a:rPr>
              <a:t>X</a:t>
            </a:r>
            <a:r>
              <a:rPr lang="en" sz="2720">
                <a:solidFill>
                  <a:schemeClr val="dk1"/>
                </a:solidFill>
              </a:rPr>
              <a:t>–</a:t>
            </a:r>
            <a:r>
              <a:rPr lang="en" sz="2720">
                <a:solidFill>
                  <a:srgbClr val="FF00FF"/>
                </a:solidFill>
              </a:rPr>
              <a:t>Y</a:t>
            </a:r>
            <a:r>
              <a:rPr lang="en" sz="2720">
                <a:solidFill>
                  <a:schemeClr val="dk1"/>
                </a:solidFill>
              </a:rPr>
              <a:t>–</a:t>
            </a:r>
            <a:r>
              <a:rPr lang="en">
                <a:solidFill>
                  <a:srgbClr val="FF0000"/>
                </a:solidFill>
              </a:rPr>
              <a:t> </a:t>
            </a:r>
            <a:endParaRPr sz="1420">
              <a:solidFill>
                <a:schemeClr val="dk1"/>
              </a:solidFill>
            </a:endParaRPr>
          </a:p>
          <a:p>
            <a:pPr indent="0" lvl="0" marL="0" rtl="0" algn="l">
              <a:spcBef>
                <a:spcPts val="1200"/>
              </a:spcBef>
              <a:spcAft>
                <a:spcPts val="0"/>
              </a:spcAft>
              <a:buNone/>
            </a:pPr>
            <a:r>
              <a:t/>
            </a:r>
            <a:endParaRPr>
              <a:solidFill>
                <a:srgbClr val="FF0000"/>
              </a:solidFill>
            </a:endParaRPr>
          </a:p>
          <a:p>
            <a:pPr indent="0" lvl="0" marL="0" rtl="0" algn="l">
              <a:spcBef>
                <a:spcPts val="1200"/>
              </a:spcBef>
              <a:spcAft>
                <a:spcPts val="1200"/>
              </a:spcAft>
              <a:buNone/>
            </a:pPr>
            <a:r>
              <a:t/>
            </a:r>
            <a:endParaRPr>
              <a:solidFill>
                <a:srgbClr val="FF0000"/>
              </a:solidFill>
            </a:endParaRPr>
          </a:p>
        </p:txBody>
      </p:sp>
      <p:sp>
        <p:nvSpPr>
          <p:cNvPr id="1550" name="Google Shape;1550;p27"/>
          <p:cNvSpPr txBox="1"/>
          <p:nvPr>
            <p:ph type="title"/>
          </p:nvPr>
        </p:nvSpPr>
        <p:spPr>
          <a:xfrm>
            <a:off x="362100" y="492175"/>
            <a:ext cx="9990000" cy="593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Collagen Structure             </a:t>
            </a:r>
            <a:endParaRPr/>
          </a:p>
        </p:txBody>
      </p:sp>
      <p:cxnSp>
        <p:nvCxnSpPr>
          <p:cNvPr id="1551" name="Google Shape;1551;p27"/>
          <p:cNvCxnSpPr/>
          <p:nvPr/>
        </p:nvCxnSpPr>
        <p:spPr>
          <a:xfrm flipH="1">
            <a:off x="1914275" y="3914425"/>
            <a:ext cx="2570100" cy="656100"/>
          </a:xfrm>
          <a:prstGeom prst="straightConnector1">
            <a:avLst/>
          </a:prstGeom>
          <a:noFill/>
          <a:ln cap="flat" cmpd="sng" w="9525">
            <a:solidFill>
              <a:schemeClr val="dk2"/>
            </a:solidFill>
            <a:prstDash val="solid"/>
            <a:round/>
            <a:headEnd len="med" w="med" type="none"/>
            <a:tailEnd len="med" w="med" type="triangle"/>
          </a:ln>
        </p:spPr>
      </p:cxnSp>
      <p:cxnSp>
        <p:nvCxnSpPr>
          <p:cNvPr id="1552" name="Google Shape;1552;p27"/>
          <p:cNvCxnSpPr/>
          <p:nvPr/>
        </p:nvCxnSpPr>
        <p:spPr>
          <a:xfrm flipH="1">
            <a:off x="1989575" y="3849925"/>
            <a:ext cx="2494800" cy="1720500"/>
          </a:xfrm>
          <a:prstGeom prst="straightConnector1">
            <a:avLst/>
          </a:prstGeom>
          <a:noFill/>
          <a:ln cap="flat" cmpd="sng" w="9525">
            <a:solidFill>
              <a:schemeClr val="dk2"/>
            </a:solidFill>
            <a:prstDash val="solid"/>
            <a:round/>
            <a:headEnd len="med" w="med" type="none"/>
            <a:tailEnd len="med" w="med" type="triangle"/>
          </a:ln>
        </p:spPr>
      </p:cxnSp>
      <p:sp>
        <p:nvSpPr>
          <p:cNvPr id="1553" name="Google Shape;1553;p27"/>
          <p:cNvSpPr/>
          <p:nvPr/>
        </p:nvSpPr>
        <p:spPr>
          <a:xfrm rot="9220557">
            <a:off x="2182494" y="4372437"/>
            <a:ext cx="2392167" cy="152278"/>
          </a:xfrm>
          <a:prstGeom prst="rightArrow">
            <a:avLst>
              <a:gd fmla="val 50000" name="adj1"/>
              <a:gd fmla="val 5000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7"/>
          <p:cNvSpPr txBox="1"/>
          <p:nvPr/>
        </p:nvSpPr>
        <p:spPr>
          <a:xfrm>
            <a:off x="1419525" y="5047225"/>
            <a:ext cx="1236600" cy="464700"/>
          </a:xfrm>
          <a:prstGeom prst="rect">
            <a:avLst/>
          </a:prstGeom>
          <a:solidFill>
            <a:srgbClr val="CCCCCC"/>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1200"/>
              </a:spcAft>
              <a:buNone/>
            </a:pPr>
            <a:r>
              <a:rPr b="1" lang="en" sz="1820">
                <a:solidFill>
                  <a:schemeClr val="accent1"/>
                </a:solidFill>
                <a:latin typeface="Montserrat"/>
                <a:ea typeface="Montserrat"/>
                <a:cs typeface="Montserrat"/>
                <a:sym typeface="Montserrat"/>
              </a:rPr>
              <a:t>glycine</a:t>
            </a:r>
            <a:endParaRPr b="1">
              <a:solidFill>
                <a:schemeClr val="accent1"/>
              </a:solidFill>
              <a:latin typeface="Montserrat"/>
              <a:ea typeface="Montserrat"/>
              <a:cs typeface="Montserrat"/>
              <a:sym typeface="Montserrat"/>
            </a:endParaRPr>
          </a:p>
        </p:txBody>
      </p:sp>
      <p:sp>
        <p:nvSpPr>
          <p:cNvPr id="1555" name="Google Shape;1555;p27"/>
          <p:cNvSpPr txBox="1"/>
          <p:nvPr/>
        </p:nvSpPr>
        <p:spPr>
          <a:xfrm>
            <a:off x="4063150" y="5079475"/>
            <a:ext cx="2376600" cy="400200"/>
          </a:xfrm>
          <a:prstGeom prst="rect">
            <a:avLst/>
          </a:prstGeom>
          <a:solidFill>
            <a:srgbClr val="CCCCCC"/>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00"/>
                </a:solidFill>
                <a:latin typeface="Montserrat"/>
                <a:ea typeface="Montserrat"/>
                <a:cs typeface="Montserrat"/>
                <a:sym typeface="Montserrat"/>
              </a:rPr>
              <a:t> Frequently </a:t>
            </a:r>
            <a:r>
              <a:rPr b="1" lang="en">
                <a:solidFill>
                  <a:srgbClr val="FF0000"/>
                </a:solidFill>
                <a:latin typeface="Montserrat"/>
                <a:ea typeface="Montserrat"/>
                <a:cs typeface="Montserrat"/>
                <a:sym typeface="Montserrat"/>
              </a:rPr>
              <a:t>proline</a:t>
            </a:r>
            <a:endParaRPr b="1">
              <a:solidFill>
                <a:srgbClr val="FF0000"/>
              </a:solidFill>
              <a:latin typeface="Montserrat"/>
              <a:ea typeface="Montserrat"/>
              <a:cs typeface="Montserrat"/>
              <a:sym typeface="Montserrat"/>
            </a:endParaRPr>
          </a:p>
        </p:txBody>
      </p:sp>
      <p:sp>
        <p:nvSpPr>
          <p:cNvPr id="1556" name="Google Shape;1556;p27"/>
          <p:cNvSpPr/>
          <p:nvPr/>
        </p:nvSpPr>
        <p:spPr>
          <a:xfrm rot="5399159">
            <a:off x="4638540" y="4386625"/>
            <a:ext cx="1225800" cy="152400"/>
          </a:xfrm>
          <a:prstGeom prst="rightArrow">
            <a:avLst>
              <a:gd fmla="val 50000" name="adj1"/>
              <a:gd fmla="val 5000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7"/>
          <p:cNvSpPr/>
          <p:nvPr/>
        </p:nvSpPr>
        <p:spPr>
          <a:xfrm rot="1589831">
            <a:off x="5582184" y="4362979"/>
            <a:ext cx="2604932" cy="152142"/>
          </a:xfrm>
          <a:prstGeom prst="rightArrow">
            <a:avLst>
              <a:gd fmla="val 50000" name="adj1"/>
              <a:gd fmla="val 5000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7"/>
          <p:cNvSpPr txBox="1"/>
          <p:nvPr/>
        </p:nvSpPr>
        <p:spPr>
          <a:xfrm>
            <a:off x="7169175" y="5079475"/>
            <a:ext cx="2326500" cy="1262100"/>
          </a:xfrm>
          <a:prstGeom prst="rect">
            <a:avLst/>
          </a:prstGeom>
          <a:solidFill>
            <a:srgbClr val="CCCCCC"/>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317500" lvl="0" marL="457200" rtl="0" algn="l">
              <a:spcBef>
                <a:spcPts val="0"/>
              </a:spcBef>
              <a:spcAft>
                <a:spcPts val="0"/>
              </a:spcAft>
              <a:buClr>
                <a:srgbClr val="FF00FF"/>
              </a:buClr>
              <a:buSzPts val="1400"/>
              <a:buFont typeface="Montserrat"/>
              <a:buChar char="●"/>
            </a:pPr>
            <a:r>
              <a:rPr b="1" lang="en">
                <a:solidFill>
                  <a:srgbClr val="FF00FF"/>
                </a:solidFill>
                <a:latin typeface="Montserrat"/>
                <a:ea typeface="Montserrat"/>
                <a:cs typeface="Montserrat"/>
                <a:sym typeface="Montserrat"/>
              </a:rPr>
              <a:t>Often </a:t>
            </a:r>
            <a:r>
              <a:rPr b="1" lang="en">
                <a:solidFill>
                  <a:srgbClr val="FF0000"/>
                </a:solidFill>
                <a:latin typeface="Montserrat"/>
                <a:ea typeface="Montserrat"/>
                <a:cs typeface="Montserrat"/>
                <a:sym typeface="Montserrat"/>
              </a:rPr>
              <a:t>hydroxyproline</a:t>
            </a:r>
            <a:endParaRPr b="1">
              <a:solidFill>
                <a:srgbClr val="FF0000"/>
              </a:solidFill>
              <a:latin typeface="Montserrat"/>
              <a:ea typeface="Montserrat"/>
              <a:cs typeface="Montserrat"/>
              <a:sym typeface="Montserrat"/>
            </a:endParaRPr>
          </a:p>
          <a:p>
            <a:pPr indent="0" lvl="0" marL="0" rtl="0" algn="l">
              <a:spcBef>
                <a:spcPts val="0"/>
              </a:spcBef>
              <a:spcAft>
                <a:spcPts val="0"/>
              </a:spcAft>
              <a:buNone/>
            </a:pPr>
            <a:r>
              <a:t/>
            </a:r>
            <a:endParaRPr b="1">
              <a:solidFill>
                <a:srgbClr val="FF00FF"/>
              </a:solidFill>
              <a:latin typeface="Montserrat"/>
              <a:ea typeface="Montserrat"/>
              <a:cs typeface="Montserrat"/>
              <a:sym typeface="Montserrat"/>
            </a:endParaRPr>
          </a:p>
          <a:p>
            <a:pPr indent="-317500" lvl="0" marL="457200" rtl="0" algn="l">
              <a:spcBef>
                <a:spcPts val="0"/>
              </a:spcBef>
              <a:spcAft>
                <a:spcPts val="0"/>
              </a:spcAft>
              <a:buClr>
                <a:srgbClr val="FF00FF"/>
              </a:buClr>
              <a:buSzPts val="1400"/>
              <a:buFont typeface="Montserrat"/>
              <a:buChar char="●"/>
            </a:pPr>
            <a:r>
              <a:rPr b="1" lang="en">
                <a:solidFill>
                  <a:srgbClr val="FF00FF"/>
                </a:solidFill>
                <a:latin typeface="Montserrat"/>
                <a:ea typeface="Montserrat"/>
                <a:cs typeface="Montserrat"/>
                <a:sym typeface="Montserrat"/>
              </a:rPr>
              <a:t>can be also </a:t>
            </a:r>
            <a:r>
              <a:rPr b="1" lang="en">
                <a:solidFill>
                  <a:srgbClr val="FF0000"/>
                </a:solidFill>
                <a:latin typeface="Montserrat"/>
                <a:ea typeface="Montserrat"/>
                <a:cs typeface="Montserrat"/>
                <a:sym typeface="Montserrat"/>
              </a:rPr>
              <a:t>hydroxylysine</a:t>
            </a:r>
            <a:endParaRPr b="1">
              <a:solidFill>
                <a:srgbClr val="FF0000"/>
              </a:solidFill>
              <a:latin typeface="Montserrat"/>
              <a:ea typeface="Montserrat"/>
              <a:cs typeface="Montserrat"/>
              <a:sym typeface="Montserrat"/>
            </a:endParaRPr>
          </a:p>
        </p:txBody>
      </p:sp>
      <p:sp>
        <p:nvSpPr>
          <p:cNvPr id="1559" name="Google Shape;1559;p27"/>
          <p:cNvSpPr txBox="1"/>
          <p:nvPr/>
        </p:nvSpPr>
        <p:spPr>
          <a:xfrm>
            <a:off x="4228025" y="6341575"/>
            <a:ext cx="2211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Montserrat"/>
                <a:ea typeface="Montserrat"/>
                <a:cs typeface="Montserrat"/>
                <a:sym typeface="Montserrat"/>
              </a:rPr>
              <a:t>(–</a:t>
            </a:r>
            <a:r>
              <a:rPr lang="en" sz="1600">
                <a:solidFill>
                  <a:schemeClr val="accent1"/>
                </a:solidFill>
                <a:latin typeface="Montserrat"/>
                <a:ea typeface="Montserrat"/>
                <a:cs typeface="Montserrat"/>
                <a:sym typeface="Montserrat"/>
              </a:rPr>
              <a:t>Gly</a:t>
            </a:r>
            <a:r>
              <a:rPr lang="en" sz="1600">
                <a:latin typeface="Montserrat"/>
                <a:ea typeface="Montserrat"/>
                <a:cs typeface="Montserrat"/>
                <a:sym typeface="Montserrat"/>
              </a:rPr>
              <a:t>–</a:t>
            </a:r>
            <a:r>
              <a:rPr lang="en" sz="1600">
                <a:solidFill>
                  <a:srgbClr val="F1C232"/>
                </a:solidFill>
                <a:latin typeface="Montserrat"/>
                <a:ea typeface="Montserrat"/>
                <a:cs typeface="Montserrat"/>
                <a:sym typeface="Montserrat"/>
              </a:rPr>
              <a:t>Pro</a:t>
            </a:r>
            <a:r>
              <a:rPr lang="en" sz="1600">
                <a:latin typeface="Montserrat"/>
                <a:ea typeface="Montserrat"/>
                <a:cs typeface="Montserrat"/>
                <a:sym typeface="Montserrat"/>
              </a:rPr>
              <a:t>–</a:t>
            </a:r>
            <a:r>
              <a:rPr lang="en" sz="1600">
                <a:solidFill>
                  <a:srgbClr val="FF00FF"/>
                </a:solidFill>
                <a:latin typeface="Montserrat"/>
                <a:ea typeface="Montserrat"/>
                <a:cs typeface="Montserrat"/>
                <a:sym typeface="Montserrat"/>
              </a:rPr>
              <a:t>Hyp</a:t>
            </a:r>
            <a:r>
              <a:rPr lang="en" sz="1600">
                <a:solidFill>
                  <a:schemeClr val="dk1"/>
                </a:solidFill>
                <a:latin typeface="Montserrat"/>
                <a:ea typeface="Montserrat"/>
                <a:cs typeface="Montserrat"/>
                <a:sym typeface="Montserrat"/>
              </a:rPr>
              <a:t>–)</a:t>
            </a:r>
            <a:r>
              <a:rPr lang="en">
                <a:solidFill>
                  <a:schemeClr val="dk1"/>
                </a:solidFill>
                <a:latin typeface="Montserrat"/>
                <a:ea typeface="Montserrat"/>
                <a:cs typeface="Montserrat"/>
                <a:sym typeface="Montserrat"/>
              </a:rPr>
              <a:t>333</a:t>
            </a:r>
            <a:endParaRPr>
              <a:latin typeface="Montserrat"/>
              <a:ea typeface="Montserrat"/>
              <a:cs typeface="Montserrat"/>
              <a:sym typeface="Montserrat"/>
            </a:endParaRPr>
          </a:p>
        </p:txBody>
      </p:sp>
      <p:cxnSp>
        <p:nvCxnSpPr>
          <p:cNvPr id="1560" name="Google Shape;1560;p27"/>
          <p:cNvCxnSpPr>
            <a:stCxn id="1558" idx="1"/>
            <a:endCxn id="1559" idx="3"/>
          </p:cNvCxnSpPr>
          <p:nvPr/>
        </p:nvCxnSpPr>
        <p:spPr>
          <a:xfrm flipH="1">
            <a:off x="6439575" y="5710525"/>
            <a:ext cx="729600" cy="846600"/>
          </a:xfrm>
          <a:prstGeom prst="curvedConnector3">
            <a:avLst>
              <a:gd fmla="val 49997" name="adj1"/>
            </a:avLst>
          </a:prstGeom>
          <a:noFill/>
          <a:ln cap="flat" cmpd="sng" w="9525">
            <a:solidFill>
              <a:schemeClr val="dk2"/>
            </a:solidFill>
            <a:prstDash val="solid"/>
            <a:round/>
            <a:headEnd len="med" w="med" type="none"/>
            <a:tailEnd len="med" w="med" type="none"/>
          </a:ln>
        </p:spPr>
      </p:cxnSp>
      <p:cxnSp>
        <p:nvCxnSpPr>
          <p:cNvPr id="1561" name="Google Shape;1561;p27"/>
          <p:cNvCxnSpPr>
            <a:stCxn id="1555" idx="2"/>
            <a:endCxn id="1559" idx="0"/>
          </p:cNvCxnSpPr>
          <p:nvPr/>
        </p:nvCxnSpPr>
        <p:spPr>
          <a:xfrm flipH="1" rot="-5400000">
            <a:off x="4861750" y="5869375"/>
            <a:ext cx="861900" cy="82500"/>
          </a:xfrm>
          <a:prstGeom prst="curvedConnector3">
            <a:avLst>
              <a:gd fmla="val 50000" name="adj1"/>
            </a:avLst>
          </a:prstGeom>
          <a:noFill/>
          <a:ln cap="flat" cmpd="sng" w="9525">
            <a:solidFill>
              <a:schemeClr val="dk1"/>
            </a:solidFill>
            <a:prstDash val="solid"/>
            <a:round/>
            <a:headEnd len="med" w="med" type="none"/>
            <a:tailEnd len="med" w="med" type="none"/>
          </a:ln>
        </p:spPr>
      </p:cxnSp>
      <p:cxnSp>
        <p:nvCxnSpPr>
          <p:cNvPr id="1562" name="Google Shape;1562;p27"/>
          <p:cNvCxnSpPr>
            <a:stCxn id="1558" idx="1"/>
            <a:endCxn id="1559" idx="3"/>
          </p:cNvCxnSpPr>
          <p:nvPr/>
        </p:nvCxnSpPr>
        <p:spPr>
          <a:xfrm flipH="1">
            <a:off x="6439575" y="5710525"/>
            <a:ext cx="729600" cy="846600"/>
          </a:xfrm>
          <a:prstGeom prst="curvedConnector3">
            <a:avLst>
              <a:gd fmla="val 49997" name="adj1"/>
            </a:avLst>
          </a:prstGeom>
          <a:noFill/>
          <a:ln cap="flat" cmpd="sng" w="9525">
            <a:solidFill>
              <a:schemeClr val="dk1"/>
            </a:solidFill>
            <a:prstDash val="solid"/>
            <a:round/>
            <a:headEnd len="med" w="med" type="none"/>
            <a:tailEnd len="med" w="med" type="none"/>
          </a:ln>
        </p:spPr>
      </p:cxnSp>
      <p:cxnSp>
        <p:nvCxnSpPr>
          <p:cNvPr id="1563" name="Google Shape;1563;p27"/>
          <p:cNvCxnSpPr>
            <a:stCxn id="1554" idx="2"/>
            <a:endCxn id="1559" idx="1"/>
          </p:cNvCxnSpPr>
          <p:nvPr/>
        </p:nvCxnSpPr>
        <p:spPr>
          <a:xfrm flipH="1" rot="-5400000">
            <a:off x="2610375" y="4939375"/>
            <a:ext cx="1045200" cy="2190300"/>
          </a:xfrm>
          <a:prstGeom prst="curvedConnector2">
            <a:avLst/>
          </a:prstGeom>
          <a:noFill/>
          <a:ln cap="flat" cmpd="sng" w="9525">
            <a:solidFill>
              <a:schemeClr val="dk1"/>
            </a:solidFill>
            <a:prstDash val="solid"/>
            <a:round/>
            <a:headEnd len="med" w="med" type="none"/>
            <a:tailEnd len="med" w="med" type="none"/>
          </a:ln>
        </p:spPr>
      </p:cxnSp>
      <p:sp>
        <p:nvSpPr>
          <p:cNvPr id="1564" name="Google Shape;1564;p27"/>
          <p:cNvSpPr txBox="1"/>
          <p:nvPr/>
        </p:nvSpPr>
        <p:spPr>
          <a:xfrm>
            <a:off x="4686600" y="6984475"/>
            <a:ext cx="1318800" cy="4002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1" algn="r">
              <a:spcBef>
                <a:spcPts val="0"/>
              </a:spcBef>
              <a:spcAft>
                <a:spcPts val="0"/>
              </a:spcAft>
              <a:buNone/>
            </a:pPr>
            <a:r>
              <a:rPr lang="en">
                <a:solidFill>
                  <a:srgbClr val="666666"/>
                </a:solidFill>
                <a:latin typeface="Montserrat"/>
                <a:ea typeface="Montserrat"/>
                <a:cs typeface="Montserrat"/>
                <a:sym typeface="Montserrat"/>
              </a:rPr>
              <a:t>يصير شكله زي كذا</a:t>
            </a:r>
            <a:endParaRPr>
              <a:solidFill>
                <a:srgbClr val="666666"/>
              </a:solidFill>
              <a:latin typeface="Montserrat"/>
              <a:ea typeface="Montserrat"/>
              <a:cs typeface="Montserrat"/>
              <a:sym typeface="Montserrat"/>
            </a:endParaRPr>
          </a:p>
        </p:txBody>
      </p:sp>
      <p:cxnSp>
        <p:nvCxnSpPr>
          <p:cNvPr id="1565" name="Google Shape;1565;p27"/>
          <p:cNvCxnSpPr>
            <a:stCxn id="1564" idx="0"/>
            <a:endCxn id="1559" idx="2"/>
          </p:cNvCxnSpPr>
          <p:nvPr/>
        </p:nvCxnSpPr>
        <p:spPr>
          <a:xfrm flipH="1" rot="5400000">
            <a:off x="5233950" y="6872425"/>
            <a:ext cx="211800" cy="12300"/>
          </a:xfrm>
          <a:prstGeom prst="curvedConnector3">
            <a:avLst>
              <a:gd fmla="val 50000" name="adj1"/>
            </a:avLst>
          </a:prstGeom>
          <a:noFill/>
          <a:ln cap="flat" cmpd="sng" w="9525">
            <a:solidFill>
              <a:schemeClr val="dk1"/>
            </a:solidFill>
            <a:prstDash val="solid"/>
            <a:round/>
            <a:headEnd len="med" w="med" type="none"/>
            <a:tailEnd len="med" w="med" type="none"/>
          </a:ln>
        </p:spPr>
      </p:cxnSp>
      <p:pic>
        <p:nvPicPr>
          <p:cNvPr id="1566" name="Google Shape;1566;p27"/>
          <p:cNvPicPr preferRelativeResize="0"/>
          <p:nvPr/>
        </p:nvPicPr>
        <p:blipFill>
          <a:blip r:embed="rId3">
            <a:alphaModFix/>
          </a:blip>
          <a:stretch>
            <a:fillRect/>
          </a:stretch>
        </p:blipFill>
        <p:spPr>
          <a:xfrm>
            <a:off x="7169175" y="1914200"/>
            <a:ext cx="3522826" cy="2613199"/>
          </a:xfrm>
          <a:prstGeom prst="rect">
            <a:avLst/>
          </a:prstGeom>
          <a:noFill/>
          <a:ln>
            <a:noFill/>
          </a:ln>
        </p:spPr>
      </p:pic>
      <p:sp>
        <p:nvSpPr>
          <p:cNvPr id="1567" name="Google Shape;1567;p27"/>
          <p:cNvSpPr txBox="1"/>
          <p:nvPr/>
        </p:nvSpPr>
        <p:spPr>
          <a:xfrm>
            <a:off x="6550600" y="6772675"/>
            <a:ext cx="1533600" cy="680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1" algn="r">
              <a:spcBef>
                <a:spcPts val="0"/>
              </a:spcBef>
              <a:spcAft>
                <a:spcPts val="0"/>
              </a:spcAft>
              <a:buNone/>
            </a:pPr>
            <a:r>
              <a:rPr lang="en">
                <a:solidFill>
                  <a:srgbClr val="6AA84F"/>
                </a:solidFill>
                <a:latin typeface="Montserrat"/>
                <a:ea typeface="Montserrat"/>
                <a:cs typeface="Montserrat"/>
                <a:sym typeface="Montserrat"/>
              </a:rPr>
              <a:t>كل ثلاث احماض واحد منها </a:t>
            </a:r>
            <a:r>
              <a:rPr lang="en" sz="1820">
                <a:solidFill>
                  <a:srgbClr val="FF0000"/>
                </a:solidFill>
                <a:latin typeface="Montserrat"/>
                <a:ea typeface="Montserrat"/>
                <a:cs typeface="Montserrat"/>
                <a:sym typeface="Montserrat"/>
              </a:rPr>
              <a:t>glycine</a:t>
            </a:r>
            <a:endParaRPr>
              <a:solidFill>
                <a:srgbClr val="6AA84F"/>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1" name="Shape 1571"/>
        <p:cNvGrpSpPr/>
        <p:nvPr/>
      </p:nvGrpSpPr>
      <p:grpSpPr>
        <a:xfrm>
          <a:off x="0" y="0"/>
          <a:ext cx="0" cy="0"/>
          <a:chOff x="0" y="0"/>
          <a:chExt cx="0" cy="0"/>
        </a:xfrm>
      </p:grpSpPr>
      <p:sp>
        <p:nvSpPr>
          <p:cNvPr id="1572" name="Google Shape;1572;p28"/>
          <p:cNvSpPr txBox="1"/>
          <p:nvPr>
            <p:ph idx="1" type="body"/>
          </p:nvPr>
        </p:nvSpPr>
        <p:spPr>
          <a:xfrm>
            <a:off x="362100" y="1812325"/>
            <a:ext cx="9778800" cy="5284200"/>
          </a:xfrm>
          <a:prstGeom prst="rect">
            <a:avLst/>
          </a:prstGeom>
        </p:spPr>
        <p:txBody>
          <a:bodyPr anchorCtr="0" anchor="t" bIns="91425" lIns="91425" spcFirstLastPara="1" rIns="91425" wrap="square" tIns="91425">
            <a:normAutofit lnSpcReduction="10000"/>
          </a:bodyPr>
          <a:lstStyle/>
          <a:p>
            <a:pPr indent="-274320" lvl="0" marL="457200" rtl="0" algn="l">
              <a:spcBef>
                <a:spcPts val="0"/>
              </a:spcBef>
              <a:spcAft>
                <a:spcPts val="0"/>
              </a:spcAft>
              <a:buSzPts val="720"/>
              <a:buChar char="❏"/>
            </a:pPr>
            <a:r>
              <a:rPr lang="en"/>
              <a:t>Collagen consists of three </a:t>
            </a:r>
            <a:r>
              <a:rPr b="1" lang="en"/>
              <a:t>a-chains</a:t>
            </a:r>
            <a:r>
              <a:rPr lang="en"/>
              <a:t> wound around one another in a rope-like </a:t>
            </a:r>
            <a:r>
              <a:rPr lang="en">
                <a:solidFill>
                  <a:srgbClr val="FF0000"/>
                </a:solidFill>
              </a:rPr>
              <a:t>triple helix.</a:t>
            </a:r>
            <a:r>
              <a:rPr lang="en"/>
              <a:t> </a:t>
            </a:r>
            <a:endParaRPr/>
          </a:p>
          <a:p>
            <a:pPr indent="0" lvl="0" marL="457200" rtl="0" algn="l">
              <a:spcBef>
                <a:spcPts val="1200"/>
              </a:spcBef>
              <a:spcAft>
                <a:spcPts val="0"/>
              </a:spcAft>
              <a:buNone/>
            </a:pPr>
            <a:r>
              <a:t/>
            </a:r>
            <a:endParaRPr sz="100"/>
          </a:p>
          <a:p>
            <a:pPr indent="-274320" lvl="0" marL="457200" rtl="0" algn="l">
              <a:spcBef>
                <a:spcPts val="1200"/>
              </a:spcBef>
              <a:spcAft>
                <a:spcPts val="0"/>
              </a:spcAft>
              <a:buSzPts val="720"/>
              <a:buChar char="❏"/>
            </a:pPr>
            <a:r>
              <a:rPr lang="en"/>
              <a:t> The </a:t>
            </a:r>
            <a:r>
              <a:rPr b="1" lang="en"/>
              <a:t>three polypeptide </a:t>
            </a:r>
            <a:r>
              <a:rPr lang="en"/>
              <a:t>chains are held together by </a:t>
            </a:r>
            <a:r>
              <a:rPr lang="en">
                <a:solidFill>
                  <a:srgbClr val="FF0000"/>
                </a:solidFill>
              </a:rPr>
              <a:t>hydrogen bonds</a:t>
            </a:r>
            <a:r>
              <a:rPr lang="en"/>
              <a:t> • </a:t>
            </a:r>
            <a:endParaRPr/>
          </a:p>
          <a:p>
            <a:pPr indent="0" lvl="0" marL="457200" rtl="0" algn="l">
              <a:spcBef>
                <a:spcPts val="1200"/>
              </a:spcBef>
              <a:spcAft>
                <a:spcPts val="0"/>
              </a:spcAft>
              <a:buNone/>
            </a:pPr>
            <a:r>
              <a:t/>
            </a:r>
            <a:endParaRPr sz="100"/>
          </a:p>
          <a:p>
            <a:pPr indent="-274320" lvl="0" marL="457200" rtl="0" algn="l">
              <a:spcBef>
                <a:spcPts val="1200"/>
              </a:spcBef>
              <a:spcAft>
                <a:spcPts val="0"/>
              </a:spcAft>
              <a:buSzPts val="720"/>
              <a:buChar char="❏"/>
            </a:pPr>
            <a:r>
              <a:rPr lang="en"/>
              <a:t>Two examples of </a:t>
            </a:r>
            <a:r>
              <a:rPr b="1" lang="en"/>
              <a:t>protein secondary structure</a:t>
            </a:r>
            <a:r>
              <a:rPr lang="en"/>
              <a:t>: </a:t>
            </a:r>
            <a:r>
              <a:rPr lang="en" u="sng"/>
              <a:t>collagen helix</a:t>
            </a:r>
            <a:r>
              <a:rPr lang="en"/>
              <a:t> and a-helix.</a:t>
            </a:r>
            <a:endParaRPr/>
          </a:p>
          <a:p>
            <a:pPr indent="0" lvl="0" marL="457200" rtl="0" algn="l">
              <a:spcBef>
                <a:spcPts val="1200"/>
              </a:spcBef>
              <a:spcAft>
                <a:spcPts val="0"/>
              </a:spcAft>
              <a:buNone/>
            </a:pPr>
            <a:r>
              <a:t/>
            </a:r>
            <a:endParaRPr sz="100"/>
          </a:p>
          <a:p>
            <a:pPr indent="-274320" lvl="0" marL="457200" rtl="0" algn="l">
              <a:spcBef>
                <a:spcPts val="1200"/>
              </a:spcBef>
              <a:spcAft>
                <a:spcPts val="0"/>
              </a:spcAft>
              <a:buSzPts val="720"/>
              <a:buChar char="❏"/>
            </a:pPr>
            <a:r>
              <a:rPr lang="en"/>
              <a:t>Rich in </a:t>
            </a:r>
            <a:r>
              <a:rPr b="1" lang="en"/>
              <a:t>proline </a:t>
            </a:r>
            <a:r>
              <a:rPr lang="en"/>
              <a:t>and </a:t>
            </a:r>
            <a:r>
              <a:rPr b="1" lang="en"/>
              <a:t>glycine </a:t>
            </a:r>
            <a:r>
              <a:rPr lang="en"/>
              <a:t>amino acids.</a:t>
            </a:r>
            <a:endParaRPr/>
          </a:p>
          <a:p>
            <a:pPr indent="0" lvl="0" marL="0" rtl="0" algn="l">
              <a:spcBef>
                <a:spcPts val="1200"/>
              </a:spcBef>
              <a:spcAft>
                <a:spcPts val="0"/>
              </a:spcAft>
              <a:buNone/>
            </a:pPr>
            <a:r>
              <a:rPr b="1" lang="en" sz="1000" u="sng"/>
              <a:t>—----------------------------------------------------------------------------------------------------------------------------------------------------------------------------------------------</a:t>
            </a:r>
            <a:endParaRPr b="1" sz="1000" u="sng"/>
          </a:p>
          <a:p>
            <a:pPr indent="-299720" lvl="0" marL="457200" rtl="0" algn="l">
              <a:spcBef>
                <a:spcPts val="1200"/>
              </a:spcBef>
              <a:spcAft>
                <a:spcPts val="0"/>
              </a:spcAft>
              <a:buSzPts val="1120"/>
              <a:buChar char="❏"/>
            </a:pPr>
            <a:r>
              <a:rPr b="1" lang="en" sz="2020"/>
              <a:t>Proline prevents collagen chains to form a-helix because:</a:t>
            </a:r>
            <a:endParaRPr b="1" sz="2020"/>
          </a:p>
          <a:p>
            <a:pPr indent="0" lvl="0" marL="0" rtl="0" algn="l">
              <a:spcBef>
                <a:spcPts val="1200"/>
              </a:spcBef>
              <a:spcAft>
                <a:spcPts val="0"/>
              </a:spcAft>
              <a:buNone/>
            </a:pPr>
            <a:r>
              <a:t/>
            </a:r>
            <a:endParaRPr b="1" sz="2020"/>
          </a:p>
          <a:p>
            <a:pPr indent="-325120" lvl="0" marL="457200" rtl="0" algn="l">
              <a:spcBef>
                <a:spcPts val="1200"/>
              </a:spcBef>
              <a:spcAft>
                <a:spcPts val="0"/>
              </a:spcAft>
              <a:buSzPts val="1520"/>
              <a:buAutoNum type="arabicPeriod"/>
            </a:pPr>
            <a:r>
              <a:rPr b="1" lang="en" sz="1520"/>
              <a:t>Proline </a:t>
            </a:r>
            <a:r>
              <a:rPr lang="en" sz="1520"/>
              <a:t>has no back bone amino group (it is a ring structure with </a:t>
            </a:r>
            <a:r>
              <a:rPr b="1" lang="en" sz="1520"/>
              <a:t>secondary amino group</a:t>
            </a:r>
            <a:r>
              <a:rPr lang="en" sz="1520"/>
              <a:t>).</a:t>
            </a:r>
            <a:endParaRPr sz="1520"/>
          </a:p>
          <a:p>
            <a:pPr indent="0" lvl="0" marL="0" rtl="0" algn="l">
              <a:spcBef>
                <a:spcPts val="1200"/>
              </a:spcBef>
              <a:spcAft>
                <a:spcPts val="0"/>
              </a:spcAft>
              <a:buNone/>
            </a:pPr>
            <a:r>
              <a:t/>
            </a:r>
            <a:endParaRPr sz="100"/>
          </a:p>
          <a:p>
            <a:pPr indent="0" lvl="0" marL="0" rtl="0" algn="l">
              <a:spcBef>
                <a:spcPts val="1200"/>
              </a:spcBef>
              <a:spcAft>
                <a:spcPts val="0"/>
              </a:spcAft>
              <a:buNone/>
            </a:pPr>
            <a:r>
              <a:t/>
            </a:r>
            <a:endParaRPr sz="100"/>
          </a:p>
          <a:p>
            <a:pPr indent="-325120" lvl="0" marL="457200" rtl="0" algn="l">
              <a:spcBef>
                <a:spcPts val="1200"/>
              </a:spcBef>
              <a:spcAft>
                <a:spcPts val="0"/>
              </a:spcAft>
              <a:buSzPts val="1520"/>
              <a:buAutoNum type="arabicPeriod"/>
            </a:pPr>
            <a:r>
              <a:rPr lang="en" sz="1520"/>
              <a:t>Therefore </a:t>
            </a:r>
            <a:r>
              <a:rPr b="1" lang="en" sz="1520"/>
              <a:t>hydrogen bonding</a:t>
            </a:r>
            <a:r>
              <a:rPr lang="en" sz="1520"/>
              <a:t> within the helix is not possible.</a:t>
            </a:r>
            <a:endParaRPr sz="1520"/>
          </a:p>
          <a:p>
            <a:pPr indent="0" lvl="0" marL="0" rtl="0" algn="l">
              <a:spcBef>
                <a:spcPts val="1200"/>
              </a:spcBef>
              <a:spcAft>
                <a:spcPts val="0"/>
              </a:spcAft>
              <a:buNone/>
            </a:pPr>
            <a:r>
              <a:t/>
            </a:r>
            <a:endParaRPr sz="1520"/>
          </a:p>
          <a:p>
            <a:pPr indent="0" lvl="0" marL="0" rtl="0" algn="l">
              <a:spcBef>
                <a:spcPts val="1200"/>
              </a:spcBef>
              <a:spcAft>
                <a:spcPts val="1200"/>
              </a:spcAft>
              <a:buNone/>
            </a:pPr>
            <a:r>
              <a:t/>
            </a:r>
            <a:endParaRPr/>
          </a:p>
        </p:txBody>
      </p:sp>
      <p:sp>
        <p:nvSpPr>
          <p:cNvPr id="1573" name="Google Shape;1573;p28"/>
          <p:cNvSpPr txBox="1"/>
          <p:nvPr>
            <p:ph type="title"/>
          </p:nvPr>
        </p:nvSpPr>
        <p:spPr>
          <a:xfrm>
            <a:off x="362100" y="492175"/>
            <a:ext cx="9990000" cy="593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Collagen Structure                 </a:t>
            </a:r>
            <a:endParaRPr/>
          </a:p>
          <a:p>
            <a:pPr indent="0" lvl="0" marL="0" rtl="0" algn="l">
              <a:spcBef>
                <a:spcPts val="0"/>
              </a:spcBef>
              <a:spcAft>
                <a:spcPts val="0"/>
              </a:spcAft>
              <a:buNone/>
            </a:pPr>
            <a:r>
              <a:t/>
            </a:r>
            <a:endParaRPr/>
          </a:p>
        </p:txBody>
      </p:sp>
      <p:sp>
        <p:nvSpPr>
          <p:cNvPr id="1574" name="Google Shape;1574;p28"/>
          <p:cNvSpPr txBox="1"/>
          <p:nvPr/>
        </p:nvSpPr>
        <p:spPr>
          <a:xfrm>
            <a:off x="9151575" y="3849900"/>
            <a:ext cx="102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pic>
        <p:nvPicPr>
          <p:cNvPr id="1575" name="Google Shape;1575;p28"/>
          <p:cNvPicPr preferRelativeResize="0"/>
          <p:nvPr/>
        </p:nvPicPr>
        <p:blipFill>
          <a:blip r:embed="rId3">
            <a:alphaModFix/>
          </a:blip>
          <a:stretch>
            <a:fillRect/>
          </a:stretch>
        </p:blipFill>
        <p:spPr>
          <a:xfrm rot="5400000">
            <a:off x="8515025" y="-19550"/>
            <a:ext cx="847725" cy="1871150"/>
          </a:xfrm>
          <a:prstGeom prst="rect">
            <a:avLst/>
          </a:prstGeom>
          <a:noFill/>
          <a:ln>
            <a:noFill/>
          </a:ln>
        </p:spPr>
      </p:pic>
      <p:sp>
        <p:nvSpPr>
          <p:cNvPr id="1576" name="Google Shape;1576;p28"/>
          <p:cNvSpPr/>
          <p:nvPr/>
        </p:nvSpPr>
        <p:spPr>
          <a:xfrm>
            <a:off x="6043550" y="660738"/>
            <a:ext cx="1422300" cy="5106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1" algn="r">
              <a:spcBef>
                <a:spcPts val="0"/>
              </a:spcBef>
              <a:spcAft>
                <a:spcPts val="0"/>
              </a:spcAft>
              <a:buNone/>
            </a:pPr>
            <a:r>
              <a:rPr lang="en" sz="1600">
                <a:solidFill>
                  <a:srgbClr val="6AA84F"/>
                </a:solidFill>
              </a:rPr>
              <a:t>ثلاثة </a:t>
            </a:r>
            <a:r>
              <a:rPr lang="en" sz="1620">
                <a:solidFill>
                  <a:srgbClr val="FF0000"/>
                </a:solidFill>
                <a:latin typeface="Montserrat"/>
                <a:ea typeface="Montserrat"/>
                <a:cs typeface="Montserrat"/>
                <a:sym typeface="Montserrat"/>
              </a:rPr>
              <a:t>a-chain </a:t>
            </a:r>
            <a:r>
              <a:rPr lang="en" sz="1620">
                <a:solidFill>
                  <a:srgbClr val="6AA84F"/>
                </a:solidFill>
                <a:latin typeface="Montserrat"/>
                <a:ea typeface="Montserrat"/>
                <a:cs typeface="Montserrat"/>
                <a:sym typeface="Montserrat"/>
              </a:rPr>
              <a:t>لافين على بعض</a:t>
            </a:r>
            <a:r>
              <a:rPr lang="en">
                <a:solidFill>
                  <a:srgbClr val="6AA84F"/>
                </a:solidFill>
              </a:rPr>
              <a:t> </a:t>
            </a:r>
            <a:endParaRPr>
              <a:solidFill>
                <a:srgbClr val="6AA84F"/>
              </a:solidFill>
            </a:endParaRPr>
          </a:p>
        </p:txBody>
      </p:sp>
      <p:sp>
        <p:nvSpPr>
          <p:cNvPr id="1577" name="Google Shape;1577;p28"/>
          <p:cNvSpPr/>
          <p:nvPr/>
        </p:nvSpPr>
        <p:spPr>
          <a:xfrm>
            <a:off x="8675625" y="4250100"/>
            <a:ext cx="1973400" cy="5106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1" algn="r">
              <a:spcBef>
                <a:spcPts val="0"/>
              </a:spcBef>
              <a:spcAft>
                <a:spcPts val="0"/>
              </a:spcAft>
              <a:buNone/>
            </a:pPr>
            <a:r>
              <a:rPr lang="en" sz="1000">
                <a:solidFill>
                  <a:srgbClr val="6AA84F"/>
                </a:solidFill>
              </a:rPr>
              <a:t>ليه ال</a:t>
            </a:r>
            <a:r>
              <a:rPr b="1" lang="en" sz="1000">
                <a:solidFill>
                  <a:srgbClr val="6AA84F"/>
                </a:solidFill>
                <a:latin typeface="Montserrat"/>
                <a:ea typeface="Montserrat"/>
                <a:cs typeface="Montserrat"/>
                <a:sym typeface="Montserrat"/>
              </a:rPr>
              <a:t>a-helix حق ال</a:t>
            </a:r>
            <a:r>
              <a:rPr lang="en" sz="1000">
                <a:solidFill>
                  <a:srgbClr val="6AA84F"/>
                </a:solidFill>
                <a:latin typeface="Montserrat ExtraBold"/>
                <a:ea typeface="Montserrat ExtraBold"/>
                <a:cs typeface="Montserrat ExtraBold"/>
                <a:sym typeface="Montserrat ExtraBold"/>
              </a:rPr>
              <a:t>Collagen  ما يصير زي </a:t>
            </a:r>
            <a:r>
              <a:rPr b="1" lang="en" sz="1000">
                <a:solidFill>
                  <a:srgbClr val="6AA84F"/>
                </a:solidFill>
                <a:latin typeface="Montserrat"/>
                <a:ea typeface="Montserrat"/>
                <a:cs typeface="Montserrat"/>
                <a:sym typeface="Montserrat"/>
              </a:rPr>
              <a:t>a-helix حق الDNA</a:t>
            </a:r>
            <a:endParaRPr sz="1000">
              <a:solidFill>
                <a:srgbClr val="6AA84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1" name="Shape 1581"/>
        <p:cNvGrpSpPr/>
        <p:nvPr/>
      </p:nvGrpSpPr>
      <p:grpSpPr>
        <a:xfrm>
          <a:off x="0" y="0"/>
          <a:ext cx="0" cy="0"/>
          <a:chOff x="0" y="0"/>
          <a:chExt cx="0" cy="0"/>
        </a:xfrm>
      </p:grpSpPr>
      <p:sp>
        <p:nvSpPr>
          <p:cNvPr id="1582" name="Google Shape;1582;p29"/>
          <p:cNvSpPr txBox="1"/>
          <p:nvPr>
            <p:ph idx="1" type="body"/>
          </p:nvPr>
        </p:nvSpPr>
        <p:spPr>
          <a:xfrm>
            <a:off x="362100" y="1393025"/>
            <a:ext cx="9552900" cy="810600"/>
          </a:xfrm>
          <a:prstGeom prst="rect">
            <a:avLst/>
          </a:prstGeom>
        </p:spPr>
        <p:txBody>
          <a:bodyPr anchorCtr="0" anchor="t" bIns="91425" lIns="91425" spcFirstLastPara="1" rIns="91425" wrap="square" tIns="91425">
            <a:normAutofit fontScale="25000" lnSpcReduction="20000"/>
          </a:bodyPr>
          <a:lstStyle/>
          <a:p>
            <a:pPr indent="-306705" lvl="0" marL="457200" rtl="0" algn="l">
              <a:spcBef>
                <a:spcPts val="0"/>
              </a:spcBef>
              <a:spcAft>
                <a:spcPts val="0"/>
              </a:spcAft>
              <a:buClr>
                <a:srgbClr val="B7B7B7"/>
              </a:buClr>
              <a:buSzPct val="84536"/>
              <a:buChar char="●"/>
            </a:pPr>
            <a:r>
              <a:rPr lang="en" sz="5820">
                <a:solidFill>
                  <a:srgbClr val="B7B7B7"/>
                </a:solidFill>
              </a:rPr>
              <a:t>Non-standard Amino Acids are amino acids that are not encoded within the genome. But can be made within the cell after the amino acid synthesis, when needed, they are made from the modification of non-essential amino acids.</a:t>
            </a:r>
            <a:r>
              <a:rPr b="1" lang="en" sz="5820">
                <a:solidFill>
                  <a:srgbClr val="B7B7B7"/>
                </a:solidFill>
              </a:rPr>
              <a:t>(TEAM 441)</a:t>
            </a:r>
            <a:endParaRPr b="1" sz="5820">
              <a:solidFill>
                <a:srgbClr val="B7B7B7"/>
              </a:solidFill>
            </a:endParaRPr>
          </a:p>
          <a:p>
            <a:pPr indent="0" lvl="0" marL="0" rtl="0" algn="l">
              <a:spcBef>
                <a:spcPts val="1200"/>
              </a:spcBef>
              <a:spcAft>
                <a:spcPts val="0"/>
              </a:spcAft>
              <a:buNone/>
            </a:pPr>
            <a:r>
              <a:t/>
            </a:r>
            <a:endParaRPr b="1">
              <a:solidFill>
                <a:srgbClr val="B7B7B7"/>
              </a:solidFill>
            </a:endParaRPr>
          </a:p>
          <a:p>
            <a:pPr indent="0" lvl="0" marL="0" rtl="0" algn="l">
              <a:spcBef>
                <a:spcPts val="1200"/>
              </a:spcBef>
              <a:spcAft>
                <a:spcPts val="0"/>
              </a:spcAft>
              <a:buNone/>
            </a:pPr>
            <a:r>
              <a:t/>
            </a:r>
            <a:endParaRPr b="1">
              <a:solidFill>
                <a:srgbClr val="B7B7B7"/>
              </a:solidFill>
            </a:endParaRPr>
          </a:p>
          <a:p>
            <a:pPr indent="0" lvl="0" marL="0" rtl="0" algn="l">
              <a:spcBef>
                <a:spcPts val="1200"/>
              </a:spcBef>
              <a:spcAft>
                <a:spcPts val="0"/>
              </a:spcAft>
              <a:buNone/>
            </a:pPr>
            <a:r>
              <a:t/>
            </a:r>
            <a:endParaRPr b="1">
              <a:solidFill>
                <a:srgbClr val="B7B7B7"/>
              </a:solidFill>
            </a:endParaRPr>
          </a:p>
          <a:p>
            <a:pPr indent="0" lvl="0" marL="0" rtl="0" algn="l">
              <a:spcBef>
                <a:spcPts val="1200"/>
              </a:spcBef>
              <a:spcAft>
                <a:spcPts val="1200"/>
              </a:spcAft>
              <a:buNone/>
            </a:pPr>
            <a:r>
              <a:t/>
            </a:r>
            <a:endParaRPr/>
          </a:p>
        </p:txBody>
      </p:sp>
      <p:sp>
        <p:nvSpPr>
          <p:cNvPr id="1583" name="Google Shape;1583;p29"/>
          <p:cNvSpPr txBox="1"/>
          <p:nvPr>
            <p:ph type="title"/>
          </p:nvPr>
        </p:nvSpPr>
        <p:spPr>
          <a:xfrm>
            <a:off x="362100" y="492175"/>
            <a:ext cx="9990000" cy="593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NON-STANDARD AMINO ACIDS IN COLLAGEN</a:t>
            </a:r>
            <a:endParaRPr/>
          </a:p>
        </p:txBody>
      </p:sp>
      <p:sp>
        <p:nvSpPr>
          <p:cNvPr id="1584" name="Google Shape;1584;p29"/>
          <p:cNvSpPr txBox="1"/>
          <p:nvPr/>
        </p:nvSpPr>
        <p:spPr>
          <a:xfrm>
            <a:off x="1041272" y="2692125"/>
            <a:ext cx="5387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Montserrat"/>
                <a:ea typeface="Montserrat"/>
                <a:cs typeface="Montserrat"/>
                <a:sym typeface="Montserrat"/>
              </a:rPr>
              <a:t>During post-translational modifications</a:t>
            </a:r>
            <a:endParaRPr b="1" sz="1800">
              <a:latin typeface="Montserrat"/>
              <a:ea typeface="Montserrat"/>
              <a:cs typeface="Montserrat"/>
              <a:sym typeface="Montserrat"/>
            </a:endParaRPr>
          </a:p>
        </p:txBody>
      </p:sp>
      <p:sp>
        <p:nvSpPr>
          <p:cNvPr id="1585" name="Google Shape;1585;p29"/>
          <p:cNvSpPr txBox="1"/>
          <p:nvPr/>
        </p:nvSpPr>
        <p:spPr>
          <a:xfrm>
            <a:off x="176575" y="3612206"/>
            <a:ext cx="1246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F1C232"/>
                </a:solidFill>
                <a:latin typeface="Montserrat"/>
                <a:ea typeface="Montserrat"/>
                <a:cs typeface="Montserrat"/>
                <a:sym typeface="Montserrat"/>
              </a:rPr>
              <a:t>Proline</a:t>
            </a:r>
            <a:endParaRPr b="1" sz="1800">
              <a:solidFill>
                <a:srgbClr val="F1C232"/>
              </a:solidFill>
              <a:latin typeface="Montserrat"/>
              <a:ea typeface="Montserrat"/>
              <a:cs typeface="Montserrat"/>
              <a:sym typeface="Montserrat"/>
            </a:endParaRPr>
          </a:p>
        </p:txBody>
      </p:sp>
      <p:sp>
        <p:nvSpPr>
          <p:cNvPr id="1586" name="Google Shape;1586;p29"/>
          <p:cNvSpPr/>
          <p:nvPr/>
        </p:nvSpPr>
        <p:spPr>
          <a:xfrm>
            <a:off x="1412229" y="3722846"/>
            <a:ext cx="3552300" cy="276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587" name="Google Shape;1587;p29"/>
          <p:cNvSpPr/>
          <p:nvPr/>
        </p:nvSpPr>
        <p:spPr>
          <a:xfrm>
            <a:off x="1371692" y="4537762"/>
            <a:ext cx="3657600" cy="277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588" name="Google Shape;1588;p29"/>
          <p:cNvSpPr txBox="1"/>
          <p:nvPr/>
        </p:nvSpPr>
        <p:spPr>
          <a:xfrm>
            <a:off x="284575" y="4430075"/>
            <a:ext cx="1246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00FFFF"/>
                </a:solidFill>
                <a:latin typeface="Montserrat"/>
                <a:ea typeface="Montserrat"/>
                <a:cs typeface="Montserrat"/>
                <a:sym typeface="Montserrat"/>
              </a:rPr>
              <a:t>Lysine</a:t>
            </a:r>
            <a:endParaRPr b="1" sz="1800">
              <a:solidFill>
                <a:srgbClr val="00FFFF"/>
              </a:solidFill>
              <a:latin typeface="Montserrat"/>
              <a:ea typeface="Montserrat"/>
              <a:cs typeface="Montserrat"/>
              <a:sym typeface="Montserrat"/>
            </a:endParaRPr>
          </a:p>
        </p:txBody>
      </p:sp>
      <p:sp>
        <p:nvSpPr>
          <p:cNvPr id="1589" name="Google Shape;1589;p29"/>
          <p:cNvSpPr txBox="1"/>
          <p:nvPr/>
        </p:nvSpPr>
        <p:spPr>
          <a:xfrm>
            <a:off x="2162517" y="4106795"/>
            <a:ext cx="2451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accent1"/>
                </a:solidFill>
                <a:latin typeface="Montserrat"/>
                <a:ea typeface="Montserrat"/>
                <a:cs typeface="Montserrat"/>
                <a:sym typeface="Montserrat"/>
              </a:rPr>
              <a:t>Hydroxylase</a:t>
            </a:r>
            <a:endParaRPr b="1" sz="1800">
              <a:solidFill>
                <a:schemeClr val="accent1"/>
              </a:solidFill>
              <a:latin typeface="Montserrat"/>
              <a:ea typeface="Montserrat"/>
              <a:cs typeface="Montserrat"/>
              <a:sym typeface="Montserrat"/>
            </a:endParaRPr>
          </a:p>
        </p:txBody>
      </p:sp>
      <p:sp>
        <p:nvSpPr>
          <p:cNvPr id="1590" name="Google Shape;1590;p29"/>
          <p:cNvSpPr txBox="1"/>
          <p:nvPr/>
        </p:nvSpPr>
        <p:spPr>
          <a:xfrm>
            <a:off x="2162517" y="3335381"/>
            <a:ext cx="2235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accent1"/>
                </a:solidFill>
                <a:latin typeface="Montserrat"/>
                <a:ea typeface="Montserrat"/>
                <a:cs typeface="Montserrat"/>
                <a:sym typeface="Montserrat"/>
              </a:rPr>
              <a:t>Hydroxylase</a:t>
            </a:r>
            <a:endParaRPr b="1" sz="1800">
              <a:solidFill>
                <a:schemeClr val="accent1"/>
              </a:solidFill>
              <a:latin typeface="Montserrat"/>
              <a:ea typeface="Montserrat"/>
              <a:cs typeface="Montserrat"/>
              <a:sym typeface="Montserrat"/>
            </a:endParaRPr>
          </a:p>
        </p:txBody>
      </p:sp>
      <p:sp>
        <p:nvSpPr>
          <p:cNvPr id="1591" name="Google Shape;1591;p29"/>
          <p:cNvSpPr txBox="1"/>
          <p:nvPr/>
        </p:nvSpPr>
        <p:spPr>
          <a:xfrm>
            <a:off x="4964536" y="4431278"/>
            <a:ext cx="2091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A64D79"/>
                </a:solidFill>
                <a:latin typeface="Montserrat"/>
                <a:ea typeface="Montserrat"/>
                <a:cs typeface="Montserrat"/>
                <a:sym typeface="Montserrat"/>
              </a:rPr>
              <a:t>Hydroxylysine</a:t>
            </a:r>
            <a:endParaRPr b="1" sz="1800">
              <a:solidFill>
                <a:srgbClr val="A64D79"/>
              </a:solidFill>
              <a:latin typeface="Montserrat"/>
              <a:ea typeface="Montserrat"/>
              <a:cs typeface="Montserrat"/>
              <a:sym typeface="Montserrat"/>
            </a:endParaRPr>
          </a:p>
        </p:txBody>
      </p:sp>
      <p:sp>
        <p:nvSpPr>
          <p:cNvPr id="1592" name="Google Shape;1592;p29"/>
          <p:cNvSpPr txBox="1"/>
          <p:nvPr/>
        </p:nvSpPr>
        <p:spPr>
          <a:xfrm>
            <a:off x="4964536" y="3561683"/>
            <a:ext cx="217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A64D79"/>
                </a:solidFill>
                <a:latin typeface="Montserrat"/>
                <a:ea typeface="Montserrat"/>
                <a:cs typeface="Montserrat"/>
                <a:sym typeface="Montserrat"/>
              </a:rPr>
              <a:t>Hydroxyproline</a:t>
            </a:r>
            <a:endParaRPr b="1" sz="1800">
              <a:solidFill>
                <a:srgbClr val="A64D79"/>
              </a:solidFill>
              <a:latin typeface="Montserrat"/>
              <a:ea typeface="Montserrat"/>
              <a:cs typeface="Montserrat"/>
              <a:sym typeface="Montserrat"/>
            </a:endParaRPr>
          </a:p>
        </p:txBody>
      </p:sp>
      <p:sp>
        <p:nvSpPr>
          <p:cNvPr id="1593" name="Google Shape;1593;p29"/>
          <p:cNvSpPr txBox="1"/>
          <p:nvPr/>
        </p:nvSpPr>
        <p:spPr>
          <a:xfrm>
            <a:off x="362100" y="5482475"/>
            <a:ext cx="8820900" cy="15699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Montserrat"/>
              <a:buChar char="●"/>
            </a:pPr>
            <a:r>
              <a:rPr b="1" lang="en" sz="2000">
                <a:latin typeface="Montserrat"/>
                <a:ea typeface="Montserrat"/>
                <a:cs typeface="Montserrat"/>
                <a:sym typeface="Montserrat"/>
              </a:rPr>
              <a:t>Hydroxylase requires vitamin C</a:t>
            </a:r>
            <a:r>
              <a:rPr lang="en">
                <a:latin typeface="Montserrat"/>
                <a:ea typeface="Montserrat"/>
                <a:cs typeface="Montserrat"/>
                <a:sym typeface="Montserrat"/>
              </a:rPr>
              <a:t>  </a:t>
            </a:r>
            <a:r>
              <a:rPr lang="en">
                <a:solidFill>
                  <a:srgbClr val="93C47D"/>
                </a:solidFill>
                <a:latin typeface="Montserrat"/>
                <a:ea typeface="Montserrat"/>
                <a:cs typeface="Montserrat"/>
                <a:sym typeface="Montserrat"/>
              </a:rPr>
              <a:t>(cofactor</a:t>
            </a:r>
            <a:r>
              <a:rPr lang="en">
                <a:solidFill>
                  <a:srgbClr val="93C47D"/>
                </a:solidFill>
                <a:latin typeface="Montserrat"/>
                <a:ea typeface="Montserrat"/>
                <a:cs typeface="Montserrat"/>
                <a:sym typeface="Montserrat"/>
              </a:rPr>
              <a:t>)</a:t>
            </a:r>
            <a:r>
              <a:rPr lang="en">
                <a:solidFill>
                  <a:srgbClr val="93C47D"/>
                </a:solidFill>
                <a:latin typeface="Montserrat"/>
                <a:ea typeface="Montserrat"/>
                <a:cs typeface="Montserrat"/>
                <a:sym typeface="Montserrat"/>
              </a:rPr>
              <a:t> for its function</a:t>
            </a:r>
            <a:endParaRPr>
              <a:solidFill>
                <a:srgbClr val="93C47D"/>
              </a:solidFill>
              <a:latin typeface="Montserrat"/>
              <a:ea typeface="Montserrat"/>
              <a:cs typeface="Montserrat"/>
              <a:sym typeface="Montserrat"/>
            </a:endParaRPr>
          </a:p>
          <a:p>
            <a:pPr indent="0" lvl="0" marL="457200" rtl="0" algn="l">
              <a:spcBef>
                <a:spcPts val="0"/>
              </a:spcBef>
              <a:spcAft>
                <a:spcPts val="0"/>
              </a:spcAft>
              <a:buNone/>
            </a:pPr>
            <a:r>
              <a:t/>
            </a:r>
            <a:endParaRPr>
              <a:solidFill>
                <a:srgbClr val="93C47D"/>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rgbClr val="93C47D"/>
                </a:solidFill>
                <a:latin typeface="Montserrat"/>
                <a:ea typeface="Montserrat"/>
                <a:cs typeface="Montserrat"/>
                <a:sym typeface="Montserrat"/>
              </a:rPr>
              <a:t>so deficiency in Vit. C</a:t>
            </a:r>
            <a:endParaRPr>
              <a:solidFill>
                <a:srgbClr val="93C47D"/>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rgbClr val="93C47D"/>
                </a:solidFill>
                <a:latin typeface="Montserrat"/>
                <a:ea typeface="Montserrat"/>
                <a:cs typeface="Montserrat"/>
                <a:sym typeface="Montserrat"/>
              </a:rPr>
              <a:t>leads to having inactivated enzymes therefore no functional Collagen. Such as</a:t>
            </a:r>
            <a:endParaRPr>
              <a:solidFill>
                <a:srgbClr val="93C47D"/>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rgbClr val="93C47D"/>
                </a:solidFill>
                <a:latin typeface="Montserrat"/>
                <a:ea typeface="Montserrat"/>
                <a:cs typeface="Montserrat"/>
                <a:sym typeface="Montserrat"/>
              </a:rPr>
              <a:t>many diseases osteoporosis in the bones and scurvy in the teeth.</a:t>
            </a:r>
            <a:endParaRPr>
              <a:solidFill>
                <a:srgbClr val="93C47D"/>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pic>
        <p:nvPicPr>
          <p:cNvPr id="1594" name="Google Shape;1594;p29"/>
          <p:cNvPicPr preferRelativeResize="0"/>
          <p:nvPr/>
        </p:nvPicPr>
        <p:blipFill>
          <a:blip r:embed="rId3">
            <a:alphaModFix/>
          </a:blip>
          <a:stretch>
            <a:fillRect/>
          </a:stretch>
        </p:blipFill>
        <p:spPr>
          <a:xfrm>
            <a:off x="7055822" y="2511074"/>
            <a:ext cx="3417778" cy="2360875"/>
          </a:xfrm>
          <a:prstGeom prst="rect">
            <a:avLst/>
          </a:prstGeom>
          <a:noFill/>
          <a:ln>
            <a:noFill/>
          </a:ln>
        </p:spPr>
      </p:pic>
      <p:sp>
        <p:nvSpPr>
          <p:cNvPr id="1595" name="Google Shape;1595;p29"/>
          <p:cNvSpPr txBox="1"/>
          <p:nvPr/>
        </p:nvSpPr>
        <p:spPr>
          <a:xfrm>
            <a:off x="6240025" y="6631325"/>
            <a:ext cx="3932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C00000"/>
                </a:solidFill>
                <a:latin typeface="Montserrat"/>
                <a:ea typeface="Montserrat"/>
                <a:cs typeface="Montserrat"/>
                <a:sym typeface="Montserrat"/>
              </a:rPr>
              <a:t>What does hydroxylase do in collagen ? (important)🛑</a:t>
            </a:r>
            <a:endParaRPr b="1" sz="1200">
              <a:solidFill>
                <a:srgbClr val="C00000"/>
              </a:solidFill>
              <a:latin typeface="Montserrat"/>
              <a:ea typeface="Montserrat"/>
              <a:cs typeface="Montserrat"/>
              <a:sym typeface="Montserrat"/>
            </a:endParaRPr>
          </a:p>
          <a:p>
            <a:pPr indent="0" lvl="0" marL="0" rtl="0" algn="l">
              <a:spcBef>
                <a:spcPts val="0"/>
              </a:spcBef>
              <a:spcAft>
                <a:spcPts val="0"/>
              </a:spcAft>
              <a:buNone/>
            </a:pPr>
            <a:r>
              <a:rPr lang="en" sz="1200">
                <a:solidFill>
                  <a:srgbClr val="999999"/>
                </a:solidFill>
                <a:latin typeface="Montserrat"/>
                <a:ea typeface="Montserrat"/>
                <a:cs typeface="Montserrat"/>
                <a:sym typeface="Montserrat"/>
              </a:rPr>
              <a:t>It adds a hydroxyl group to proline and lysine during post translational modification </a:t>
            </a:r>
            <a:endParaRPr sz="1200">
              <a:solidFill>
                <a:srgbClr val="999999"/>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9" name="Shape 1599"/>
        <p:cNvGrpSpPr/>
        <p:nvPr/>
      </p:nvGrpSpPr>
      <p:grpSpPr>
        <a:xfrm>
          <a:off x="0" y="0"/>
          <a:ext cx="0" cy="0"/>
          <a:chOff x="0" y="0"/>
          <a:chExt cx="0" cy="0"/>
        </a:xfrm>
      </p:grpSpPr>
      <p:sp>
        <p:nvSpPr>
          <p:cNvPr id="1600" name="Google Shape;1600;p30"/>
          <p:cNvSpPr txBox="1"/>
          <p:nvPr>
            <p:ph idx="1" type="body"/>
          </p:nvPr>
        </p:nvSpPr>
        <p:spPr>
          <a:xfrm>
            <a:off x="362100" y="1403675"/>
            <a:ext cx="9241200" cy="5284200"/>
          </a:xfrm>
          <a:prstGeom prst="rect">
            <a:avLst/>
          </a:prstGeom>
        </p:spPr>
        <p:txBody>
          <a:bodyPr anchorCtr="0" anchor="t" bIns="91425" lIns="91425" spcFirstLastPara="1" rIns="91425" wrap="square" tIns="91425">
            <a:normAutofit/>
          </a:bodyPr>
          <a:lstStyle/>
          <a:p>
            <a:pPr indent="-356870" lvl="0" marL="457200" rtl="0" algn="l">
              <a:spcBef>
                <a:spcPts val="0"/>
              </a:spcBef>
              <a:spcAft>
                <a:spcPts val="0"/>
              </a:spcAft>
              <a:buSzPts val="2020"/>
              <a:buChar char="●"/>
            </a:pPr>
            <a:r>
              <a:rPr lang="en" sz="2020"/>
              <a:t>Types of collagen depend on </a:t>
            </a:r>
            <a:r>
              <a:rPr b="1" lang="en" sz="2020"/>
              <a:t>function.</a:t>
            </a:r>
            <a:endParaRPr b="1" sz="2020"/>
          </a:p>
          <a:p>
            <a:pPr indent="0" lvl="0" marL="0" rtl="0" algn="l">
              <a:spcBef>
                <a:spcPts val="1200"/>
              </a:spcBef>
              <a:spcAft>
                <a:spcPts val="0"/>
              </a:spcAft>
              <a:buNone/>
            </a:pPr>
            <a:r>
              <a:t/>
            </a:r>
            <a:endParaRPr b="1" sz="2520"/>
          </a:p>
          <a:p>
            <a:pPr indent="-356870" lvl="0" marL="457200" rtl="0" algn="l">
              <a:spcBef>
                <a:spcPts val="1200"/>
              </a:spcBef>
              <a:spcAft>
                <a:spcPts val="0"/>
              </a:spcAft>
              <a:buSzPts val="2020"/>
              <a:buChar char="●"/>
            </a:pPr>
            <a:r>
              <a:rPr lang="en" sz="2020"/>
              <a:t>Variations in the amino acid sequence of a-chains result in different properties.</a:t>
            </a:r>
            <a:endParaRPr sz="2020"/>
          </a:p>
          <a:p>
            <a:pPr indent="0" lvl="0" marL="457200" rtl="0" algn="l">
              <a:spcBef>
                <a:spcPts val="1200"/>
              </a:spcBef>
              <a:spcAft>
                <a:spcPts val="0"/>
              </a:spcAft>
              <a:buNone/>
            </a:pPr>
            <a:r>
              <a:t/>
            </a:r>
            <a:endParaRPr sz="2020"/>
          </a:p>
          <a:p>
            <a:pPr indent="-356870" lvl="0" marL="457200" rtl="0" algn="l">
              <a:spcBef>
                <a:spcPts val="1200"/>
              </a:spcBef>
              <a:spcAft>
                <a:spcPts val="0"/>
              </a:spcAft>
              <a:buSzPts val="2020"/>
              <a:buChar char="●"/>
            </a:pPr>
            <a:r>
              <a:rPr lang="en" sz="2020"/>
              <a:t>Examples: </a:t>
            </a:r>
            <a:endParaRPr sz="2020"/>
          </a:p>
          <a:p>
            <a:pPr indent="0" lvl="0" marL="0" rtl="0" algn="l">
              <a:spcBef>
                <a:spcPts val="1200"/>
              </a:spcBef>
              <a:spcAft>
                <a:spcPts val="0"/>
              </a:spcAft>
              <a:buNone/>
            </a:pPr>
            <a:r>
              <a:rPr lang="en" sz="2020"/>
              <a:t> </a:t>
            </a:r>
            <a:endParaRPr sz="2020"/>
          </a:p>
          <a:p>
            <a:pPr indent="0" lvl="0" marL="0" rtl="0" algn="l">
              <a:spcBef>
                <a:spcPts val="1200"/>
              </a:spcBef>
              <a:spcAft>
                <a:spcPts val="0"/>
              </a:spcAft>
              <a:buNone/>
            </a:pPr>
            <a:r>
              <a:rPr b="1" lang="en" sz="2520">
                <a:solidFill>
                  <a:srgbClr val="FF0000"/>
                </a:solidFill>
              </a:rPr>
              <a:t>Type I: (a1)2 a2 </a:t>
            </a:r>
            <a:endParaRPr b="1" sz="2520">
              <a:solidFill>
                <a:srgbClr val="FF0000"/>
              </a:solidFill>
            </a:endParaRPr>
          </a:p>
          <a:p>
            <a:pPr indent="0" lvl="0" marL="0" rtl="0" algn="l">
              <a:spcBef>
                <a:spcPts val="1200"/>
              </a:spcBef>
              <a:spcAft>
                <a:spcPts val="0"/>
              </a:spcAft>
              <a:buNone/>
            </a:pPr>
            <a:r>
              <a:t/>
            </a:r>
            <a:endParaRPr sz="2020"/>
          </a:p>
          <a:p>
            <a:pPr indent="0" lvl="0" marL="0" rtl="0" algn="l">
              <a:spcBef>
                <a:spcPts val="1200"/>
              </a:spcBef>
              <a:spcAft>
                <a:spcPts val="1200"/>
              </a:spcAft>
              <a:buNone/>
            </a:pPr>
            <a:r>
              <a:rPr b="1" lang="en" sz="2520">
                <a:solidFill>
                  <a:srgbClr val="FF0000"/>
                </a:solidFill>
              </a:rPr>
              <a:t>Type II: (a1)3</a:t>
            </a:r>
            <a:endParaRPr b="1" sz="2520">
              <a:solidFill>
                <a:srgbClr val="FF0000"/>
              </a:solidFill>
            </a:endParaRPr>
          </a:p>
        </p:txBody>
      </p:sp>
      <p:sp>
        <p:nvSpPr>
          <p:cNvPr id="1601" name="Google Shape;1601;p30"/>
          <p:cNvSpPr txBox="1"/>
          <p:nvPr>
            <p:ph type="title"/>
          </p:nvPr>
        </p:nvSpPr>
        <p:spPr>
          <a:xfrm>
            <a:off x="362100" y="492175"/>
            <a:ext cx="9990000" cy="593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TYPES OF COLLAGEN</a:t>
            </a:r>
            <a:endParaRPr/>
          </a:p>
        </p:txBody>
      </p:sp>
      <p:pic>
        <p:nvPicPr>
          <p:cNvPr id="1602" name="Google Shape;1602;p30"/>
          <p:cNvPicPr preferRelativeResize="0"/>
          <p:nvPr/>
        </p:nvPicPr>
        <p:blipFill>
          <a:blip r:embed="rId3">
            <a:alphaModFix/>
          </a:blip>
          <a:stretch>
            <a:fillRect/>
          </a:stretch>
        </p:blipFill>
        <p:spPr>
          <a:xfrm>
            <a:off x="-2" y="6687873"/>
            <a:ext cx="2258580" cy="872125"/>
          </a:xfrm>
          <a:prstGeom prst="rect">
            <a:avLst/>
          </a:prstGeom>
          <a:noFill/>
          <a:ln>
            <a:noFill/>
          </a:ln>
        </p:spPr>
      </p:pic>
      <p:pic>
        <p:nvPicPr>
          <p:cNvPr id="1603" name="Google Shape;1603;p30"/>
          <p:cNvPicPr preferRelativeResize="0"/>
          <p:nvPr/>
        </p:nvPicPr>
        <p:blipFill>
          <a:blip r:embed="rId4">
            <a:alphaModFix/>
          </a:blip>
          <a:stretch>
            <a:fillRect/>
          </a:stretch>
        </p:blipFill>
        <p:spPr>
          <a:xfrm>
            <a:off x="7291575" y="548450"/>
            <a:ext cx="3400425" cy="6139425"/>
          </a:xfrm>
          <a:prstGeom prst="rect">
            <a:avLst/>
          </a:prstGeom>
          <a:noFill/>
          <a:ln>
            <a:noFill/>
          </a:ln>
        </p:spPr>
      </p:pic>
      <p:pic>
        <p:nvPicPr>
          <p:cNvPr id="1604" name="Google Shape;1604;p30">
            <a:hlinkClick r:id="rId5"/>
          </p:cNvPr>
          <p:cNvPicPr preferRelativeResize="0"/>
          <p:nvPr/>
        </p:nvPicPr>
        <p:blipFill>
          <a:blip r:embed="rId6">
            <a:alphaModFix/>
          </a:blip>
          <a:stretch>
            <a:fillRect/>
          </a:stretch>
        </p:blipFill>
        <p:spPr>
          <a:xfrm>
            <a:off x="5366200" y="492175"/>
            <a:ext cx="1387274" cy="872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8" name="Shape 1608"/>
        <p:cNvGrpSpPr/>
        <p:nvPr/>
      </p:nvGrpSpPr>
      <p:grpSpPr>
        <a:xfrm>
          <a:off x="0" y="0"/>
          <a:ext cx="0" cy="0"/>
          <a:chOff x="0" y="0"/>
          <a:chExt cx="0" cy="0"/>
        </a:xfrm>
      </p:grpSpPr>
      <p:sp>
        <p:nvSpPr>
          <p:cNvPr id="1609" name="Google Shape;1609;p31"/>
          <p:cNvSpPr txBox="1"/>
          <p:nvPr>
            <p:ph idx="1" type="body"/>
          </p:nvPr>
        </p:nvSpPr>
        <p:spPr>
          <a:xfrm>
            <a:off x="362100" y="1392925"/>
            <a:ext cx="9241200" cy="5284200"/>
          </a:xfrm>
          <a:prstGeom prst="rect">
            <a:avLst/>
          </a:prstGeom>
        </p:spPr>
        <p:txBody>
          <a:bodyPr anchorCtr="0" anchor="t" bIns="91425" lIns="91425" spcFirstLastPara="1" rIns="91425" wrap="square" tIns="91425">
            <a:normAutofit/>
          </a:bodyPr>
          <a:lstStyle/>
          <a:p>
            <a:pPr indent="-274320" lvl="0" marL="457200" rtl="0" algn="l">
              <a:spcBef>
                <a:spcPts val="0"/>
              </a:spcBef>
              <a:spcAft>
                <a:spcPts val="0"/>
              </a:spcAft>
              <a:buSzPts val="720"/>
              <a:buChar char="❏"/>
            </a:pPr>
            <a:r>
              <a:rPr lang="en"/>
              <a:t>• Synthesized in </a:t>
            </a:r>
            <a:r>
              <a:rPr b="1" lang="en"/>
              <a:t>fibroblasts</a:t>
            </a:r>
            <a:r>
              <a:rPr lang="en"/>
              <a:t>, </a:t>
            </a:r>
            <a:r>
              <a:rPr b="1" lang="en"/>
              <a:t>osteoblasts</a:t>
            </a:r>
            <a:r>
              <a:rPr lang="en"/>
              <a:t>, </a:t>
            </a:r>
            <a:r>
              <a:rPr b="1" lang="en"/>
              <a:t>chondroblasts </a:t>
            </a:r>
            <a:r>
              <a:rPr lang="en"/>
              <a:t>•</a:t>
            </a:r>
            <a:endParaRPr/>
          </a:p>
          <a:p>
            <a:pPr indent="0" lvl="0" marL="0" rtl="0" algn="l">
              <a:spcBef>
                <a:spcPts val="1200"/>
              </a:spcBef>
              <a:spcAft>
                <a:spcPts val="0"/>
              </a:spcAft>
              <a:buNone/>
            </a:pPr>
            <a:r>
              <a:rPr b="1" lang="en">
                <a:solidFill>
                  <a:srgbClr val="A64D79"/>
                </a:solidFill>
              </a:rPr>
              <a:t>                  Pre-pro           Pro          Mature collagen</a:t>
            </a:r>
            <a:endParaRPr b="1">
              <a:solidFill>
                <a:srgbClr val="A64D79"/>
              </a:solidFill>
            </a:endParaRPr>
          </a:p>
          <a:p>
            <a:pPr indent="-274320" lvl="0" marL="457200" rtl="0" algn="l">
              <a:spcBef>
                <a:spcPts val="1200"/>
              </a:spcBef>
              <a:spcAft>
                <a:spcPts val="0"/>
              </a:spcAft>
              <a:buSzPts val="720"/>
              <a:buChar char="❏"/>
            </a:pPr>
            <a:r>
              <a:rPr lang="en"/>
              <a:t>Polypeptide precursors are </a:t>
            </a:r>
            <a:r>
              <a:rPr b="1" lang="en"/>
              <a:t>enzymatically </a:t>
            </a:r>
            <a:r>
              <a:rPr lang="en"/>
              <a:t>modified to form triple helix.</a:t>
            </a:r>
            <a:endParaRPr/>
          </a:p>
          <a:p>
            <a:pPr indent="0" lvl="0" marL="457200" rtl="0" algn="l">
              <a:spcBef>
                <a:spcPts val="1200"/>
              </a:spcBef>
              <a:spcAft>
                <a:spcPts val="0"/>
              </a:spcAft>
              <a:buNone/>
            </a:pPr>
            <a:r>
              <a:t/>
            </a:r>
            <a:endParaRPr sz="100"/>
          </a:p>
          <a:p>
            <a:pPr indent="-274320" lvl="0" marL="457200" rtl="0" algn="l">
              <a:spcBef>
                <a:spcPts val="1200"/>
              </a:spcBef>
              <a:spcAft>
                <a:spcPts val="0"/>
              </a:spcAft>
              <a:buSzPts val="720"/>
              <a:buChar char="❏"/>
            </a:pPr>
            <a:r>
              <a:rPr b="1" lang="en"/>
              <a:t>Hydroxylation </a:t>
            </a:r>
            <a:r>
              <a:rPr lang="en"/>
              <a:t>of proline and lysine residues.</a:t>
            </a:r>
            <a:endParaRPr sz="100"/>
          </a:p>
          <a:p>
            <a:pPr indent="0" lvl="0" marL="457200" rtl="0" algn="l">
              <a:spcBef>
                <a:spcPts val="1200"/>
              </a:spcBef>
              <a:spcAft>
                <a:spcPts val="0"/>
              </a:spcAft>
              <a:buNone/>
            </a:pPr>
            <a:r>
              <a:t/>
            </a:r>
            <a:endParaRPr sz="100"/>
          </a:p>
          <a:p>
            <a:pPr indent="-274320" lvl="0" marL="457200" rtl="0" algn="l">
              <a:spcBef>
                <a:spcPts val="1200"/>
              </a:spcBef>
              <a:spcAft>
                <a:spcPts val="0"/>
              </a:spcAft>
              <a:buSzPts val="720"/>
              <a:buChar char="❏"/>
            </a:pPr>
            <a:r>
              <a:rPr lang="en" sz="1644">
                <a:solidFill>
                  <a:srgbClr val="C00000"/>
                </a:solidFill>
                <a:latin typeface="Montserrat ExtraBold"/>
                <a:ea typeface="Montserrat ExtraBold"/>
                <a:cs typeface="Montserrat ExtraBold"/>
                <a:sym typeface="Montserrat ExtraBold"/>
              </a:rPr>
              <a:t>(important)</a:t>
            </a:r>
            <a:r>
              <a:rPr lang="en" sz="1844">
                <a:solidFill>
                  <a:srgbClr val="93C47D"/>
                </a:solidFill>
              </a:rPr>
              <a:t>🛑</a:t>
            </a:r>
            <a:r>
              <a:rPr b="1" lang="en">
                <a:solidFill>
                  <a:srgbClr val="FF0000"/>
                </a:solidFill>
              </a:rPr>
              <a:t>Glycosylation </a:t>
            </a:r>
            <a:r>
              <a:rPr lang="en"/>
              <a:t>of some hydroxylysine residues with </a:t>
            </a:r>
            <a:r>
              <a:rPr b="1" lang="en"/>
              <a:t>glucose </a:t>
            </a:r>
            <a:r>
              <a:rPr lang="en"/>
              <a:t>or </a:t>
            </a:r>
            <a:r>
              <a:rPr b="1" lang="en"/>
              <a:t>galactose</a:t>
            </a:r>
            <a:r>
              <a:rPr lang="en"/>
              <a:t>.</a:t>
            </a:r>
            <a:endParaRPr/>
          </a:p>
          <a:p>
            <a:pPr indent="0" lvl="0" marL="457200" rtl="0" algn="l">
              <a:spcBef>
                <a:spcPts val="1200"/>
              </a:spcBef>
              <a:spcAft>
                <a:spcPts val="0"/>
              </a:spcAft>
              <a:buNone/>
            </a:pPr>
            <a:r>
              <a:t/>
            </a:r>
            <a:endParaRPr sz="100"/>
          </a:p>
          <a:p>
            <a:pPr indent="-274320" lvl="0" marL="457200" rtl="0" algn="l">
              <a:spcBef>
                <a:spcPts val="1200"/>
              </a:spcBef>
              <a:spcAft>
                <a:spcPts val="0"/>
              </a:spcAft>
              <a:buSzPts val="720"/>
              <a:buChar char="❏"/>
            </a:pPr>
            <a:r>
              <a:rPr lang="en"/>
              <a:t>Secreted from Golgi vacuoles into the extracellular matrix as procollagen.</a:t>
            </a:r>
            <a:endParaRPr/>
          </a:p>
          <a:p>
            <a:pPr indent="0" lvl="0" marL="457200" rtl="0" algn="l">
              <a:spcBef>
                <a:spcPts val="1200"/>
              </a:spcBef>
              <a:spcAft>
                <a:spcPts val="0"/>
              </a:spcAft>
              <a:buNone/>
            </a:pPr>
            <a:r>
              <a:t/>
            </a:r>
            <a:endParaRPr sz="100"/>
          </a:p>
          <a:p>
            <a:pPr indent="-274320" lvl="0" marL="457200" rtl="0" algn="l">
              <a:spcBef>
                <a:spcPts val="1200"/>
              </a:spcBef>
              <a:spcAft>
                <a:spcPts val="0"/>
              </a:spcAft>
              <a:buSzPts val="720"/>
              <a:buChar char="❏"/>
            </a:pPr>
            <a:r>
              <a:rPr lang="en"/>
              <a:t>Cleaved by</a:t>
            </a:r>
            <a:r>
              <a:rPr lang="en">
                <a:solidFill>
                  <a:srgbClr val="FF0000"/>
                </a:solidFill>
              </a:rPr>
              <a:t> </a:t>
            </a:r>
            <a:r>
              <a:rPr b="1" lang="en">
                <a:solidFill>
                  <a:srgbClr val="FF0000"/>
                </a:solidFill>
              </a:rPr>
              <a:t>N- and C- procollagen peptidases</a:t>
            </a:r>
            <a:r>
              <a:rPr b="1" lang="en"/>
              <a:t> </a:t>
            </a:r>
            <a:r>
              <a:rPr lang="en"/>
              <a:t>to release triple helical </a:t>
            </a:r>
            <a:r>
              <a:rPr b="1" lang="en"/>
              <a:t>tropocollagen </a:t>
            </a:r>
            <a:r>
              <a:rPr lang="en"/>
              <a:t>molecules.</a:t>
            </a:r>
            <a:endParaRPr/>
          </a:p>
          <a:p>
            <a:pPr indent="0" lvl="0" marL="457200" rtl="0" algn="l">
              <a:spcBef>
                <a:spcPts val="1200"/>
              </a:spcBef>
              <a:spcAft>
                <a:spcPts val="0"/>
              </a:spcAft>
              <a:buNone/>
            </a:pPr>
            <a:r>
              <a:t/>
            </a:r>
            <a:endParaRPr sz="100"/>
          </a:p>
          <a:p>
            <a:pPr indent="-274320" lvl="0" marL="457200" rtl="0" algn="l">
              <a:spcBef>
                <a:spcPts val="1200"/>
              </a:spcBef>
              <a:spcAft>
                <a:spcPts val="0"/>
              </a:spcAft>
              <a:buSzPts val="720"/>
              <a:buChar char="❏"/>
            </a:pPr>
            <a:r>
              <a:rPr lang="en"/>
              <a:t>Tropocollagen molecules spontaneously associate to form </a:t>
            </a:r>
            <a:r>
              <a:rPr b="1" lang="en"/>
              <a:t>collagen fibrils.</a:t>
            </a:r>
            <a:endParaRPr b="1"/>
          </a:p>
        </p:txBody>
      </p:sp>
      <p:sp>
        <p:nvSpPr>
          <p:cNvPr id="1610" name="Google Shape;1610;p31"/>
          <p:cNvSpPr txBox="1"/>
          <p:nvPr>
            <p:ph type="title"/>
          </p:nvPr>
        </p:nvSpPr>
        <p:spPr>
          <a:xfrm>
            <a:off x="362100" y="492175"/>
            <a:ext cx="9990000" cy="5934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BIOSYNTHESIS OF COLLAGEN</a:t>
            </a:r>
            <a:endParaRPr/>
          </a:p>
        </p:txBody>
      </p:sp>
      <p:sp>
        <p:nvSpPr>
          <p:cNvPr id="1611" name="Google Shape;1611;p31"/>
          <p:cNvSpPr/>
          <p:nvPr/>
        </p:nvSpPr>
        <p:spPr>
          <a:xfrm>
            <a:off x="2430350" y="1914150"/>
            <a:ext cx="419400" cy="225900"/>
          </a:xfrm>
          <a:prstGeom prst="rightArrow">
            <a:avLst>
              <a:gd fmla="val 50000" name="adj1"/>
              <a:gd fmla="val 50000" name="adj2"/>
            </a:avLst>
          </a:prstGeom>
          <a:solidFill>
            <a:srgbClr val="A64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4D79"/>
              </a:solidFill>
            </a:endParaRPr>
          </a:p>
        </p:txBody>
      </p:sp>
      <p:sp>
        <p:nvSpPr>
          <p:cNvPr id="1612" name="Google Shape;1612;p31"/>
          <p:cNvSpPr/>
          <p:nvPr/>
        </p:nvSpPr>
        <p:spPr>
          <a:xfrm>
            <a:off x="3421575" y="1914150"/>
            <a:ext cx="419400" cy="225900"/>
          </a:xfrm>
          <a:prstGeom prst="rightArrow">
            <a:avLst>
              <a:gd fmla="val 50000" name="adj1"/>
              <a:gd fmla="val 50000" name="adj2"/>
            </a:avLst>
          </a:prstGeom>
          <a:solidFill>
            <a:srgbClr val="A64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1"/>
          <p:cNvSpPr txBox="1"/>
          <p:nvPr/>
        </p:nvSpPr>
        <p:spPr>
          <a:xfrm>
            <a:off x="5742575" y="1803900"/>
            <a:ext cx="1279800" cy="446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1" algn="r">
              <a:spcBef>
                <a:spcPts val="0"/>
              </a:spcBef>
              <a:spcAft>
                <a:spcPts val="0"/>
              </a:spcAft>
              <a:buNone/>
            </a:pPr>
            <a:r>
              <a:rPr lang="en" sz="1700">
                <a:solidFill>
                  <a:srgbClr val="CCCCCC"/>
                </a:solidFill>
                <a:latin typeface="Montserrat"/>
                <a:ea typeface="Montserrat"/>
                <a:cs typeface="Montserrat"/>
                <a:sym typeface="Montserrat"/>
              </a:rPr>
              <a:t>مراحل صناعته</a:t>
            </a:r>
            <a:endParaRPr sz="1700">
              <a:solidFill>
                <a:srgbClr val="CCCCCC"/>
              </a:solidFill>
              <a:latin typeface="Montserrat"/>
              <a:ea typeface="Montserrat"/>
              <a:cs typeface="Montserrat"/>
              <a:sym typeface="Montserrat"/>
            </a:endParaRPr>
          </a:p>
        </p:txBody>
      </p:sp>
      <p:pic>
        <p:nvPicPr>
          <p:cNvPr id="1614" name="Google Shape;1614;p31">
            <a:hlinkClick r:id="rId3"/>
          </p:cNvPr>
          <p:cNvPicPr preferRelativeResize="0"/>
          <p:nvPr/>
        </p:nvPicPr>
        <p:blipFill>
          <a:blip r:embed="rId4">
            <a:alphaModFix/>
          </a:blip>
          <a:stretch>
            <a:fillRect/>
          </a:stretch>
        </p:blipFill>
        <p:spPr>
          <a:xfrm>
            <a:off x="8827200" y="793075"/>
            <a:ext cx="1352325" cy="10108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8" name="Shape 1618"/>
        <p:cNvGrpSpPr/>
        <p:nvPr/>
      </p:nvGrpSpPr>
      <p:grpSpPr>
        <a:xfrm>
          <a:off x="0" y="0"/>
          <a:ext cx="0" cy="0"/>
          <a:chOff x="0" y="0"/>
          <a:chExt cx="0" cy="0"/>
        </a:xfrm>
      </p:grpSpPr>
      <p:sp>
        <p:nvSpPr>
          <p:cNvPr id="1619" name="Google Shape;1619;p32"/>
          <p:cNvSpPr txBox="1"/>
          <p:nvPr>
            <p:ph idx="1" type="body"/>
          </p:nvPr>
        </p:nvSpPr>
        <p:spPr>
          <a:xfrm>
            <a:off x="362100" y="1392925"/>
            <a:ext cx="9241200" cy="5284200"/>
          </a:xfrm>
          <a:prstGeom prst="rect">
            <a:avLst/>
          </a:prstGeom>
        </p:spPr>
        <p:txBody>
          <a:bodyPr anchorCtr="0" anchor="t" bIns="91425" lIns="91425" spcFirstLastPara="1" rIns="91425" wrap="square" tIns="91425">
            <a:normAutofit/>
          </a:bodyPr>
          <a:lstStyle/>
          <a:p>
            <a:pPr indent="-356870" lvl="0" marL="457200" rtl="0" algn="l">
              <a:spcBef>
                <a:spcPts val="0"/>
              </a:spcBef>
              <a:spcAft>
                <a:spcPts val="0"/>
              </a:spcAft>
              <a:buSzPts val="2020"/>
              <a:buChar char="●"/>
            </a:pPr>
            <a:r>
              <a:rPr b="1" lang="en" sz="2020"/>
              <a:t>Lysyl oxidase </a:t>
            </a:r>
            <a:r>
              <a:rPr lang="en" sz="2020"/>
              <a:t>oxidatively deaminates some of the lysine and hydroxylysine residues in collagen.</a:t>
            </a:r>
            <a:endParaRPr sz="2020"/>
          </a:p>
          <a:p>
            <a:pPr indent="0" lvl="0" marL="457200" rtl="0" algn="l">
              <a:spcBef>
                <a:spcPts val="1200"/>
              </a:spcBef>
              <a:spcAft>
                <a:spcPts val="0"/>
              </a:spcAft>
              <a:buNone/>
            </a:pPr>
            <a:r>
              <a:t/>
            </a:r>
            <a:endParaRPr sz="2020"/>
          </a:p>
          <a:p>
            <a:pPr indent="-356870" lvl="0" marL="457200" rtl="0" algn="l">
              <a:spcBef>
                <a:spcPts val="1200"/>
              </a:spcBef>
              <a:spcAft>
                <a:spcPts val="0"/>
              </a:spcAft>
              <a:buSzPts val="2020"/>
              <a:buChar char="●"/>
            </a:pPr>
            <a:r>
              <a:rPr lang="en" sz="2020"/>
              <a:t>The reactive aldehydes – </a:t>
            </a:r>
            <a:r>
              <a:rPr b="1" lang="en" sz="2020"/>
              <a:t>allysine </a:t>
            </a:r>
            <a:r>
              <a:rPr lang="en" sz="2020"/>
              <a:t>and </a:t>
            </a:r>
            <a:r>
              <a:rPr b="1" lang="en" sz="2020"/>
              <a:t>hydroxyallysine </a:t>
            </a:r>
            <a:r>
              <a:rPr lang="en" sz="2020"/>
              <a:t>condense with lysine or hydroxylysine residues in neighbouring collagen molecules to form covalent cross-links .</a:t>
            </a:r>
            <a:endParaRPr sz="2020"/>
          </a:p>
          <a:p>
            <a:pPr indent="0" lvl="0" marL="457200" rtl="0" algn="l">
              <a:spcBef>
                <a:spcPts val="1200"/>
              </a:spcBef>
              <a:spcAft>
                <a:spcPts val="0"/>
              </a:spcAft>
              <a:buNone/>
            </a:pPr>
            <a:r>
              <a:t/>
            </a:r>
            <a:endParaRPr sz="2020"/>
          </a:p>
          <a:p>
            <a:pPr indent="-356870" lvl="0" marL="457200" rtl="0" algn="l">
              <a:spcBef>
                <a:spcPts val="1200"/>
              </a:spcBef>
              <a:spcAft>
                <a:spcPts val="0"/>
              </a:spcAft>
              <a:buSzPts val="2020"/>
              <a:buChar char="●"/>
            </a:pPr>
            <a:r>
              <a:rPr lang="en" sz="2020"/>
              <a:t>This produces mature collagen fibres.</a:t>
            </a:r>
            <a:endParaRPr sz="2020"/>
          </a:p>
          <a:p>
            <a:pPr indent="0" lvl="0" marL="457200" rtl="0" algn="l">
              <a:spcBef>
                <a:spcPts val="1200"/>
              </a:spcBef>
              <a:spcAft>
                <a:spcPts val="1200"/>
              </a:spcAft>
              <a:buNone/>
            </a:pPr>
            <a:r>
              <a:t/>
            </a:r>
            <a:endParaRPr sz="2020"/>
          </a:p>
        </p:txBody>
      </p:sp>
      <p:sp>
        <p:nvSpPr>
          <p:cNvPr id="1620" name="Google Shape;1620;p32"/>
          <p:cNvSpPr txBox="1"/>
          <p:nvPr>
            <p:ph type="title"/>
          </p:nvPr>
        </p:nvSpPr>
        <p:spPr>
          <a:xfrm>
            <a:off x="362100" y="492175"/>
            <a:ext cx="9990000" cy="5934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CROSSLINKING OF COLLAGEN FIBRILS</a:t>
            </a:r>
            <a:endParaRPr/>
          </a:p>
        </p:txBody>
      </p:sp>
      <p:pic>
        <p:nvPicPr>
          <p:cNvPr id="1621" name="Google Shape;1621;p32"/>
          <p:cNvPicPr preferRelativeResize="0"/>
          <p:nvPr/>
        </p:nvPicPr>
        <p:blipFill>
          <a:blip r:embed="rId3">
            <a:alphaModFix/>
          </a:blip>
          <a:stretch>
            <a:fillRect/>
          </a:stretch>
        </p:blipFill>
        <p:spPr>
          <a:xfrm>
            <a:off x="5764100" y="3656325"/>
            <a:ext cx="4927900" cy="39036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5" name="Shape 1625"/>
        <p:cNvGrpSpPr/>
        <p:nvPr/>
      </p:nvGrpSpPr>
      <p:grpSpPr>
        <a:xfrm>
          <a:off x="0" y="0"/>
          <a:ext cx="0" cy="0"/>
          <a:chOff x="0" y="0"/>
          <a:chExt cx="0" cy="0"/>
        </a:xfrm>
      </p:grpSpPr>
      <p:sp>
        <p:nvSpPr>
          <p:cNvPr id="1626" name="Google Shape;1626;p33"/>
          <p:cNvSpPr txBox="1"/>
          <p:nvPr>
            <p:ph idx="1" type="body"/>
          </p:nvPr>
        </p:nvSpPr>
        <p:spPr>
          <a:xfrm>
            <a:off x="75275" y="768100"/>
            <a:ext cx="5742600" cy="66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1-</a:t>
            </a:r>
            <a:r>
              <a:rPr b="1" lang="en" sz="1500"/>
              <a:t>Transcription</a:t>
            </a:r>
            <a:r>
              <a:rPr lang="en" sz="1500"/>
              <a:t> of genes for </a:t>
            </a:r>
            <a:r>
              <a:rPr lang="en" sz="1500">
                <a:solidFill>
                  <a:srgbClr val="FF0000"/>
                </a:solidFill>
              </a:rPr>
              <a:t>pro α1&amp;2-chains</a:t>
            </a:r>
            <a:r>
              <a:rPr lang="en" sz="1500"/>
              <a:t> in the mRNA.</a:t>
            </a:r>
            <a:endParaRPr sz="1500"/>
          </a:p>
          <a:p>
            <a:pPr indent="0" lvl="0" marL="0" rtl="0" algn="l">
              <a:spcBef>
                <a:spcPts val="1200"/>
              </a:spcBef>
              <a:spcAft>
                <a:spcPts val="0"/>
              </a:spcAft>
              <a:buClr>
                <a:schemeClr val="dk1"/>
              </a:buClr>
              <a:buSzPts val="1100"/>
              <a:buFont typeface="Arial"/>
              <a:buNone/>
            </a:pPr>
            <a:r>
              <a:rPr lang="en" sz="1500"/>
              <a:t>2-</a:t>
            </a:r>
            <a:r>
              <a:rPr b="1" lang="en" sz="1500"/>
              <a:t>Translation</a:t>
            </a:r>
            <a:r>
              <a:rPr lang="en" sz="1500"/>
              <a:t> </a:t>
            </a:r>
            <a:r>
              <a:rPr b="1" lang="en" sz="1500"/>
              <a:t>on RER</a:t>
            </a:r>
            <a:r>
              <a:rPr lang="en" sz="1500"/>
              <a:t> of </a:t>
            </a:r>
            <a:r>
              <a:rPr lang="en" sz="1500">
                <a:solidFill>
                  <a:srgbClr val="FF0000"/>
                </a:solidFill>
              </a:rPr>
              <a:t>Pro→ Pre-pro.</a:t>
            </a:r>
            <a:endParaRPr sz="1500">
              <a:solidFill>
                <a:srgbClr val="FF0000"/>
              </a:solidFill>
            </a:endParaRPr>
          </a:p>
          <a:p>
            <a:pPr indent="0" lvl="0" marL="0" rtl="0" algn="l">
              <a:spcBef>
                <a:spcPts val="1200"/>
              </a:spcBef>
              <a:spcAft>
                <a:spcPts val="0"/>
              </a:spcAft>
              <a:buClr>
                <a:schemeClr val="dk1"/>
              </a:buClr>
              <a:buSzPts val="1100"/>
              <a:buFont typeface="Arial"/>
              <a:buNone/>
            </a:pPr>
            <a:r>
              <a:rPr lang="en" sz="1500"/>
              <a:t>3-</a:t>
            </a:r>
            <a:r>
              <a:rPr b="1" lang="en" sz="1500"/>
              <a:t>Hydroxylation</a:t>
            </a:r>
            <a:r>
              <a:rPr lang="en" sz="1500"/>
              <a:t> of selected </a:t>
            </a:r>
            <a:r>
              <a:rPr lang="en" sz="1500">
                <a:solidFill>
                  <a:srgbClr val="FF0000"/>
                </a:solidFill>
              </a:rPr>
              <a:t>proline &amp; lysine</a:t>
            </a:r>
            <a:r>
              <a:rPr lang="en" sz="1500"/>
              <a:t> residues by </a:t>
            </a:r>
            <a:r>
              <a:rPr lang="en" sz="1500">
                <a:solidFill>
                  <a:srgbClr val="FF0000"/>
                </a:solidFill>
              </a:rPr>
              <a:t>hydroxylase enzyme</a:t>
            </a:r>
            <a:r>
              <a:rPr lang="en" sz="1500"/>
              <a:t> + </a:t>
            </a:r>
            <a:r>
              <a:rPr lang="en" sz="1500">
                <a:solidFill>
                  <a:srgbClr val="6AA84F"/>
                </a:solidFill>
              </a:rPr>
              <a:t>(Vitamin C).</a:t>
            </a:r>
            <a:endParaRPr sz="1500">
              <a:solidFill>
                <a:srgbClr val="6AA84F"/>
              </a:solidFill>
            </a:endParaRPr>
          </a:p>
          <a:p>
            <a:pPr indent="0" lvl="0" marL="0" rtl="0" algn="l">
              <a:spcBef>
                <a:spcPts val="1200"/>
              </a:spcBef>
              <a:spcAft>
                <a:spcPts val="0"/>
              </a:spcAft>
              <a:buClr>
                <a:schemeClr val="dk1"/>
              </a:buClr>
              <a:buSzPts val="1100"/>
              <a:buFont typeface="Arial"/>
              <a:buNone/>
            </a:pPr>
            <a:r>
              <a:rPr lang="en" sz="1500"/>
              <a:t>4-</a:t>
            </a:r>
            <a:r>
              <a:rPr b="1" lang="en" sz="1500"/>
              <a:t>Glycosylation</a:t>
            </a:r>
            <a:r>
              <a:rPr lang="en" sz="1500"/>
              <a:t> of some </a:t>
            </a:r>
            <a:r>
              <a:rPr lang="en" sz="1500">
                <a:solidFill>
                  <a:srgbClr val="FF0000"/>
                </a:solidFill>
              </a:rPr>
              <a:t>hydroxylysine (only)</a:t>
            </a:r>
            <a:r>
              <a:rPr lang="en" sz="1500"/>
              <a:t> residues  with glucose or galactose.</a:t>
            </a:r>
            <a:endParaRPr sz="1500"/>
          </a:p>
          <a:p>
            <a:pPr indent="0" lvl="0" marL="0" rtl="0" algn="l">
              <a:spcBef>
                <a:spcPts val="1200"/>
              </a:spcBef>
              <a:spcAft>
                <a:spcPts val="0"/>
              </a:spcAft>
              <a:buClr>
                <a:schemeClr val="dk1"/>
              </a:buClr>
              <a:buSzPts val="1100"/>
              <a:buFont typeface="Arial"/>
              <a:buNone/>
            </a:pPr>
            <a:r>
              <a:rPr lang="en" sz="1500"/>
              <a:t>5-</a:t>
            </a:r>
            <a:r>
              <a:rPr b="1" lang="en" sz="1500"/>
              <a:t>Assemble</a:t>
            </a:r>
            <a:r>
              <a:rPr lang="en" sz="1500"/>
              <a:t> of the three </a:t>
            </a:r>
            <a:r>
              <a:rPr lang="en" sz="1500">
                <a:solidFill>
                  <a:srgbClr val="FF0000"/>
                </a:solidFill>
              </a:rPr>
              <a:t>pro-α chains</a:t>
            </a:r>
            <a:r>
              <a:rPr lang="en" sz="1500"/>
              <a:t>, </a:t>
            </a:r>
            <a:r>
              <a:rPr b="1" lang="en" sz="1500"/>
              <a:t>intra</a:t>
            </a:r>
            <a:r>
              <a:rPr lang="en" sz="1500"/>
              <a:t>chain and </a:t>
            </a:r>
            <a:r>
              <a:rPr b="1" lang="en" sz="1500"/>
              <a:t>inter</a:t>
            </a:r>
            <a:r>
              <a:rPr lang="en" sz="1500"/>
              <a:t>chain disulfide bonds form at the </a:t>
            </a:r>
            <a:r>
              <a:rPr lang="en" sz="1500">
                <a:solidFill>
                  <a:srgbClr val="FF0000"/>
                </a:solidFill>
              </a:rPr>
              <a:t>C-terminal</a:t>
            </a:r>
            <a:r>
              <a:rPr lang="en" sz="1500"/>
              <a:t> propeptide extension.</a:t>
            </a:r>
            <a:endParaRPr sz="1500"/>
          </a:p>
          <a:p>
            <a:pPr indent="0" lvl="0" marL="0" rtl="0" algn="l">
              <a:spcBef>
                <a:spcPts val="1200"/>
              </a:spcBef>
              <a:spcAft>
                <a:spcPts val="0"/>
              </a:spcAft>
              <a:buClr>
                <a:schemeClr val="dk1"/>
              </a:buClr>
              <a:buSzPts val="1100"/>
              <a:buFont typeface="Arial"/>
              <a:buNone/>
            </a:pPr>
            <a:r>
              <a:rPr lang="en" sz="1500"/>
              <a:t>6-</a:t>
            </a:r>
            <a:r>
              <a:rPr lang="en" sz="1500">
                <a:solidFill>
                  <a:srgbClr val="FF0000"/>
                </a:solidFill>
              </a:rPr>
              <a:t>A triple helix</a:t>
            </a:r>
            <a:r>
              <a:rPr lang="en" sz="1500"/>
              <a:t> is </a:t>
            </a:r>
            <a:r>
              <a:rPr b="1" lang="en" sz="1500"/>
              <a:t>formed </a:t>
            </a:r>
            <a:r>
              <a:rPr lang="en" sz="1500"/>
              <a:t>&amp; </a:t>
            </a:r>
            <a:r>
              <a:rPr lang="en" sz="1500">
                <a:solidFill>
                  <a:srgbClr val="FF0000"/>
                </a:solidFill>
              </a:rPr>
              <a:t>procollagen </a:t>
            </a:r>
            <a:r>
              <a:rPr lang="en" sz="1500"/>
              <a:t>is </a:t>
            </a:r>
            <a:r>
              <a:rPr b="1" lang="en" sz="1500"/>
              <a:t>produced</a:t>
            </a:r>
            <a:r>
              <a:rPr lang="en" sz="1500"/>
              <a:t>.</a:t>
            </a:r>
            <a:endParaRPr sz="1500"/>
          </a:p>
          <a:p>
            <a:pPr indent="0" lvl="0" marL="0" rtl="0" algn="l">
              <a:spcBef>
                <a:spcPts val="1200"/>
              </a:spcBef>
              <a:spcAft>
                <a:spcPts val="0"/>
              </a:spcAft>
              <a:buClr>
                <a:schemeClr val="dk1"/>
              </a:buClr>
              <a:buSzPts val="1100"/>
              <a:buFont typeface="Arial"/>
              <a:buNone/>
            </a:pPr>
            <a:r>
              <a:rPr lang="en" sz="1500"/>
              <a:t>7-</a:t>
            </a:r>
            <a:r>
              <a:rPr lang="en" sz="1500">
                <a:solidFill>
                  <a:srgbClr val="FF0000"/>
                </a:solidFill>
              </a:rPr>
              <a:t>Procollagen</a:t>
            </a:r>
            <a:r>
              <a:rPr lang="en" sz="1500"/>
              <a:t> is </a:t>
            </a:r>
            <a:r>
              <a:rPr b="1" lang="en" sz="1500"/>
              <a:t>secreted </a:t>
            </a:r>
            <a:r>
              <a:rPr lang="en" sz="1500"/>
              <a:t>from </a:t>
            </a:r>
            <a:r>
              <a:rPr b="1" lang="en" sz="1500"/>
              <a:t>Golgi vacuoles</a:t>
            </a:r>
            <a:r>
              <a:rPr lang="en" sz="1500"/>
              <a:t> into the </a:t>
            </a:r>
            <a:r>
              <a:rPr b="1" lang="en" sz="1500"/>
              <a:t>ECM</a:t>
            </a:r>
            <a:r>
              <a:rPr lang="en" sz="1500"/>
              <a:t>.</a:t>
            </a:r>
            <a:endParaRPr sz="1500"/>
          </a:p>
          <a:p>
            <a:pPr indent="0" lvl="0" marL="0" rtl="0" algn="l">
              <a:spcBef>
                <a:spcPts val="1200"/>
              </a:spcBef>
              <a:spcAft>
                <a:spcPts val="0"/>
              </a:spcAft>
              <a:buClr>
                <a:schemeClr val="dk1"/>
              </a:buClr>
              <a:buSzPts val="1100"/>
              <a:buFont typeface="Arial"/>
              <a:buNone/>
            </a:pPr>
            <a:r>
              <a:rPr lang="en" sz="1500"/>
              <a:t>8-</a:t>
            </a:r>
            <a:r>
              <a:rPr b="1" lang="en" sz="1500"/>
              <a:t>Cleavage</a:t>
            </a:r>
            <a:r>
              <a:rPr lang="en" sz="1500"/>
              <a:t> of </a:t>
            </a:r>
            <a:r>
              <a:rPr lang="en" sz="1500">
                <a:solidFill>
                  <a:srgbClr val="FF0000"/>
                </a:solidFill>
              </a:rPr>
              <a:t>N- &amp; C- terminals</a:t>
            </a:r>
            <a:r>
              <a:rPr lang="en" sz="1500"/>
              <a:t> </a:t>
            </a:r>
            <a:r>
              <a:rPr lang="en" sz="1500">
                <a:solidFill>
                  <a:srgbClr val="FF0000"/>
                </a:solidFill>
              </a:rPr>
              <a:t>by procollagen peptidases</a:t>
            </a:r>
            <a:r>
              <a:rPr lang="en" sz="1500"/>
              <a:t> to release triple helical tropocollagen molecules.</a:t>
            </a:r>
            <a:endParaRPr sz="1500"/>
          </a:p>
          <a:p>
            <a:pPr indent="0" lvl="0" marL="0" rtl="0" algn="l">
              <a:spcBef>
                <a:spcPts val="1200"/>
              </a:spcBef>
              <a:spcAft>
                <a:spcPts val="0"/>
              </a:spcAft>
              <a:buClr>
                <a:schemeClr val="dk1"/>
              </a:buClr>
              <a:buSzPts val="1100"/>
              <a:buFont typeface="Arial"/>
              <a:buNone/>
            </a:pPr>
            <a:r>
              <a:rPr lang="en" sz="1500"/>
              <a:t>9-</a:t>
            </a:r>
            <a:r>
              <a:rPr b="1" lang="en" sz="1500"/>
              <a:t>Self-assembly</a:t>
            </a:r>
            <a:r>
              <a:rPr lang="en" sz="1500"/>
              <a:t> of </a:t>
            </a:r>
            <a:r>
              <a:rPr lang="en" sz="1500">
                <a:solidFill>
                  <a:srgbClr val="FF0000"/>
                </a:solidFill>
              </a:rPr>
              <a:t>tropocollagen into collagen fibrils.</a:t>
            </a:r>
            <a:endParaRPr sz="1500">
              <a:solidFill>
                <a:srgbClr val="FF0000"/>
              </a:solidFill>
            </a:endParaRPr>
          </a:p>
          <a:p>
            <a:pPr indent="0" lvl="0" marL="0" rtl="0" algn="l">
              <a:spcBef>
                <a:spcPts val="1200"/>
              </a:spcBef>
              <a:spcAft>
                <a:spcPts val="0"/>
              </a:spcAft>
              <a:buClr>
                <a:schemeClr val="dk1"/>
              </a:buClr>
              <a:buSzPts val="1100"/>
              <a:buFont typeface="Arial"/>
              <a:buNone/>
            </a:pPr>
            <a:r>
              <a:rPr lang="en" sz="1500"/>
              <a:t>10-</a:t>
            </a:r>
            <a:r>
              <a:rPr lang="en" sz="1500">
                <a:solidFill>
                  <a:srgbClr val="FF0000"/>
                </a:solidFill>
              </a:rPr>
              <a:t>Lysyl oxidase</a:t>
            </a:r>
            <a:r>
              <a:rPr lang="en" sz="1500"/>
              <a:t> oxidatively deaminates some of the lysine &amp; hydroxylysine residues in collagen.</a:t>
            </a:r>
            <a:endParaRPr sz="1500"/>
          </a:p>
          <a:p>
            <a:pPr indent="0" lvl="0" marL="0" rtl="0" algn="l">
              <a:spcBef>
                <a:spcPts val="1200"/>
              </a:spcBef>
              <a:spcAft>
                <a:spcPts val="1200"/>
              </a:spcAft>
              <a:buNone/>
            </a:pPr>
            <a:r>
              <a:rPr lang="en" sz="1500"/>
              <a:t>11-Reactive aldehydes (</a:t>
            </a:r>
            <a:r>
              <a:rPr lang="en" sz="1500">
                <a:solidFill>
                  <a:srgbClr val="FF0000"/>
                </a:solidFill>
              </a:rPr>
              <a:t>allysine &amp; hydroxyalllysine</a:t>
            </a:r>
            <a:r>
              <a:rPr lang="en" sz="1500"/>
              <a:t>) condense with lysine or hydroxylysine residues in neighbouring collagen molecules to form </a:t>
            </a:r>
            <a:r>
              <a:rPr lang="en" sz="1500">
                <a:solidFill>
                  <a:srgbClr val="FF0000"/>
                </a:solidFill>
              </a:rPr>
              <a:t>covalent cross-links → mature collagen fibres.</a:t>
            </a:r>
            <a:endParaRPr sz="1500">
              <a:solidFill>
                <a:srgbClr val="FF0000"/>
              </a:solidFill>
            </a:endParaRPr>
          </a:p>
        </p:txBody>
      </p:sp>
      <p:sp>
        <p:nvSpPr>
          <p:cNvPr id="1627" name="Google Shape;1627;p33"/>
          <p:cNvSpPr txBox="1"/>
          <p:nvPr>
            <p:ph type="title"/>
          </p:nvPr>
        </p:nvSpPr>
        <p:spPr>
          <a:xfrm>
            <a:off x="178900" y="174700"/>
            <a:ext cx="9990000" cy="593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Biosynthesis of Collagen</a:t>
            </a:r>
            <a:endParaRPr/>
          </a:p>
        </p:txBody>
      </p:sp>
      <p:pic>
        <p:nvPicPr>
          <p:cNvPr id="1628" name="Google Shape;1628;p33"/>
          <p:cNvPicPr preferRelativeResize="0"/>
          <p:nvPr/>
        </p:nvPicPr>
        <p:blipFill>
          <a:blip r:embed="rId3">
            <a:alphaModFix/>
          </a:blip>
          <a:stretch>
            <a:fillRect/>
          </a:stretch>
        </p:blipFill>
        <p:spPr>
          <a:xfrm>
            <a:off x="5709950" y="-43025"/>
            <a:ext cx="4949399" cy="6662901"/>
          </a:xfrm>
          <a:prstGeom prst="rect">
            <a:avLst/>
          </a:prstGeom>
          <a:noFill/>
          <a:ln>
            <a:noFill/>
          </a:ln>
        </p:spPr>
      </p:pic>
      <p:pic>
        <p:nvPicPr>
          <p:cNvPr id="1629" name="Google Shape;1629;p33"/>
          <p:cNvPicPr preferRelativeResize="0"/>
          <p:nvPr/>
        </p:nvPicPr>
        <p:blipFill>
          <a:blip r:embed="rId4">
            <a:alphaModFix/>
          </a:blip>
          <a:stretch>
            <a:fillRect/>
          </a:stretch>
        </p:blipFill>
        <p:spPr>
          <a:xfrm>
            <a:off x="5742600" y="6473850"/>
            <a:ext cx="4884100" cy="1086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3" name="Shape 1633"/>
        <p:cNvGrpSpPr/>
        <p:nvPr/>
      </p:nvGrpSpPr>
      <p:grpSpPr>
        <a:xfrm>
          <a:off x="0" y="0"/>
          <a:ext cx="0" cy="0"/>
          <a:chOff x="0" y="0"/>
          <a:chExt cx="0" cy="0"/>
        </a:xfrm>
      </p:grpSpPr>
      <p:sp>
        <p:nvSpPr>
          <p:cNvPr id="1634" name="Google Shape;1634;p34"/>
          <p:cNvSpPr txBox="1"/>
          <p:nvPr>
            <p:ph type="title"/>
          </p:nvPr>
        </p:nvSpPr>
        <p:spPr>
          <a:xfrm>
            <a:off x="351000" y="180325"/>
            <a:ext cx="9990000" cy="5934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Summary of Collagen Synthesis Enzymes</a:t>
            </a:r>
            <a:endParaRPr/>
          </a:p>
        </p:txBody>
      </p:sp>
      <p:graphicFrame>
        <p:nvGraphicFramePr>
          <p:cNvPr id="1635" name="Google Shape;1635;p34"/>
          <p:cNvGraphicFramePr/>
          <p:nvPr/>
        </p:nvGraphicFramePr>
        <p:xfrm>
          <a:off x="952500" y="773725"/>
          <a:ext cx="3000000" cy="3000000"/>
        </p:xfrm>
        <a:graphic>
          <a:graphicData uri="http://schemas.openxmlformats.org/drawingml/2006/table">
            <a:tbl>
              <a:tblPr>
                <a:noFill/>
                <a:tableStyleId>{56CCAC4C-51B1-45DD-898C-87B096F3FE89}</a:tableStyleId>
              </a:tblPr>
              <a:tblGrid>
                <a:gridCol w="2196750"/>
                <a:gridCol w="2196750"/>
                <a:gridCol w="2196750"/>
                <a:gridCol w="2196750"/>
              </a:tblGrid>
              <a:tr h="770825">
                <a:tc>
                  <a:txBody>
                    <a:bodyPr/>
                    <a:lstStyle/>
                    <a:p>
                      <a:pPr indent="0" lvl="0" marL="0" rtl="0" algn="ctr">
                        <a:spcBef>
                          <a:spcPts val="0"/>
                        </a:spcBef>
                        <a:spcAft>
                          <a:spcPts val="0"/>
                        </a:spcAft>
                        <a:buNone/>
                      </a:pPr>
                      <a:r>
                        <a:rPr lang="en" sz="3000">
                          <a:solidFill>
                            <a:schemeClr val="lt1"/>
                          </a:solidFill>
                        </a:rPr>
                        <a:t>Enzyme</a:t>
                      </a:r>
                      <a:endParaRPr sz="3000">
                        <a:solidFill>
                          <a:schemeClr val="lt1"/>
                        </a:solidFill>
                      </a:endParaRPr>
                    </a:p>
                    <a:p>
                      <a:pPr indent="-274320" lvl="0" marL="457200" rtl="0" algn="l">
                        <a:spcBef>
                          <a:spcPts val="0"/>
                        </a:spcBef>
                        <a:spcAft>
                          <a:spcPts val="0"/>
                        </a:spcAft>
                        <a:buClr>
                          <a:schemeClr val="accent1"/>
                        </a:buClr>
                        <a:buSzPts val="720"/>
                        <a:buFont typeface="Montserrat"/>
                        <a:buChar char="❏"/>
                      </a:pPr>
                      <a:r>
                        <a:t/>
                      </a:r>
                      <a:endParaRPr sz="2900">
                        <a:solidFill>
                          <a:schemeClr val="lt1"/>
                        </a:solidFill>
                      </a:endParaRPr>
                    </a:p>
                  </a:txBody>
                  <a:tcPr marT="91425" marB="91425" marR="91425" marL="91425">
                    <a:lnB cap="flat" cmpd="sng" w="9525">
                      <a:solidFill>
                        <a:schemeClr val="dk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2100">
                          <a:solidFill>
                            <a:schemeClr val="lt1"/>
                          </a:solidFill>
                        </a:rPr>
                        <a:t>Enzyme’s Function</a:t>
                      </a:r>
                      <a:endParaRPr sz="2100">
                        <a:solidFill>
                          <a:schemeClr val="lt1"/>
                        </a:solidFill>
                      </a:endParaRPr>
                    </a:p>
                    <a:p>
                      <a:pPr indent="-274320" lvl="0" marL="457200" rtl="0" algn="l">
                        <a:spcBef>
                          <a:spcPts val="0"/>
                        </a:spcBef>
                        <a:spcAft>
                          <a:spcPts val="0"/>
                        </a:spcAft>
                        <a:buClr>
                          <a:schemeClr val="accent1"/>
                        </a:buClr>
                        <a:buSzPts val="720"/>
                        <a:buFont typeface="Montserrat"/>
                        <a:buChar char="❏"/>
                      </a:pPr>
                      <a:r>
                        <a:t/>
                      </a:r>
                      <a:endParaRPr sz="2000">
                        <a:solidFill>
                          <a:schemeClr val="lt1"/>
                        </a:solidFill>
                      </a:endParaRPr>
                    </a:p>
                  </a:txBody>
                  <a:tcPr marT="91425" marB="91425" marR="91425" marL="91425">
                    <a:lnB cap="flat" cmpd="sng" w="9525">
                      <a:solidFill>
                        <a:schemeClr val="dk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3000">
                          <a:solidFill>
                            <a:schemeClr val="lt1"/>
                          </a:solidFill>
                        </a:rPr>
                        <a:t>Substrate</a:t>
                      </a:r>
                      <a:endParaRPr sz="3000">
                        <a:solidFill>
                          <a:schemeClr val="lt1"/>
                        </a:solidFill>
                      </a:endParaRPr>
                    </a:p>
                  </a:txBody>
                  <a:tcPr marT="91425" marB="91425" marR="91425" marL="91425">
                    <a:lnB cap="flat" cmpd="sng" w="9525">
                      <a:solidFill>
                        <a:schemeClr val="dk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3000">
                          <a:solidFill>
                            <a:schemeClr val="lt1"/>
                          </a:solidFill>
                        </a:rPr>
                        <a:t>Product</a:t>
                      </a:r>
                      <a:endParaRPr sz="3000">
                        <a:solidFill>
                          <a:schemeClr val="lt1"/>
                        </a:solidFill>
                      </a:endParaRPr>
                    </a:p>
                  </a:txBody>
                  <a:tcPr marT="91425" marB="91425" marR="91425" marL="91425">
                    <a:lnB cap="flat" cmpd="sng" w="9525">
                      <a:solidFill>
                        <a:schemeClr val="dk1"/>
                      </a:solidFill>
                      <a:prstDash val="solid"/>
                      <a:round/>
                      <a:headEnd len="sm" w="sm" type="none"/>
                      <a:tailEnd len="sm" w="sm" type="none"/>
                    </a:lnB>
                    <a:solidFill>
                      <a:schemeClr val="accent1"/>
                    </a:solidFill>
                  </a:tcPr>
                </a:tc>
              </a:tr>
              <a:tr h="770825">
                <a:tc>
                  <a:txBody>
                    <a:bodyPr/>
                    <a:lstStyle/>
                    <a:p>
                      <a:pPr indent="0" lvl="0" marL="0" rtl="0" algn="ctr">
                        <a:spcBef>
                          <a:spcPts val="0"/>
                        </a:spcBef>
                        <a:spcAft>
                          <a:spcPts val="0"/>
                        </a:spcAft>
                        <a:buNone/>
                      </a:pPr>
                      <a:r>
                        <a:rPr lang="en" sz="2000"/>
                        <a:t>Hydroxylase</a:t>
                      </a:r>
                      <a:endParaRPr sz="2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2000"/>
                        <a:t>Addition of OH</a:t>
                      </a:r>
                      <a:endParaRPr sz="2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600"/>
                        <a:t>a. Proline</a:t>
                      </a:r>
                      <a:endParaRPr sz="1600"/>
                    </a:p>
                    <a:p>
                      <a:pPr indent="0" lvl="0" marL="0" rtl="0" algn="ctr">
                        <a:spcBef>
                          <a:spcPts val="0"/>
                        </a:spcBef>
                        <a:spcAft>
                          <a:spcPts val="0"/>
                        </a:spcAft>
                        <a:buClr>
                          <a:schemeClr val="dk1"/>
                        </a:buClr>
                        <a:buSzPts val="1100"/>
                        <a:buFont typeface="Arial"/>
                        <a:buNone/>
                      </a:pPr>
                      <a:r>
                        <a:rPr lang="en" sz="1600"/>
                        <a:t>b. Lysine</a:t>
                      </a:r>
                      <a:endParaRPr sz="1600"/>
                    </a:p>
                    <a:p>
                      <a:pPr indent="0" lvl="0" marL="0" rtl="0" algn="ctr">
                        <a:spcBef>
                          <a:spcPts val="0"/>
                        </a:spcBef>
                        <a:spcAft>
                          <a:spcPts val="0"/>
                        </a:spcAft>
                        <a:buNone/>
                      </a:pPr>
                      <a:r>
                        <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600"/>
                        <a:t>a. Hydroxyproline</a:t>
                      </a:r>
                      <a:endParaRPr sz="1600"/>
                    </a:p>
                    <a:p>
                      <a:pPr indent="0" lvl="0" marL="0" rtl="0" algn="ctr">
                        <a:spcBef>
                          <a:spcPts val="0"/>
                        </a:spcBef>
                        <a:spcAft>
                          <a:spcPts val="0"/>
                        </a:spcAft>
                        <a:buClr>
                          <a:schemeClr val="dk1"/>
                        </a:buClr>
                        <a:buSzPts val="1100"/>
                        <a:buFont typeface="Arial"/>
                        <a:buNone/>
                      </a:pPr>
                      <a:r>
                        <a:rPr lang="en" sz="1600"/>
                        <a:t>b. Hydroxylysine</a:t>
                      </a:r>
                      <a:endParaRPr sz="1600"/>
                    </a:p>
                    <a:p>
                      <a:pPr indent="0" lvl="0" marL="0" rtl="0" algn="ctr">
                        <a:spcBef>
                          <a:spcPts val="0"/>
                        </a:spcBef>
                        <a:spcAft>
                          <a:spcPts val="0"/>
                        </a:spcAft>
                        <a:buNone/>
                      </a:pPr>
                      <a:r>
                        <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70825">
                <a:tc>
                  <a:txBody>
                    <a:bodyPr/>
                    <a:lstStyle/>
                    <a:p>
                      <a:pPr indent="0" lvl="0" marL="0" rtl="0" algn="ctr">
                        <a:spcBef>
                          <a:spcPts val="0"/>
                        </a:spcBef>
                        <a:spcAft>
                          <a:spcPts val="0"/>
                        </a:spcAft>
                        <a:buClr>
                          <a:schemeClr val="dk1"/>
                        </a:buClr>
                        <a:buSzPts val="1100"/>
                        <a:buFont typeface="Arial"/>
                        <a:buNone/>
                      </a:pPr>
                      <a:r>
                        <a:rPr lang="en" sz="1600"/>
                        <a:t>N- and C- procollagen</a:t>
                      </a:r>
                      <a:endParaRPr sz="1600"/>
                    </a:p>
                    <a:p>
                      <a:pPr indent="0" lvl="0" marL="0" rtl="0" algn="ctr">
                        <a:spcBef>
                          <a:spcPts val="0"/>
                        </a:spcBef>
                        <a:spcAft>
                          <a:spcPts val="0"/>
                        </a:spcAft>
                        <a:buClr>
                          <a:schemeClr val="dk1"/>
                        </a:buClr>
                        <a:buSzPts val="1100"/>
                        <a:buFont typeface="Arial"/>
                        <a:buNone/>
                      </a:pPr>
                      <a:r>
                        <a:rPr lang="en" sz="1600"/>
                        <a:t>peptidases</a:t>
                      </a:r>
                      <a:endParaRPr sz="1600"/>
                    </a:p>
                    <a:p>
                      <a:pPr indent="0" lvl="0" marL="0" rtl="0" algn="ctr">
                        <a:spcBef>
                          <a:spcPts val="0"/>
                        </a:spcBef>
                        <a:spcAft>
                          <a:spcPts val="0"/>
                        </a:spcAft>
                        <a:buNone/>
                      </a:pPr>
                      <a:r>
                        <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600"/>
                        <a:t>Cleavage of N &amp; C terminals</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2000"/>
                        <a:t>Procollagen</a:t>
                      </a:r>
                      <a:endParaRPr sz="2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2000"/>
                        <a:t>Tropocollagen</a:t>
                      </a:r>
                      <a:endParaRPr sz="2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70825">
                <a:tc>
                  <a:txBody>
                    <a:bodyPr/>
                    <a:lstStyle/>
                    <a:p>
                      <a:pPr indent="0" lvl="0" marL="0" rtl="0" algn="ctr">
                        <a:spcBef>
                          <a:spcPts val="0"/>
                        </a:spcBef>
                        <a:spcAft>
                          <a:spcPts val="0"/>
                        </a:spcAft>
                        <a:buNone/>
                      </a:pPr>
                      <a:r>
                        <a:rPr b="1" lang="en" sz="2000"/>
                        <a:t>Lysyl oxidase</a:t>
                      </a:r>
                      <a:endParaRPr b="1" sz="2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600"/>
                        <a:t>1. Oxidation</a:t>
                      </a:r>
                      <a:endParaRPr sz="1600"/>
                    </a:p>
                    <a:p>
                      <a:pPr indent="0" lvl="0" marL="0" rtl="0" algn="ctr">
                        <a:spcBef>
                          <a:spcPts val="0"/>
                        </a:spcBef>
                        <a:spcAft>
                          <a:spcPts val="0"/>
                        </a:spcAft>
                        <a:buClr>
                          <a:schemeClr val="dk1"/>
                        </a:buClr>
                        <a:buSzPts val="1100"/>
                        <a:buFont typeface="Arial"/>
                        <a:buNone/>
                      </a:pPr>
                      <a:r>
                        <a:rPr lang="en" sz="1600"/>
                        <a:t>2. Deamination</a:t>
                      </a:r>
                      <a:endParaRPr sz="1600"/>
                    </a:p>
                    <a:p>
                      <a:pPr indent="0" lvl="0" marL="0" rtl="0" algn="ctr">
                        <a:spcBef>
                          <a:spcPts val="0"/>
                        </a:spcBef>
                        <a:spcAft>
                          <a:spcPts val="0"/>
                        </a:spcAft>
                        <a:buNone/>
                      </a:pPr>
                      <a:r>
                        <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600"/>
                        <a:t>a. Lysine</a:t>
                      </a:r>
                      <a:endParaRPr sz="1600"/>
                    </a:p>
                    <a:p>
                      <a:pPr indent="0" lvl="0" marL="0" rtl="0" algn="ctr">
                        <a:spcBef>
                          <a:spcPts val="0"/>
                        </a:spcBef>
                        <a:spcAft>
                          <a:spcPts val="0"/>
                        </a:spcAft>
                        <a:buClr>
                          <a:schemeClr val="dk1"/>
                        </a:buClr>
                        <a:buSzPts val="1100"/>
                        <a:buFont typeface="Arial"/>
                        <a:buNone/>
                      </a:pPr>
                      <a:r>
                        <a:rPr lang="en" sz="1600"/>
                        <a:t>b. Hydroxylysine</a:t>
                      </a:r>
                      <a:endParaRPr sz="1600"/>
                    </a:p>
                    <a:p>
                      <a:pPr indent="0" lvl="0" marL="0" rtl="0" algn="ctr">
                        <a:spcBef>
                          <a:spcPts val="0"/>
                        </a:spcBef>
                        <a:spcAft>
                          <a:spcPts val="0"/>
                        </a:spcAft>
                        <a:buNone/>
                      </a:pPr>
                      <a:r>
                        <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600"/>
                        <a:t>a. Allysine</a:t>
                      </a:r>
                      <a:endParaRPr sz="1600"/>
                    </a:p>
                    <a:p>
                      <a:pPr indent="0" lvl="0" marL="0" rtl="0" algn="ctr">
                        <a:spcBef>
                          <a:spcPts val="0"/>
                        </a:spcBef>
                        <a:spcAft>
                          <a:spcPts val="0"/>
                        </a:spcAft>
                        <a:buClr>
                          <a:schemeClr val="dk1"/>
                        </a:buClr>
                        <a:buSzPts val="1100"/>
                        <a:buFont typeface="Arial"/>
                        <a:buNone/>
                      </a:pPr>
                      <a:r>
                        <a:rPr lang="en" sz="1600"/>
                        <a:t>b. Hydroxyalllysine</a:t>
                      </a:r>
                      <a:endParaRPr sz="1600"/>
                    </a:p>
                    <a:p>
                      <a:pPr indent="0" lvl="0" marL="0" rtl="0" algn="ctr">
                        <a:spcBef>
                          <a:spcPts val="0"/>
                        </a:spcBef>
                        <a:spcAft>
                          <a:spcPts val="0"/>
                        </a:spcAft>
                        <a:buNone/>
                      </a:pPr>
                      <a:r>
                        <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pic>
        <p:nvPicPr>
          <p:cNvPr id="1636" name="Google Shape;1636;p34"/>
          <p:cNvPicPr preferRelativeResize="0"/>
          <p:nvPr/>
        </p:nvPicPr>
        <p:blipFill>
          <a:blip r:embed="rId3">
            <a:alphaModFix/>
          </a:blip>
          <a:stretch>
            <a:fillRect/>
          </a:stretch>
        </p:blipFill>
        <p:spPr>
          <a:xfrm>
            <a:off x="952500" y="4339775"/>
            <a:ext cx="2194448" cy="3220225"/>
          </a:xfrm>
          <a:prstGeom prst="rect">
            <a:avLst/>
          </a:prstGeom>
          <a:noFill/>
          <a:ln>
            <a:noFill/>
          </a:ln>
        </p:spPr>
      </p:pic>
      <p:cxnSp>
        <p:nvCxnSpPr>
          <p:cNvPr id="1637" name="Google Shape;1637;p34"/>
          <p:cNvCxnSpPr>
            <a:endCxn id="1636" idx="1"/>
          </p:cNvCxnSpPr>
          <p:nvPr/>
        </p:nvCxnSpPr>
        <p:spPr>
          <a:xfrm rot="5400000">
            <a:off x="-100650" y="4892237"/>
            <a:ext cx="2110800" cy="4500"/>
          </a:xfrm>
          <a:prstGeom prst="curvedConnector4">
            <a:avLst>
              <a:gd fmla="val 11860" name="adj1"/>
              <a:gd fmla="val 20788889" name="adj2"/>
            </a:avLst>
          </a:prstGeom>
          <a:noFill/>
          <a:ln cap="flat" cmpd="sng" w="9525">
            <a:solidFill>
              <a:schemeClr val="dk1"/>
            </a:solidFill>
            <a:prstDash val="solid"/>
            <a:round/>
            <a:headEnd len="med" w="med" type="none"/>
            <a:tailEnd len="med" w="med" type="none"/>
          </a:ln>
        </p:spPr>
      </p:cxnSp>
      <p:sp>
        <p:nvSpPr>
          <p:cNvPr id="1638" name="Google Shape;1638;p34"/>
          <p:cNvSpPr/>
          <p:nvPr/>
        </p:nvSpPr>
        <p:spPr>
          <a:xfrm>
            <a:off x="0" y="3699350"/>
            <a:ext cx="957000" cy="2398200"/>
          </a:xfrm>
          <a:prstGeom prst="curvedRight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pic>
        <p:nvPicPr>
          <p:cNvPr id="1639" name="Google Shape;1639;p34"/>
          <p:cNvPicPr preferRelativeResize="0"/>
          <p:nvPr/>
        </p:nvPicPr>
        <p:blipFill>
          <a:blip r:embed="rId4">
            <a:alphaModFix/>
          </a:blip>
          <a:stretch>
            <a:fillRect/>
          </a:stretch>
        </p:blipFill>
        <p:spPr>
          <a:xfrm>
            <a:off x="8162225" y="5785600"/>
            <a:ext cx="2529776" cy="1774400"/>
          </a:xfrm>
          <a:prstGeom prst="rect">
            <a:avLst/>
          </a:prstGeom>
          <a:noFill/>
          <a:ln>
            <a:noFill/>
          </a:ln>
        </p:spPr>
      </p:pic>
      <p:sp>
        <p:nvSpPr>
          <p:cNvPr id="1640" name="Google Shape;1640;p34"/>
          <p:cNvSpPr txBox="1"/>
          <p:nvPr/>
        </p:nvSpPr>
        <p:spPr>
          <a:xfrm>
            <a:off x="9054800" y="7283100"/>
            <a:ext cx="860100" cy="2769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latin typeface="Montserrat"/>
                <a:ea typeface="Montserrat"/>
                <a:cs typeface="Montserrat"/>
                <a:sym typeface="Montserrat"/>
              </a:rPr>
              <a:t>IS THIS A MEME</a:t>
            </a:r>
            <a:endParaRPr sz="600">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4" name="Shape 1644"/>
        <p:cNvGrpSpPr/>
        <p:nvPr/>
      </p:nvGrpSpPr>
      <p:grpSpPr>
        <a:xfrm>
          <a:off x="0" y="0"/>
          <a:ext cx="0" cy="0"/>
          <a:chOff x="0" y="0"/>
          <a:chExt cx="0" cy="0"/>
        </a:xfrm>
      </p:grpSpPr>
      <p:sp>
        <p:nvSpPr>
          <p:cNvPr id="1645" name="Google Shape;1645;p35"/>
          <p:cNvSpPr txBox="1"/>
          <p:nvPr>
            <p:ph type="title"/>
          </p:nvPr>
        </p:nvSpPr>
        <p:spPr>
          <a:xfrm>
            <a:off x="362100" y="492175"/>
            <a:ext cx="9990000" cy="5934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Overview of Collagen Diseases</a:t>
            </a:r>
            <a:endParaRPr/>
          </a:p>
        </p:txBody>
      </p:sp>
      <p:sp>
        <p:nvSpPr>
          <p:cNvPr id="1646" name="Google Shape;1646;p35"/>
          <p:cNvSpPr/>
          <p:nvPr/>
        </p:nvSpPr>
        <p:spPr>
          <a:xfrm>
            <a:off x="4203000" y="1392925"/>
            <a:ext cx="1559400" cy="699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t>Collagen</a:t>
            </a:r>
            <a:endParaRPr b="1" sz="2000"/>
          </a:p>
          <a:p>
            <a:pPr indent="0" lvl="0" marL="0" rtl="0" algn="ctr">
              <a:spcBef>
                <a:spcPts val="0"/>
              </a:spcBef>
              <a:spcAft>
                <a:spcPts val="0"/>
              </a:spcAft>
              <a:buClr>
                <a:schemeClr val="dk1"/>
              </a:buClr>
              <a:buSzPts val="1100"/>
              <a:buFont typeface="Arial"/>
              <a:buNone/>
            </a:pPr>
            <a:r>
              <a:rPr b="1" lang="en" sz="2000"/>
              <a:t>Diseases</a:t>
            </a:r>
            <a:endParaRPr b="1" sz="2000"/>
          </a:p>
        </p:txBody>
      </p:sp>
      <p:sp>
        <p:nvSpPr>
          <p:cNvPr id="1647" name="Google Shape;1647;p35"/>
          <p:cNvSpPr/>
          <p:nvPr/>
        </p:nvSpPr>
        <p:spPr>
          <a:xfrm>
            <a:off x="6776775" y="2651000"/>
            <a:ext cx="1559400" cy="699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t>Inherited</a:t>
            </a:r>
            <a:endParaRPr b="1" sz="2300"/>
          </a:p>
        </p:txBody>
      </p:sp>
      <p:sp>
        <p:nvSpPr>
          <p:cNvPr id="1648" name="Google Shape;1648;p35"/>
          <p:cNvSpPr/>
          <p:nvPr/>
        </p:nvSpPr>
        <p:spPr>
          <a:xfrm>
            <a:off x="1661625" y="3982625"/>
            <a:ext cx="1559400" cy="699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t>Scurvy</a:t>
            </a:r>
            <a:endParaRPr b="1" sz="2500"/>
          </a:p>
        </p:txBody>
      </p:sp>
      <p:sp>
        <p:nvSpPr>
          <p:cNvPr id="1649" name="Google Shape;1649;p35"/>
          <p:cNvSpPr/>
          <p:nvPr/>
        </p:nvSpPr>
        <p:spPr>
          <a:xfrm>
            <a:off x="1661625" y="2651000"/>
            <a:ext cx="1559400" cy="699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t>Acquired</a:t>
            </a:r>
            <a:endParaRPr b="1" sz="2300"/>
          </a:p>
        </p:txBody>
      </p:sp>
      <p:sp>
        <p:nvSpPr>
          <p:cNvPr id="1650" name="Google Shape;1650;p35"/>
          <p:cNvSpPr/>
          <p:nvPr/>
        </p:nvSpPr>
        <p:spPr>
          <a:xfrm>
            <a:off x="5217375" y="3982625"/>
            <a:ext cx="1559400" cy="699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OI</a:t>
            </a:r>
            <a:endParaRPr b="1" sz="3000"/>
          </a:p>
        </p:txBody>
      </p:sp>
      <p:sp>
        <p:nvSpPr>
          <p:cNvPr id="1651" name="Google Shape;1651;p35"/>
          <p:cNvSpPr/>
          <p:nvPr/>
        </p:nvSpPr>
        <p:spPr>
          <a:xfrm>
            <a:off x="8043900" y="3982625"/>
            <a:ext cx="1559400" cy="699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t>EDS</a:t>
            </a:r>
            <a:endParaRPr b="1" sz="3000"/>
          </a:p>
        </p:txBody>
      </p:sp>
      <p:sp>
        <p:nvSpPr>
          <p:cNvPr id="1652" name="Google Shape;1652;p35"/>
          <p:cNvSpPr/>
          <p:nvPr/>
        </p:nvSpPr>
        <p:spPr>
          <a:xfrm>
            <a:off x="2344675" y="5314250"/>
            <a:ext cx="1559400" cy="699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t>Type l</a:t>
            </a:r>
            <a:endParaRPr b="1" sz="2300"/>
          </a:p>
        </p:txBody>
      </p:sp>
      <p:sp>
        <p:nvSpPr>
          <p:cNvPr id="1653" name="Google Shape;1653;p35"/>
          <p:cNvSpPr/>
          <p:nvPr/>
        </p:nvSpPr>
        <p:spPr>
          <a:xfrm>
            <a:off x="6484500" y="5314250"/>
            <a:ext cx="1559400" cy="699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t>Type lII</a:t>
            </a:r>
            <a:endParaRPr b="1" sz="2300"/>
          </a:p>
        </p:txBody>
      </p:sp>
      <p:sp>
        <p:nvSpPr>
          <p:cNvPr id="1654" name="Google Shape;1654;p35"/>
          <p:cNvSpPr/>
          <p:nvPr/>
        </p:nvSpPr>
        <p:spPr>
          <a:xfrm>
            <a:off x="4414588" y="5314250"/>
            <a:ext cx="1559400" cy="699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t>Type lI</a:t>
            </a:r>
            <a:endParaRPr b="1" sz="2300"/>
          </a:p>
        </p:txBody>
      </p:sp>
      <p:cxnSp>
        <p:nvCxnSpPr>
          <p:cNvPr id="1655" name="Google Shape;1655;p35"/>
          <p:cNvCxnSpPr>
            <a:stCxn id="1646" idx="2"/>
            <a:endCxn id="1649" idx="0"/>
          </p:cNvCxnSpPr>
          <p:nvPr/>
        </p:nvCxnSpPr>
        <p:spPr>
          <a:xfrm rot="5400000">
            <a:off x="3432450" y="1100875"/>
            <a:ext cx="559200" cy="2541300"/>
          </a:xfrm>
          <a:prstGeom prst="curvedConnector3">
            <a:avLst>
              <a:gd fmla="val 49989" name="adj1"/>
            </a:avLst>
          </a:prstGeom>
          <a:noFill/>
          <a:ln cap="flat" cmpd="sng" w="9525">
            <a:solidFill>
              <a:schemeClr val="dk2"/>
            </a:solidFill>
            <a:prstDash val="solid"/>
            <a:round/>
            <a:headEnd len="med" w="med" type="none"/>
            <a:tailEnd len="med" w="med" type="none"/>
          </a:ln>
        </p:spPr>
      </p:cxnSp>
      <p:cxnSp>
        <p:nvCxnSpPr>
          <p:cNvPr id="1656" name="Google Shape;1656;p35"/>
          <p:cNvCxnSpPr>
            <a:stCxn id="1646" idx="2"/>
            <a:endCxn id="1649" idx="0"/>
          </p:cNvCxnSpPr>
          <p:nvPr/>
        </p:nvCxnSpPr>
        <p:spPr>
          <a:xfrm rot="5400000">
            <a:off x="3432450" y="1100875"/>
            <a:ext cx="559200" cy="2541300"/>
          </a:xfrm>
          <a:prstGeom prst="curvedConnector3">
            <a:avLst>
              <a:gd fmla="val 49989" name="adj1"/>
            </a:avLst>
          </a:prstGeom>
          <a:noFill/>
          <a:ln cap="flat" cmpd="sng" w="9525">
            <a:solidFill>
              <a:schemeClr val="dk1"/>
            </a:solidFill>
            <a:prstDash val="solid"/>
            <a:round/>
            <a:headEnd len="med" w="med" type="none"/>
            <a:tailEnd len="med" w="med" type="none"/>
          </a:ln>
        </p:spPr>
      </p:cxnSp>
      <p:cxnSp>
        <p:nvCxnSpPr>
          <p:cNvPr id="1657" name="Google Shape;1657;p35"/>
          <p:cNvCxnSpPr>
            <a:stCxn id="1646" idx="2"/>
            <a:endCxn id="1647" idx="0"/>
          </p:cNvCxnSpPr>
          <p:nvPr/>
        </p:nvCxnSpPr>
        <p:spPr>
          <a:xfrm flipH="1" rot="-5400000">
            <a:off x="5989950" y="1084675"/>
            <a:ext cx="559200" cy="2573700"/>
          </a:xfrm>
          <a:prstGeom prst="curvedConnector3">
            <a:avLst>
              <a:gd fmla="val 49989" name="adj1"/>
            </a:avLst>
          </a:prstGeom>
          <a:noFill/>
          <a:ln cap="flat" cmpd="sng" w="9525">
            <a:solidFill>
              <a:schemeClr val="dk1"/>
            </a:solidFill>
            <a:prstDash val="solid"/>
            <a:round/>
            <a:headEnd len="med" w="med" type="none"/>
            <a:tailEnd len="med" w="med" type="none"/>
          </a:ln>
        </p:spPr>
      </p:cxnSp>
      <p:cxnSp>
        <p:nvCxnSpPr>
          <p:cNvPr id="1658" name="Google Shape;1658;p35"/>
          <p:cNvCxnSpPr>
            <a:stCxn id="1647" idx="2"/>
            <a:endCxn id="1651" idx="0"/>
          </p:cNvCxnSpPr>
          <p:nvPr/>
        </p:nvCxnSpPr>
        <p:spPr>
          <a:xfrm flipH="1" rot="-5400000">
            <a:off x="7873725" y="3032750"/>
            <a:ext cx="632700" cy="1267200"/>
          </a:xfrm>
          <a:prstGeom prst="curvedConnector3">
            <a:avLst>
              <a:gd fmla="val 49994" name="adj1"/>
            </a:avLst>
          </a:prstGeom>
          <a:noFill/>
          <a:ln cap="flat" cmpd="sng" w="9525">
            <a:solidFill>
              <a:schemeClr val="dk1"/>
            </a:solidFill>
            <a:prstDash val="solid"/>
            <a:round/>
            <a:headEnd len="med" w="med" type="none"/>
            <a:tailEnd len="med" w="med" type="none"/>
          </a:ln>
        </p:spPr>
      </p:cxnSp>
      <p:cxnSp>
        <p:nvCxnSpPr>
          <p:cNvPr id="1659" name="Google Shape;1659;p35"/>
          <p:cNvCxnSpPr>
            <a:stCxn id="1647" idx="2"/>
            <a:endCxn id="1650" idx="0"/>
          </p:cNvCxnSpPr>
          <p:nvPr/>
        </p:nvCxnSpPr>
        <p:spPr>
          <a:xfrm rot="5400000">
            <a:off x="6460425" y="2886650"/>
            <a:ext cx="632700" cy="1559400"/>
          </a:xfrm>
          <a:prstGeom prst="curvedConnector3">
            <a:avLst>
              <a:gd fmla="val 49994" name="adj1"/>
            </a:avLst>
          </a:prstGeom>
          <a:noFill/>
          <a:ln cap="flat" cmpd="sng" w="9525">
            <a:solidFill>
              <a:schemeClr val="dk2"/>
            </a:solidFill>
            <a:prstDash val="solid"/>
            <a:round/>
            <a:headEnd len="med" w="med" type="none"/>
            <a:tailEnd len="med" w="med" type="none"/>
          </a:ln>
        </p:spPr>
      </p:cxnSp>
      <p:cxnSp>
        <p:nvCxnSpPr>
          <p:cNvPr id="1660" name="Google Shape;1660;p35"/>
          <p:cNvCxnSpPr>
            <a:stCxn id="1647" idx="2"/>
            <a:endCxn id="1650" idx="0"/>
          </p:cNvCxnSpPr>
          <p:nvPr/>
        </p:nvCxnSpPr>
        <p:spPr>
          <a:xfrm rot="5400000">
            <a:off x="6460425" y="2886650"/>
            <a:ext cx="632700" cy="1559400"/>
          </a:xfrm>
          <a:prstGeom prst="curvedConnector3">
            <a:avLst>
              <a:gd fmla="val 49994" name="adj1"/>
            </a:avLst>
          </a:prstGeom>
          <a:noFill/>
          <a:ln cap="flat" cmpd="sng" w="9525">
            <a:solidFill>
              <a:schemeClr val="dk1"/>
            </a:solidFill>
            <a:prstDash val="solid"/>
            <a:round/>
            <a:headEnd len="med" w="med" type="none"/>
            <a:tailEnd len="med" w="med" type="none"/>
          </a:ln>
        </p:spPr>
      </p:cxnSp>
      <p:cxnSp>
        <p:nvCxnSpPr>
          <p:cNvPr id="1661" name="Google Shape;1661;p35"/>
          <p:cNvCxnSpPr>
            <a:stCxn id="1649" idx="2"/>
            <a:endCxn id="1648" idx="0"/>
          </p:cNvCxnSpPr>
          <p:nvPr/>
        </p:nvCxnSpPr>
        <p:spPr>
          <a:xfrm flipH="1" rot="-5400000">
            <a:off x="2125275" y="3666050"/>
            <a:ext cx="632700" cy="600"/>
          </a:xfrm>
          <a:prstGeom prst="curvedConnector3">
            <a:avLst>
              <a:gd fmla="val 49994" name="adj1"/>
            </a:avLst>
          </a:prstGeom>
          <a:noFill/>
          <a:ln cap="flat" cmpd="sng" w="9525">
            <a:solidFill>
              <a:schemeClr val="dk1"/>
            </a:solidFill>
            <a:prstDash val="solid"/>
            <a:round/>
            <a:headEnd len="med" w="med" type="none"/>
            <a:tailEnd len="med" w="med" type="none"/>
          </a:ln>
        </p:spPr>
      </p:cxnSp>
      <p:cxnSp>
        <p:nvCxnSpPr>
          <p:cNvPr id="1662" name="Google Shape;1662;p35"/>
          <p:cNvCxnSpPr>
            <a:stCxn id="1650" idx="2"/>
            <a:endCxn id="1652" idx="0"/>
          </p:cNvCxnSpPr>
          <p:nvPr/>
        </p:nvCxnSpPr>
        <p:spPr>
          <a:xfrm rot="5400000">
            <a:off x="4244325" y="3561575"/>
            <a:ext cx="632700" cy="2872800"/>
          </a:xfrm>
          <a:prstGeom prst="curvedConnector3">
            <a:avLst>
              <a:gd fmla="val 49994" name="adj1"/>
            </a:avLst>
          </a:prstGeom>
          <a:noFill/>
          <a:ln cap="flat" cmpd="sng" w="9525">
            <a:solidFill>
              <a:schemeClr val="dk1"/>
            </a:solidFill>
            <a:prstDash val="solid"/>
            <a:round/>
            <a:headEnd len="med" w="med" type="none"/>
            <a:tailEnd len="med" w="med" type="none"/>
          </a:ln>
        </p:spPr>
      </p:cxnSp>
      <p:cxnSp>
        <p:nvCxnSpPr>
          <p:cNvPr id="1663" name="Google Shape;1663;p35"/>
          <p:cNvCxnSpPr>
            <a:stCxn id="1650" idx="2"/>
            <a:endCxn id="1654" idx="0"/>
          </p:cNvCxnSpPr>
          <p:nvPr/>
        </p:nvCxnSpPr>
        <p:spPr>
          <a:xfrm rot="5400000">
            <a:off x="5279325" y="4596575"/>
            <a:ext cx="632700" cy="802800"/>
          </a:xfrm>
          <a:prstGeom prst="curvedConnector3">
            <a:avLst>
              <a:gd fmla="val 49994" name="adj1"/>
            </a:avLst>
          </a:prstGeom>
          <a:noFill/>
          <a:ln cap="flat" cmpd="sng" w="9525">
            <a:solidFill>
              <a:schemeClr val="dk1"/>
            </a:solidFill>
            <a:prstDash val="solid"/>
            <a:round/>
            <a:headEnd len="med" w="med" type="none"/>
            <a:tailEnd len="med" w="med" type="none"/>
          </a:ln>
        </p:spPr>
      </p:cxnSp>
      <p:cxnSp>
        <p:nvCxnSpPr>
          <p:cNvPr id="1664" name="Google Shape;1664;p35"/>
          <p:cNvCxnSpPr>
            <a:stCxn id="1650" idx="2"/>
            <a:endCxn id="1653" idx="0"/>
          </p:cNvCxnSpPr>
          <p:nvPr/>
        </p:nvCxnSpPr>
        <p:spPr>
          <a:xfrm flipH="1" rot="-5400000">
            <a:off x="6314325" y="4364375"/>
            <a:ext cx="632700" cy="1267200"/>
          </a:xfrm>
          <a:prstGeom prst="curvedConnector3">
            <a:avLst>
              <a:gd fmla="val 49994" name="adj1"/>
            </a:avLst>
          </a:prstGeom>
          <a:noFill/>
          <a:ln cap="flat" cmpd="sng" w="9525">
            <a:solidFill>
              <a:schemeClr val="dk1"/>
            </a:solidFill>
            <a:prstDash val="solid"/>
            <a:round/>
            <a:headEnd len="med" w="med" type="none"/>
            <a:tailEnd len="med" w="med" type="none"/>
          </a:ln>
        </p:spPr>
      </p:cxnSp>
      <p:sp>
        <p:nvSpPr>
          <p:cNvPr id="1665" name="Google Shape;1665;p35"/>
          <p:cNvSpPr txBox="1"/>
          <p:nvPr/>
        </p:nvSpPr>
        <p:spPr>
          <a:xfrm>
            <a:off x="725525" y="6422100"/>
            <a:ext cx="9241200" cy="14160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Scurvy due to </a:t>
            </a:r>
            <a:r>
              <a:rPr b="1" lang="en" sz="2000">
                <a:solidFill>
                  <a:srgbClr val="FF0000"/>
                </a:solidFill>
                <a:latin typeface="Montserrat"/>
                <a:ea typeface="Montserrat"/>
                <a:cs typeface="Montserrat"/>
                <a:sym typeface="Montserrat"/>
              </a:rPr>
              <a:t>vitamin C deficiency.</a:t>
            </a:r>
            <a:endParaRPr b="1" sz="2000">
              <a:solidFill>
                <a:srgbClr val="FF0000"/>
              </a:solidFill>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Ehlers-Danlos syndromes (EDS).</a:t>
            </a:r>
            <a:endParaRPr b="1"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Osteogenesis imperfecta (OI).</a:t>
            </a:r>
            <a:endParaRPr b="1" sz="2000">
              <a:latin typeface="Montserrat"/>
              <a:ea typeface="Montserrat"/>
              <a:cs typeface="Montserrat"/>
              <a:sym typeface="Montserrat"/>
            </a:endParaRPr>
          </a:p>
          <a:p>
            <a:pPr indent="0" lvl="0" marL="457200" rtl="0" algn="l">
              <a:spcBef>
                <a:spcPts val="0"/>
              </a:spcBef>
              <a:spcAft>
                <a:spcPts val="0"/>
              </a:spcAft>
              <a:buNone/>
            </a:pPr>
            <a:r>
              <a:t/>
            </a:r>
            <a:endParaRPr b="1" sz="2000">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9" name="Shape 1669"/>
        <p:cNvGrpSpPr/>
        <p:nvPr/>
      </p:nvGrpSpPr>
      <p:grpSpPr>
        <a:xfrm>
          <a:off x="0" y="0"/>
          <a:ext cx="0" cy="0"/>
          <a:chOff x="0" y="0"/>
          <a:chExt cx="0" cy="0"/>
        </a:xfrm>
      </p:grpSpPr>
      <p:sp>
        <p:nvSpPr>
          <p:cNvPr id="1670" name="Google Shape;1670;p36"/>
          <p:cNvSpPr txBox="1"/>
          <p:nvPr>
            <p:ph idx="1" type="body"/>
          </p:nvPr>
        </p:nvSpPr>
        <p:spPr>
          <a:xfrm>
            <a:off x="362100" y="1150500"/>
            <a:ext cx="10329900" cy="6409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    </a:t>
            </a:r>
            <a:r>
              <a:rPr b="1" lang="en"/>
              <a:t>1-</a:t>
            </a:r>
            <a:r>
              <a:rPr b="1" lang="en"/>
              <a:t>Ehlers-Danlos syndrome: (Inherited)</a:t>
            </a:r>
            <a:endParaRPr b="1"/>
          </a:p>
          <a:p>
            <a:pPr indent="0" lvl="0" marL="0" rtl="0" algn="l">
              <a:spcBef>
                <a:spcPts val="1200"/>
              </a:spcBef>
              <a:spcAft>
                <a:spcPts val="0"/>
              </a:spcAft>
              <a:buClr>
                <a:schemeClr val="dk1"/>
              </a:buClr>
              <a:buSzPts val="1100"/>
              <a:buFont typeface="Arial"/>
              <a:buNone/>
            </a:pPr>
            <a:r>
              <a:rPr lang="en"/>
              <a:t>● Due to deficiency of </a:t>
            </a:r>
            <a:r>
              <a:rPr lang="en">
                <a:solidFill>
                  <a:srgbClr val="FF0000"/>
                </a:solidFill>
              </a:rPr>
              <a:t>lysyl hydroxylase or N-procollagen peptidase.</a:t>
            </a:r>
            <a:endParaRPr>
              <a:solidFill>
                <a:srgbClr val="FF0000"/>
              </a:solidFill>
            </a:endParaRPr>
          </a:p>
          <a:p>
            <a:pPr indent="0" lvl="0" marL="0" rtl="0" algn="l">
              <a:spcBef>
                <a:spcPts val="1200"/>
              </a:spcBef>
              <a:spcAft>
                <a:spcPts val="0"/>
              </a:spcAft>
              <a:buClr>
                <a:schemeClr val="dk1"/>
              </a:buClr>
              <a:buSzPts val="1100"/>
              <a:buFont typeface="Arial"/>
              <a:buNone/>
            </a:pPr>
            <a:r>
              <a:rPr lang="en"/>
              <a:t>● </a:t>
            </a:r>
            <a:r>
              <a:rPr lang="en">
                <a:solidFill>
                  <a:srgbClr val="FF0000"/>
                </a:solidFill>
              </a:rPr>
              <a:t>Mutations </a:t>
            </a:r>
            <a:r>
              <a:rPr lang="en"/>
              <a:t>in the amino acid sequences of </a:t>
            </a:r>
            <a:r>
              <a:rPr lang="en">
                <a:solidFill>
                  <a:srgbClr val="FF0000"/>
                </a:solidFill>
              </a:rPr>
              <a:t>collagen I, III and V.</a:t>
            </a:r>
            <a:endParaRPr>
              <a:solidFill>
                <a:srgbClr val="FF0000"/>
              </a:solidFill>
            </a:endParaRPr>
          </a:p>
          <a:p>
            <a:pPr indent="0" lvl="0" marL="0" rtl="0" algn="l">
              <a:spcBef>
                <a:spcPts val="1200"/>
              </a:spcBef>
              <a:spcAft>
                <a:spcPts val="0"/>
              </a:spcAft>
              <a:buNone/>
            </a:pPr>
            <a:r>
              <a:rPr lang="en"/>
              <a:t>● Characterized by </a:t>
            </a:r>
            <a:r>
              <a:rPr b="1" lang="en"/>
              <a:t>hyperextensibility</a:t>
            </a:r>
            <a:r>
              <a:rPr lang="en"/>
              <a:t> of joints and skin.</a:t>
            </a:r>
            <a:endParaRPr/>
          </a:p>
          <a:p>
            <a:pPr indent="0" lvl="0" marL="0" rtl="0" algn="l">
              <a:spcBef>
                <a:spcPts val="1200"/>
              </a:spcBef>
              <a:spcAft>
                <a:spcPts val="0"/>
              </a:spcAft>
              <a:buClr>
                <a:schemeClr val="dk1"/>
              </a:buClr>
              <a:buSzPts val="1100"/>
              <a:buFont typeface="Arial"/>
              <a:buNone/>
            </a:pPr>
            <a:r>
              <a:rPr b="1" lang="en" u="sng">
                <a:solidFill>
                  <a:srgbClr val="000000"/>
                </a:solidFill>
              </a:rPr>
              <a:t>—---------------------------------------------------------------------------------------------------------------------------</a:t>
            </a:r>
            <a:endParaRPr b="1" u="sng">
              <a:solidFill>
                <a:srgbClr val="000000"/>
              </a:solidFill>
            </a:endParaRPr>
          </a:p>
          <a:p>
            <a:pPr indent="0" lvl="0" marL="0" rtl="0" algn="l">
              <a:spcBef>
                <a:spcPts val="1200"/>
              </a:spcBef>
              <a:spcAft>
                <a:spcPts val="0"/>
              </a:spcAft>
              <a:buClr>
                <a:schemeClr val="dk1"/>
              </a:buClr>
              <a:buSzPts val="1100"/>
              <a:buFont typeface="Arial"/>
              <a:buNone/>
            </a:pPr>
            <a:r>
              <a:rPr b="1" lang="en"/>
              <a:t>    2-Osteogenesis imperfecta (brittle bone disease): (Inherited)</a:t>
            </a:r>
            <a:endParaRPr b="1"/>
          </a:p>
          <a:p>
            <a:pPr indent="0" lvl="0" marL="0" rtl="0" algn="l">
              <a:spcBef>
                <a:spcPts val="1200"/>
              </a:spcBef>
              <a:spcAft>
                <a:spcPts val="0"/>
              </a:spcAft>
              <a:buClr>
                <a:schemeClr val="dk1"/>
              </a:buClr>
              <a:buSzPts val="1100"/>
              <a:buFont typeface="Arial"/>
              <a:buNone/>
            </a:pPr>
            <a:r>
              <a:rPr lang="en"/>
              <a:t>1. Bones fracture easily with minor or no trauma.</a:t>
            </a:r>
            <a:endParaRPr/>
          </a:p>
          <a:p>
            <a:pPr indent="0" lvl="0" marL="0" rtl="0" algn="l">
              <a:spcBef>
                <a:spcPts val="1200"/>
              </a:spcBef>
              <a:spcAft>
                <a:spcPts val="0"/>
              </a:spcAft>
              <a:buClr>
                <a:schemeClr val="dk1"/>
              </a:buClr>
              <a:buSzPts val="1100"/>
              <a:buFont typeface="Arial"/>
              <a:buNone/>
            </a:pPr>
            <a:r>
              <a:rPr lang="en"/>
              <a:t>2. Mutations </a:t>
            </a:r>
            <a:r>
              <a:rPr lang="en">
                <a:solidFill>
                  <a:srgbClr val="FF0000"/>
                </a:solidFill>
              </a:rPr>
              <a:t>replace glycine with amino acids having bulky</a:t>
            </a:r>
            <a:r>
              <a:rPr lang="en"/>
              <a:t> side chains</a:t>
            </a:r>
            <a:endParaRPr/>
          </a:p>
          <a:p>
            <a:pPr indent="0" lvl="0" marL="0" rtl="0" algn="l">
              <a:spcBef>
                <a:spcPts val="1200"/>
              </a:spcBef>
              <a:spcAft>
                <a:spcPts val="0"/>
              </a:spcAft>
              <a:buClr>
                <a:schemeClr val="dk1"/>
              </a:buClr>
              <a:buSzPts val="1100"/>
              <a:buFont typeface="Arial"/>
              <a:buNone/>
            </a:pPr>
            <a:r>
              <a:rPr lang="en"/>
              <a:t>preventing the formation of triple helical conformation.</a:t>
            </a:r>
            <a:endParaRPr/>
          </a:p>
          <a:p>
            <a:pPr indent="0" lvl="0" marL="0" rtl="0" algn="l">
              <a:spcBef>
                <a:spcPts val="1200"/>
              </a:spcBef>
              <a:spcAft>
                <a:spcPts val="0"/>
              </a:spcAft>
              <a:buClr>
                <a:schemeClr val="dk1"/>
              </a:buClr>
              <a:buSzPts val="1100"/>
              <a:buFont typeface="Arial"/>
              <a:buNone/>
            </a:pPr>
            <a:r>
              <a:rPr lang="en"/>
              <a:t>3. </a:t>
            </a:r>
            <a:r>
              <a:rPr lang="en">
                <a:solidFill>
                  <a:srgbClr val="FF0000"/>
                </a:solidFill>
              </a:rPr>
              <a:t>Type I (most common).</a:t>
            </a:r>
            <a:endParaRPr>
              <a:solidFill>
                <a:srgbClr val="FF0000"/>
              </a:solidFill>
            </a:endParaRPr>
          </a:p>
          <a:p>
            <a:pPr indent="0" lvl="0" marL="0" rtl="0" algn="l">
              <a:spcBef>
                <a:spcPts val="1200"/>
              </a:spcBef>
              <a:spcAft>
                <a:spcPts val="0"/>
              </a:spcAft>
              <a:buClr>
                <a:schemeClr val="dk1"/>
              </a:buClr>
              <a:buSzPts val="1100"/>
              <a:buFont typeface="Arial"/>
              <a:buNone/>
            </a:pPr>
            <a:r>
              <a:rPr lang="en"/>
              <a:t>○ characterized by mild bone fragility, hearing loss and blue sclerae.</a:t>
            </a:r>
            <a:endParaRPr/>
          </a:p>
          <a:p>
            <a:pPr indent="0" lvl="0" marL="0" rtl="0" algn="l">
              <a:spcBef>
                <a:spcPts val="1200"/>
              </a:spcBef>
              <a:spcAft>
                <a:spcPts val="0"/>
              </a:spcAft>
              <a:buClr>
                <a:schemeClr val="dk1"/>
              </a:buClr>
              <a:buSzPts val="1100"/>
              <a:buFont typeface="Arial"/>
              <a:buNone/>
            </a:pPr>
            <a:r>
              <a:rPr lang="en"/>
              <a:t>4. </a:t>
            </a:r>
            <a:r>
              <a:rPr lang="en">
                <a:solidFill>
                  <a:srgbClr val="FF0000"/>
                </a:solidFill>
              </a:rPr>
              <a:t>Type II (most severe).</a:t>
            </a:r>
            <a:endParaRPr>
              <a:solidFill>
                <a:srgbClr val="FF0000"/>
              </a:solidFill>
            </a:endParaRPr>
          </a:p>
          <a:p>
            <a:pPr indent="0" lvl="0" marL="0" rtl="0" algn="l">
              <a:spcBef>
                <a:spcPts val="1200"/>
              </a:spcBef>
              <a:spcAft>
                <a:spcPts val="0"/>
              </a:spcAft>
              <a:buClr>
                <a:schemeClr val="dk1"/>
              </a:buClr>
              <a:buSzPts val="1100"/>
              <a:buFont typeface="Arial"/>
              <a:buNone/>
            </a:pPr>
            <a:r>
              <a:rPr lang="en"/>
              <a:t>○ lethal in the perinatal period (fractures in utero).</a:t>
            </a:r>
            <a:endParaRPr/>
          </a:p>
          <a:p>
            <a:pPr indent="0" lvl="0" marL="0" rtl="0" algn="l">
              <a:spcBef>
                <a:spcPts val="1200"/>
              </a:spcBef>
              <a:spcAft>
                <a:spcPts val="0"/>
              </a:spcAft>
              <a:buClr>
                <a:schemeClr val="dk1"/>
              </a:buClr>
              <a:buSzPts val="1100"/>
              <a:buFont typeface="Arial"/>
              <a:buNone/>
            </a:pPr>
            <a:r>
              <a:rPr lang="en"/>
              <a:t>5. </a:t>
            </a:r>
            <a:r>
              <a:rPr lang="en">
                <a:solidFill>
                  <a:srgbClr val="FF0000"/>
                </a:solidFill>
              </a:rPr>
              <a:t>Type III (severe form).</a:t>
            </a:r>
            <a:endParaRPr>
              <a:solidFill>
                <a:srgbClr val="FF0000"/>
              </a:solidFill>
            </a:endParaRPr>
          </a:p>
          <a:p>
            <a:pPr indent="0" lvl="0" marL="0" rtl="0" algn="l">
              <a:spcBef>
                <a:spcPts val="1200"/>
              </a:spcBef>
              <a:spcAft>
                <a:spcPts val="0"/>
              </a:spcAft>
              <a:buClr>
                <a:schemeClr val="dk1"/>
              </a:buClr>
              <a:buSzPts val="1100"/>
              <a:buFont typeface="Arial"/>
              <a:buNone/>
            </a:pPr>
            <a:r>
              <a:rPr lang="en"/>
              <a:t>○ Fractures at birth, short stature, spinal curvature.</a:t>
            </a:r>
            <a:endParaRPr/>
          </a:p>
          <a:p>
            <a:pPr indent="0" lvl="0" marL="0" rtl="0" algn="l">
              <a:spcBef>
                <a:spcPts val="1200"/>
              </a:spcBef>
              <a:spcAft>
                <a:spcPts val="0"/>
              </a:spcAft>
              <a:buClr>
                <a:schemeClr val="dk1"/>
              </a:buClr>
              <a:buSzPts val="1100"/>
              <a:buFont typeface="Arial"/>
              <a:buNone/>
            </a:pPr>
            <a:r>
              <a:rPr lang="en"/>
              <a:t>○ Leading to a humped back (kyphotic) appearance and blue sclerae.</a:t>
            </a:r>
            <a:endParaRPr/>
          </a:p>
          <a:p>
            <a:pPr indent="0" lvl="0" marL="0" rtl="0" algn="l">
              <a:spcBef>
                <a:spcPts val="1200"/>
              </a:spcBef>
              <a:spcAft>
                <a:spcPts val="1200"/>
              </a:spcAft>
              <a:buNone/>
            </a:pPr>
            <a:r>
              <a:t/>
            </a:r>
            <a:endParaRPr/>
          </a:p>
        </p:txBody>
      </p:sp>
      <p:sp>
        <p:nvSpPr>
          <p:cNvPr id="1671" name="Google Shape;1671;p36"/>
          <p:cNvSpPr txBox="1"/>
          <p:nvPr>
            <p:ph type="title"/>
          </p:nvPr>
        </p:nvSpPr>
        <p:spPr>
          <a:xfrm>
            <a:off x="362100" y="492175"/>
            <a:ext cx="9990000" cy="5934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COLLAGEN DISEASES</a:t>
            </a:r>
            <a:endParaRPr/>
          </a:p>
        </p:txBody>
      </p:sp>
      <p:pic>
        <p:nvPicPr>
          <p:cNvPr id="1672" name="Google Shape;1672;p36"/>
          <p:cNvPicPr preferRelativeResize="0"/>
          <p:nvPr/>
        </p:nvPicPr>
        <p:blipFill>
          <a:blip r:embed="rId3">
            <a:alphaModFix/>
          </a:blip>
          <a:stretch>
            <a:fillRect/>
          </a:stretch>
        </p:blipFill>
        <p:spPr>
          <a:xfrm>
            <a:off x="8720313" y="-164087"/>
            <a:ext cx="1971675" cy="1457325"/>
          </a:xfrm>
          <a:prstGeom prst="rect">
            <a:avLst/>
          </a:prstGeom>
          <a:noFill/>
          <a:ln>
            <a:noFill/>
          </a:ln>
        </p:spPr>
      </p:pic>
      <p:pic>
        <p:nvPicPr>
          <p:cNvPr id="1673" name="Google Shape;1673;p36"/>
          <p:cNvPicPr preferRelativeResize="0"/>
          <p:nvPr/>
        </p:nvPicPr>
        <p:blipFill>
          <a:blip r:embed="rId4">
            <a:alphaModFix/>
          </a:blip>
          <a:stretch>
            <a:fillRect/>
          </a:stretch>
        </p:blipFill>
        <p:spPr>
          <a:xfrm>
            <a:off x="8720325" y="1293250"/>
            <a:ext cx="1971675" cy="1468269"/>
          </a:xfrm>
          <a:prstGeom prst="rect">
            <a:avLst/>
          </a:prstGeom>
          <a:noFill/>
          <a:ln>
            <a:noFill/>
          </a:ln>
        </p:spPr>
      </p:pic>
      <p:pic>
        <p:nvPicPr>
          <p:cNvPr id="1674" name="Google Shape;1674;p36"/>
          <p:cNvPicPr preferRelativeResize="0"/>
          <p:nvPr/>
        </p:nvPicPr>
        <p:blipFill>
          <a:blip r:embed="rId5">
            <a:alphaModFix/>
          </a:blip>
          <a:stretch>
            <a:fillRect/>
          </a:stretch>
        </p:blipFill>
        <p:spPr>
          <a:xfrm>
            <a:off x="7979400" y="3212050"/>
            <a:ext cx="2712600" cy="2012215"/>
          </a:xfrm>
          <a:prstGeom prst="rect">
            <a:avLst/>
          </a:prstGeom>
          <a:noFill/>
          <a:ln>
            <a:noFill/>
          </a:ln>
        </p:spPr>
      </p:pic>
      <p:pic>
        <p:nvPicPr>
          <p:cNvPr id="1675" name="Google Shape;1675;p36"/>
          <p:cNvPicPr preferRelativeResize="0"/>
          <p:nvPr/>
        </p:nvPicPr>
        <p:blipFill>
          <a:blip r:embed="rId6">
            <a:alphaModFix/>
          </a:blip>
          <a:stretch>
            <a:fillRect/>
          </a:stretch>
        </p:blipFill>
        <p:spPr>
          <a:xfrm>
            <a:off x="7979400" y="5224275"/>
            <a:ext cx="2712600" cy="22129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1" name="Shape 1421"/>
        <p:cNvGrpSpPr/>
        <p:nvPr/>
      </p:nvGrpSpPr>
      <p:grpSpPr>
        <a:xfrm>
          <a:off x="0" y="0"/>
          <a:ext cx="0" cy="0"/>
          <a:chOff x="0" y="0"/>
          <a:chExt cx="0" cy="0"/>
        </a:xfrm>
      </p:grpSpPr>
      <p:sp>
        <p:nvSpPr>
          <p:cNvPr id="1422" name="Google Shape;1422;p19"/>
          <p:cNvSpPr txBox="1"/>
          <p:nvPr>
            <p:ph type="ctrTitle"/>
          </p:nvPr>
        </p:nvSpPr>
        <p:spPr>
          <a:xfrm>
            <a:off x="264350" y="0"/>
            <a:ext cx="4748100" cy="1101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5550"/>
              <a:t>Objectives</a:t>
            </a:r>
            <a:r>
              <a:rPr lang="en"/>
              <a:t> </a:t>
            </a:r>
            <a:endParaRPr/>
          </a:p>
        </p:txBody>
      </p:sp>
      <p:sp>
        <p:nvSpPr>
          <p:cNvPr id="1423" name="Google Shape;1423;p19"/>
          <p:cNvSpPr/>
          <p:nvPr/>
        </p:nvSpPr>
        <p:spPr>
          <a:xfrm>
            <a:off x="130375" y="2180300"/>
            <a:ext cx="225000" cy="225300"/>
          </a:xfrm>
          <a:prstGeom prst="ellipse">
            <a:avLst/>
          </a:prstGeom>
          <a:solidFill>
            <a:srgbClr val="39516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5CCF8"/>
              </a:solidFill>
            </a:endParaRPr>
          </a:p>
        </p:txBody>
      </p:sp>
      <p:sp>
        <p:nvSpPr>
          <p:cNvPr id="1424" name="Google Shape;1424;p19"/>
          <p:cNvSpPr txBox="1"/>
          <p:nvPr/>
        </p:nvSpPr>
        <p:spPr>
          <a:xfrm>
            <a:off x="0" y="1024575"/>
            <a:ext cx="78246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latin typeface="Montserrat"/>
                <a:ea typeface="Montserrat"/>
                <a:cs typeface="Montserrat"/>
                <a:sym typeface="Montserrat"/>
              </a:rPr>
              <a:t>By the end of this lecture the first year students will :</a:t>
            </a:r>
            <a:endParaRPr sz="2500">
              <a:latin typeface="Montserrat"/>
              <a:ea typeface="Montserrat"/>
              <a:cs typeface="Montserrat"/>
              <a:sym typeface="Montserrat"/>
            </a:endParaRPr>
          </a:p>
        </p:txBody>
      </p:sp>
      <p:sp>
        <p:nvSpPr>
          <p:cNvPr id="1425" name="Google Shape;1425;p19"/>
          <p:cNvSpPr txBox="1"/>
          <p:nvPr/>
        </p:nvSpPr>
        <p:spPr>
          <a:xfrm>
            <a:off x="355375" y="1985150"/>
            <a:ext cx="7062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Montserrat"/>
                <a:ea typeface="Montserrat"/>
                <a:cs typeface="Montserrat"/>
                <a:sym typeface="Montserrat"/>
              </a:rPr>
              <a:t>Study the importance of creatine in muscles as a storage form of energy.</a:t>
            </a:r>
            <a:endParaRPr sz="1800">
              <a:latin typeface="Montserrat"/>
              <a:ea typeface="Montserrat"/>
              <a:cs typeface="Montserrat"/>
              <a:sym typeface="Montserrat"/>
            </a:endParaRPr>
          </a:p>
        </p:txBody>
      </p:sp>
      <p:sp>
        <p:nvSpPr>
          <p:cNvPr id="1426" name="Google Shape;1426;p19"/>
          <p:cNvSpPr/>
          <p:nvPr/>
        </p:nvSpPr>
        <p:spPr>
          <a:xfrm>
            <a:off x="130375" y="2842250"/>
            <a:ext cx="225000" cy="225300"/>
          </a:xfrm>
          <a:prstGeom prst="ellipse">
            <a:avLst/>
          </a:prstGeom>
          <a:solidFill>
            <a:srgbClr val="39516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5CCF8"/>
              </a:solidFill>
            </a:endParaRPr>
          </a:p>
        </p:txBody>
      </p:sp>
      <p:sp>
        <p:nvSpPr>
          <p:cNvPr id="1427" name="Google Shape;1427;p19"/>
          <p:cNvSpPr txBox="1"/>
          <p:nvPr/>
        </p:nvSpPr>
        <p:spPr>
          <a:xfrm>
            <a:off x="355375" y="2730325"/>
            <a:ext cx="6491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Montserrat"/>
                <a:ea typeface="Montserrat"/>
                <a:cs typeface="Montserrat"/>
                <a:sym typeface="Montserrat"/>
              </a:rPr>
              <a:t>Understand the biosynthesis of creatine.</a:t>
            </a:r>
            <a:endParaRPr sz="1800">
              <a:latin typeface="Montserrat"/>
              <a:ea typeface="Montserrat"/>
              <a:cs typeface="Montserrat"/>
              <a:sym typeface="Montserrat"/>
            </a:endParaRPr>
          </a:p>
        </p:txBody>
      </p:sp>
      <p:sp>
        <p:nvSpPr>
          <p:cNvPr id="1428" name="Google Shape;1428;p19"/>
          <p:cNvSpPr/>
          <p:nvPr/>
        </p:nvSpPr>
        <p:spPr>
          <a:xfrm>
            <a:off x="130375" y="3621813"/>
            <a:ext cx="225000" cy="225300"/>
          </a:xfrm>
          <a:prstGeom prst="ellipse">
            <a:avLst/>
          </a:prstGeom>
          <a:solidFill>
            <a:srgbClr val="39516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5CCF8"/>
              </a:solidFill>
            </a:endParaRPr>
          </a:p>
        </p:txBody>
      </p:sp>
      <p:sp>
        <p:nvSpPr>
          <p:cNvPr id="1429" name="Google Shape;1429;p19"/>
          <p:cNvSpPr txBox="1"/>
          <p:nvPr/>
        </p:nvSpPr>
        <p:spPr>
          <a:xfrm>
            <a:off x="355375" y="3367425"/>
            <a:ext cx="92307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800">
                <a:latin typeface="Montserrat"/>
                <a:ea typeface="Montserrat"/>
                <a:cs typeface="Montserrat"/>
                <a:sym typeface="Montserrat"/>
              </a:rPr>
              <a:t>Study the process of creatine degradation and formation of creatinine as an</a:t>
            </a:r>
            <a:endParaRPr sz="18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800">
                <a:latin typeface="Montserrat"/>
                <a:ea typeface="Montserrat"/>
                <a:cs typeface="Montserrat"/>
                <a:sym typeface="Montserrat"/>
              </a:rPr>
              <a:t>end product.</a:t>
            </a:r>
            <a:endParaRPr sz="1800">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1430" name="Google Shape;1430;p19"/>
          <p:cNvSpPr/>
          <p:nvPr/>
        </p:nvSpPr>
        <p:spPr>
          <a:xfrm>
            <a:off x="130375" y="4497125"/>
            <a:ext cx="225000" cy="225300"/>
          </a:xfrm>
          <a:prstGeom prst="ellipse">
            <a:avLst/>
          </a:prstGeom>
          <a:solidFill>
            <a:srgbClr val="39516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5CCF8"/>
              </a:solidFill>
            </a:endParaRPr>
          </a:p>
        </p:txBody>
      </p:sp>
      <p:sp>
        <p:nvSpPr>
          <p:cNvPr id="1431" name="Google Shape;1431;p19"/>
          <p:cNvSpPr/>
          <p:nvPr/>
        </p:nvSpPr>
        <p:spPr>
          <a:xfrm>
            <a:off x="130375" y="5490038"/>
            <a:ext cx="225000" cy="225300"/>
          </a:xfrm>
          <a:prstGeom prst="ellipse">
            <a:avLst/>
          </a:prstGeom>
          <a:solidFill>
            <a:srgbClr val="39516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5CCF8"/>
              </a:solidFill>
            </a:endParaRPr>
          </a:p>
        </p:txBody>
      </p:sp>
      <p:sp>
        <p:nvSpPr>
          <p:cNvPr id="1432" name="Google Shape;1432;p19"/>
          <p:cNvSpPr/>
          <p:nvPr/>
        </p:nvSpPr>
        <p:spPr>
          <a:xfrm>
            <a:off x="130375" y="6578725"/>
            <a:ext cx="225000" cy="225300"/>
          </a:xfrm>
          <a:prstGeom prst="ellipse">
            <a:avLst/>
          </a:prstGeom>
          <a:solidFill>
            <a:srgbClr val="39516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5CCF8"/>
              </a:solidFill>
            </a:endParaRPr>
          </a:p>
        </p:txBody>
      </p:sp>
      <p:sp>
        <p:nvSpPr>
          <p:cNvPr id="1433" name="Google Shape;1433;p19"/>
          <p:cNvSpPr txBox="1"/>
          <p:nvPr/>
        </p:nvSpPr>
        <p:spPr>
          <a:xfrm>
            <a:off x="355375" y="4257150"/>
            <a:ext cx="94560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800">
                <a:latin typeface="Montserrat"/>
                <a:ea typeface="Montserrat"/>
                <a:cs typeface="Montserrat"/>
                <a:sym typeface="Montserrat"/>
              </a:rPr>
              <a:t>Understand the clinical importance of the creatinine is a sensitive indicator</a:t>
            </a:r>
            <a:endParaRPr sz="18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800">
                <a:latin typeface="Montserrat"/>
                <a:ea typeface="Montserrat"/>
                <a:cs typeface="Montserrat"/>
                <a:sym typeface="Montserrat"/>
              </a:rPr>
              <a:t>of kidney function.</a:t>
            </a:r>
            <a:endParaRPr sz="1800">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1434" name="Google Shape;1434;p19"/>
          <p:cNvSpPr txBox="1"/>
          <p:nvPr/>
        </p:nvSpPr>
        <p:spPr>
          <a:xfrm>
            <a:off x="355375" y="5281125"/>
            <a:ext cx="6387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Montserrat"/>
                <a:ea typeface="Montserrat"/>
                <a:cs typeface="Montserrat"/>
                <a:sym typeface="Montserrat"/>
              </a:rPr>
              <a:t>Study the structure ,function, types and biosynthesis of collagen.</a:t>
            </a:r>
            <a:endParaRPr sz="1800">
              <a:latin typeface="Montserrat"/>
              <a:ea typeface="Montserrat"/>
              <a:cs typeface="Montserrat"/>
              <a:sym typeface="Montserrat"/>
            </a:endParaRPr>
          </a:p>
        </p:txBody>
      </p:sp>
      <p:sp>
        <p:nvSpPr>
          <p:cNvPr id="1435" name="Google Shape;1435;p19"/>
          <p:cNvSpPr txBox="1"/>
          <p:nvPr/>
        </p:nvSpPr>
        <p:spPr>
          <a:xfrm>
            <a:off x="355375" y="6458100"/>
            <a:ext cx="8283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Montserrat"/>
                <a:ea typeface="Montserrat"/>
                <a:cs typeface="Montserrat"/>
                <a:sym typeface="Montserrat"/>
              </a:rPr>
              <a:t>Understand different diseases associated with collagen </a:t>
            </a:r>
            <a:endParaRPr sz="1800">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9" name="Shape 1679"/>
        <p:cNvGrpSpPr/>
        <p:nvPr/>
      </p:nvGrpSpPr>
      <p:grpSpPr>
        <a:xfrm>
          <a:off x="0" y="0"/>
          <a:ext cx="0" cy="0"/>
          <a:chOff x="0" y="0"/>
          <a:chExt cx="0" cy="0"/>
        </a:xfrm>
      </p:grpSpPr>
      <p:sp>
        <p:nvSpPr>
          <p:cNvPr id="1680" name="Google Shape;1680;p37"/>
          <p:cNvSpPr txBox="1"/>
          <p:nvPr>
            <p:ph type="title"/>
          </p:nvPr>
        </p:nvSpPr>
        <p:spPr>
          <a:xfrm>
            <a:off x="351000" y="137300"/>
            <a:ext cx="9990000" cy="593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      </a:t>
            </a:r>
            <a:r>
              <a:rPr lang="en"/>
              <a:t>MCQ                                                        SAQ</a:t>
            </a:r>
            <a:endParaRPr/>
          </a:p>
        </p:txBody>
      </p:sp>
      <p:sp>
        <p:nvSpPr>
          <p:cNvPr id="1681" name="Google Shape;1681;p37"/>
          <p:cNvSpPr txBox="1"/>
          <p:nvPr/>
        </p:nvSpPr>
        <p:spPr>
          <a:xfrm>
            <a:off x="516200" y="892575"/>
            <a:ext cx="7129800" cy="400200"/>
          </a:xfrm>
          <a:prstGeom prst="rect">
            <a:avLst/>
          </a:prstGeom>
          <a:solidFill>
            <a:srgbClr val="6D9EEB"/>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Q1:Where Guanidinoacetate synthesized?</a:t>
            </a:r>
            <a:endParaRPr b="1">
              <a:latin typeface="Montserrat"/>
              <a:ea typeface="Montserrat"/>
              <a:cs typeface="Montserrat"/>
              <a:sym typeface="Montserrat"/>
            </a:endParaRPr>
          </a:p>
        </p:txBody>
      </p:sp>
      <p:graphicFrame>
        <p:nvGraphicFramePr>
          <p:cNvPr id="1682" name="Google Shape;1682;p37"/>
          <p:cNvGraphicFramePr/>
          <p:nvPr/>
        </p:nvGraphicFramePr>
        <p:xfrm>
          <a:off x="516200" y="1292775"/>
          <a:ext cx="3000000" cy="3000000"/>
        </p:xfrm>
        <a:graphic>
          <a:graphicData uri="http://schemas.openxmlformats.org/drawingml/2006/table">
            <a:tbl>
              <a:tblPr>
                <a:noFill/>
                <a:tableStyleId>{56CCAC4C-51B1-45DD-898C-87B096F3FE89}</a:tableStyleId>
              </a:tblPr>
              <a:tblGrid>
                <a:gridCol w="1782450"/>
                <a:gridCol w="1782450"/>
                <a:gridCol w="1782450"/>
                <a:gridCol w="1782450"/>
              </a:tblGrid>
              <a:tr h="381000">
                <a:tc>
                  <a:txBody>
                    <a:bodyPr/>
                    <a:lstStyle/>
                    <a:p>
                      <a:pPr indent="0" lvl="0" marL="0" rtl="0" algn="l">
                        <a:spcBef>
                          <a:spcPts val="0"/>
                        </a:spcBef>
                        <a:spcAft>
                          <a:spcPts val="0"/>
                        </a:spcAft>
                        <a:buNone/>
                      </a:pPr>
                      <a:r>
                        <a:rPr b="1" lang="en"/>
                        <a:t>A- Skeletal muscle</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t>B- Liver</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t>C- Cardiac muscle</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t>D- Kidneys</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683" name="Google Shape;1683;p37"/>
          <p:cNvSpPr txBox="1"/>
          <p:nvPr/>
        </p:nvSpPr>
        <p:spPr>
          <a:xfrm>
            <a:off x="516200" y="1688975"/>
            <a:ext cx="7129800" cy="400200"/>
          </a:xfrm>
          <a:prstGeom prst="rect">
            <a:avLst/>
          </a:prstGeom>
          <a:solidFill>
            <a:srgbClr val="6D9EEB"/>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Q2:Serum creatinine is a sensitive indicator of:</a:t>
            </a:r>
            <a:endParaRPr b="1">
              <a:latin typeface="Montserrat"/>
              <a:ea typeface="Montserrat"/>
              <a:cs typeface="Montserrat"/>
              <a:sym typeface="Montserrat"/>
            </a:endParaRPr>
          </a:p>
        </p:txBody>
      </p:sp>
      <p:sp>
        <p:nvSpPr>
          <p:cNvPr id="1684" name="Google Shape;1684;p37"/>
          <p:cNvSpPr txBox="1"/>
          <p:nvPr/>
        </p:nvSpPr>
        <p:spPr>
          <a:xfrm>
            <a:off x="516200" y="2485375"/>
            <a:ext cx="7129800" cy="831300"/>
          </a:xfrm>
          <a:prstGeom prst="rect">
            <a:avLst/>
          </a:prstGeom>
          <a:solidFill>
            <a:srgbClr val="6D9EEB"/>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a:latin typeface="Montserrat"/>
                <a:ea typeface="Montserrat"/>
                <a:cs typeface="Montserrat"/>
                <a:sym typeface="Montserrat"/>
              </a:rPr>
              <a:t>Q3:What is the enzyme responsible for generation of energy in contractile muscular tissues?</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p:txBody>
      </p:sp>
      <p:sp>
        <p:nvSpPr>
          <p:cNvPr id="1685" name="Google Shape;1685;p37"/>
          <p:cNvSpPr txBox="1"/>
          <p:nvPr/>
        </p:nvSpPr>
        <p:spPr>
          <a:xfrm>
            <a:off x="516200" y="3943538"/>
            <a:ext cx="7129800" cy="400200"/>
          </a:xfrm>
          <a:prstGeom prst="rect">
            <a:avLst/>
          </a:prstGeom>
          <a:solidFill>
            <a:srgbClr val="6D9EEB"/>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Q4:Collagen structure rich in:</a:t>
            </a:r>
            <a:endParaRPr b="1">
              <a:latin typeface="Montserrat"/>
              <a:ea typeface="Montserrat"/>
              <a:cs typeface="Montserrat"/>
              <a:sym typeface="Montserrat"/>
            </a:endParaRPr>
          </a:p>
        </p:txBody>
      </p:sp>
      <p:sp>
        <p:nvSpPr>
          <p:cNvPr id="1686" name="Google Shape;1686;p37"/>
          <p:cNvSpPr txBox="1"/>
          <p:nvPr/>
        </p:nvSpPr>
        <p:spPr>
          <a:xfrm>
            <a:off x="516200" y="4739950"/>
            <a:ext cx="7129800" cy="400200"/>
          </a:xfrm>
          <a:prstGeom prst="rect">
            <a:avLst/>
          </a:prstGeom>
          <a:solidFill>
            <a:srgbClr val="6D9EEB"/>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Q5:Disease characterized by blue sclerae:</a:t>
            </a:r>
            <a:endParaRPr b="1">
              <a:latin typeface="Montserrat"/>
              <a:ea typeface="Montserrat"/>
              <a:cs typeface="Montserrat"/>
              <a:sym typeface="Montserrat"/>
            </a:endParaRPr>
          </a:p>
        </p:txBody>
      </p:sp>
      <p:graphicFrame>
        <p:nvGraphicFramePr>
          <p:cNvPr id="1687" name="Google Shape;1687;p37"/>
          <p:cNvGraphicFramePr/>
          <p:nvPr/>
        </p:nvGraphicFramePr>
        <p:xfrm>
          <a:off x="516200" y="3333975"/>
          <a:ext cx="3000000" cy="3000000"/>
        </p:xfrm>
        <a:graphic>
          <a:graphicData uri="http://schemas.openxmlformats.org/drawingml/2006/table">
            <a:tbl>
              <a:tblPr>
                <a:noFill/>
                <a:tableStyleId>{56CCAC4C-51B1-45DD-898C-87B096F3FE89}</a:tableStyleId>
              </a:tblPr>
              <a:tblGrid>
                <a:gridCol w="1782450"/>
                <a:gridCol w="1782450"/>
                <a:gridCol w="1782450"/>
                <a:gridCol w="1782450"/>
              </a:tblGrid>
              <a:tr h="381000">
                <a:tc>
                  <a:txBody>
                    <a:bodyPr/>
                    <a:lstStyle/>
                    <a:p>
                      <a:pPr indent="0" lvl="0" marL="0" rtl="0" algn="l">
                        <a:spcBef>
                          <a:spcPts val="0"/>
                        </a:spcBef>
                        <a:spcAft>
                          <a:spcPts val="0"/>
                        </a:spcAft>
                        <a:buNone/>
                      </a:pPr>
                      <a:r>
                        <a:rPr b="1" lang="en"/>
                        <a:t>A- Methyltransferase</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t>B- Creatine kinase</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t>C- Aminotransferase</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t>D- Hydroxylase</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graphicFrame>
        <p:nvGraphicFramePr>
          <p:cNvPr id="1688" name="Google Shape;1688;p37"/>
          <p:cNvGraphicFramePr/>
          <p:nvPr/>
        </p:nvGraphicFramePr>
        <p:xfrm>
          <a:off x="516200" y="5140150"/>
          <a:ext cx="3000000" cy="3000000"/>
        </p:xfrm>
        <a:graphic>
          <a:graphicData uri="http://schemas.openxmlformats.org/drawingml/2006/table">
            <a:tbl>
              <a:tblPr>
                <a:noFill/>
                <a:tableStyleId>{56CCAC4C-51B1-45DD-898C-87B096F3FE89}</a:tableStyleId>
              </a:tblPr>
              <a:tblGrid>
                <a:gridCol w="1782450"/>
                <a:gridCol w="1782450"/>
                <a:gridCol w="1782450"/>
                <a:gridCol w="1782450"/>
              </a:tblGrid>
              <a:tr h="304800">
                <a:tc>
                  <a:txBody>
                    <a:bodyPr/>
                    <a:lstStyle/>
                    <a:p>
                      <a:pPr indent="0" lvl="0" marL="0" rtl="0" algn="l">
                        <a:spcBef>
                          <a:spcPts val="0"/>
                        </a:spcBef>
                        <a:spcAft>
                          <a:spcPts val="0"/>
                        </a:spcAft>
                        <a:buClr>
                          <a:schemeClr val="dk1"/>
                        </a:buClr>
                        <a:buSzPts val="1100"/>
                        <a:buFont typeface="Arial"/>
                        <a:buNone/>
                      </a:pPr>
                      <a:r>
                        <a:rPr b="1" lang="en"/>
                        <a:t>A- Osteogenesis</a:t>
                      </a:r>
                      <a:endParaRPr b="1"/>
                    </a:p>
                    <a:p>
                      <a:pPr indent="0" lvl="0" marL="0" rtl="0" algn="l">
                        <a:spcBef>
                          <a:spcPts val="0"/>
                        </a:spcBef>
                        <a:spcAft>
                          <a:spcPts val="0"/>
                        </a:spcAft>
                        <a:buClr>
                          <a:schemeClr val="dk1"/>
                        </a:buClr>
                        <a:buSzPts val="1100"/>
                        <a:buFont typeface="Arial"/>
                        <a:buNone/>
                      </a:pPr>
                      <a:r>
                        <a:rPr b="1" lang="en"/>
                        <a:t>imperfecta(TypeI)</a:t>
                      </a:r>
                      <a:endParaRPr b="1"/>
                    </a:p>
                    <a:p>
                      <a:pPr indent="0" lvl="0" marL="0" rtl="0" algn="l">
                        <a:spcBef>
                          <a:spcPts val="0"/>
                        </a:spcBef>
                        <a:spcAft>
                          <a:spcPts val="0"/>
                        </a:spcAft>
                        <a:buNone/>
                      </a:pPr>
                      <a:r>
                        <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a:t>B- </a:t>
                      </a:r>
                      <a:r>
                        <a:rPr b="1" lang="en"/>
                        <a:t>Osteogenesis</a:t>
                      </a:r>
                      <a:endParaRPr b="1"/>
                    </a:p>
                    <a:p>
                      <a:pPr indent="0" lvl="0" marL="0" rtl="0" algn="l">
                        <a:spcBef>
                          <a:spcPts val="0"/>
                        </a:spcBef>
                        <a:spcAft>
                          <a:spcPts val="0"/>
                        </a:spcAft>
                        <a:buClr>
                          <a:schemeClr val="dk1"/>
                        </a:buClr>
                        <a:buSzPts val="1100"/>
                        <a:buFont typeface="Arial"/>
                        <a:buNone/>
                      </a:pPr>
                      <a:r>
                        <a:rPr b="1" lang="en"/>
                        <a:t>imperfecta (Type II)</a:t>
                      </a:r>
                      <a:endParaRPr b="1"/>
                    </a:p>
                    <a:p>
                      <a:pPr indent="0" lvl="0" marL="0" rtl="0" algn="l">
                        <a:spcBef>
                          <a:spcPts val="0"/>
                        </a:spcBef>
                        <a:spcAft>
                          <a:spcPts val="0"/>
                        </a:spcAft>
                        <a:buNone/>
                      </a:pPr>
                      <a:r>
                        <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a:t>C- </a:t>
                      </a:r>
                      <a:r>
                        <a:rPr b="1" lang="en"/>
                        <a:t>Osteogenesis</a:t>
                      </a:r>
                      <a:endParaRPr b="1"/>
                    </a:p>
                    <a:p>
                      <a:pPr indent="0" lvl="0" marL="0" rtl="0" algn="l">
                        <a:spcBef>
                          <a:spcPts val="0"/>
                        </a:spcBef>
                        <a:spcAft>
                          <a:spcPts val="0"/>
                        </a:spcAft>
                        <a:buClr>
                          <a:schemeClr val="dk1"/>
                        </a:buClr>
                        <a:buSzPts val="1100"/>
                        <a:buFont typeface="Arial"/>
                        <a:buNone/>
                      </a:pPr>
                      <a:r>
                        <a:rPr b="1" lang="en"/>
                        <a:t>imperfecta (Type III)</a:t>
                      </a:r>
                      <a:endParaRPr b="1"/>
                    </a:p>
                    <a:p>
                      <a:pPr indent="0" lvl="0" marL="0" rtl="0" algn="l">
                        <a:spcBef>
                          <a:spcPts val="0"/>
                        </a:spcBef>
                        <a:spcAft>
                          <a:spcPts val="0"/>
                        </a:spcAft>
                        <a:buNone/>
                      </a:pPr>
                      <a:r>
                        <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t>D- Both A&amp;C</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graphicFrame>
        <p:nvGraphicFramePr>
          <p:cNvPr id="1689" name="Google Shape;1689;p37"/>
          <p:cNvGraphicFramePr/>
          <p:nvPr/>
        </p:nvGraphicFramePr>
        <p:xfrm>
          <a:off x="516200" y="4343750"/>
          <a:ext cx="3000000" cy="3000000"/>
        </p:xfrm>
        <a:graphic>
          <a:graphicData uri="http://schemas.openxmlformats.org/drawingml/2006/table">
            <a:tbl>
              <a:tblPr>
                <a:noFill/>
                <a:tableStyleId>{56CCAC4C-51B1-45DD-898C-87B096F3FE89}</a:tableStyleId>
              </a:tblPr>
              <a:tblGrid>
                <a:gridCol w="1782450"/>
                <a:gridCol w="1782450"/>
                <a:gridCol w="1782450"/>
                <a:gridCol w="1782450"/>
              </a:tblGrid>
              <a:tr h="381000">
                <a:tc>
                  <a:txBody>
                    <a:bodyPr/>
                    <a:lstStyle/>
                    <a:p>
                      <a:pPr indent="0" lvl="0" marL="0" rtl="0" algn="l">
                        <a:spcBef>
                          <a:spcPts val="0"/>
                        </a:spcBef>
                        <a:spcAft>
                          <a:spcPts val="0"/>
                        </a:spcAft>
                        <a:buNone/>
                      </a:pPr>
                      <a:r>
                        <a:rPr b="1" lang="en"/>
                        <a:t>A- Proline</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t>B- Glycine</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t>C- Leucine</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t>D- Both A&amp;B</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graphicFrame>
        <p:nvGraphicFramePr>
          <p:cNvPr id="1690" name="Google Shape;1690;p37"/>
          <p:cNvGraphicFramePr/>
          <p:nvPr/>
        </p:nvGraphicFramePr>
        <p:xfrm>
          <a:off x="516200" y="2089163"/>
          <a:ext cx="3000000" cy="3000000"/>
        </p:xfrm>
        <a:graphic>
          <a:graphicData uri="http://schemas.openxmlformats.org/drawingml/2006/table">
            <a:tbl>
              <a:tblPr>
                <a:noFill/>
                <a:tableStyleId>{56CCAC4C-51B1-45DD-898C-87B096F3FE89}</a:tableStyleId>
              </a:tblPr>
              <a:tblGrid>
                <a:gridCol w="1782450"/>
                <a:gridCol w="1782450"/>
                <a:gridCol w="1782450"/>
                <a:gridCol w="1782450"/>
              </a:tblGrid>
              <a:tr h="374700">
                <a:tc>
                  <a:txBody>
                    <a:bodyPr/>
                    <a:lstStyle/>
                    <a:p>
                      <a:pPr indent="0" lvl="0" marL="0" rtl="0" algn="l">
                        <a:spcBef>
                          <a:spcPts val="0"/>
                        </a:spcBef>
                        <a:spcAft>
                          <a:spcPts val="0"/>
                        </a:spcAft>
                        <a:buNone/>
                      </a:pPr>
                      <a:r>
                        <a:rPr b="1" lang="en"/>
                        <a:t>A- Cardiac disease</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t>B- Kidney disease</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t>C- Liver disease</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t>D- Bone disease</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691" name="Google Shape;1691;p37"/>
          <p:cNvSpPr txBox="1"/>
          <p:nvPr/>
        </p:nvSpPr>
        <p:spPr>
          <a:xfrm rot="10800000">
            <a:off x="0" y="7159675"/>
            <a:ext cx="312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999999"/>
                </a:solidFill>
                <a:latin typeface="Montserrat"/>
                <a:ea typeface="Montserrat"/>
                <a:cs typeface="Montserrat"/>
                <a:sym typeface="Montserrat"/>
              </a:rPr>
              <a:t>1-D 2-B 3-B 4-D 5-D</a:t>
            </a:r>
            <a:endParaRPr b="1">
              <a:solidFill>
                <a:srgbClr val="999999"/>
              </a:solidFill>
              <a:latin typeface="Montserrat"/>
              <a:ea typeface="Montserrat"/>
              <a:cs typeface="Montserrat"/>
              <a:sym typeface="Montserrat"/>
            </a:endParaRPr>
          </a:p>
        </p:txBody>
      </p:sp>
      <p:graphicFrame>
        <p:nvGraphicFramePr>
          <p:cNvPr id="1692" name="Google Shape;1692;p37"/>
          <p:cNvGraphicFramePr/>
          <p:nvPr/>
        </p:nvGraphicFramePr>
        <p:xfrm>
          <a:off x="7646000" y="892575"/>
          <a:ext cx="3000000" cy="3000000"/>
        </p:xfrm>
        <a:graphic>
          <a:graphicData uri="http://schemas.openxmlformats.org/drawingml/2006/table">
            <a:tbl>
              <a:tblPr>
                <a:noFill/>
                <a:tableStyleId>{56CCAC4C-51B1-45DD-898C-87B096F3FE89}</a:tableStyleId>
              </a:tblPr>
              <a:tblGrid>
                <a:gridCol w="3046000"/>
              </a:tblGrid>
              <a:tr h="1898800">
                <a:tc>
                  <a:txBody>
                    <a:bodyPr/>
                    <a:lstStyle/>
                    <a:p>
                      <a:pPr indent="0" lvl="0" marL="0" rtl="0" algn="l">
                        <a:spcBef>
                          <a:spcPts val="0"/>
                        </a:spcBef>
                        <a:spcAft>
                          <a:spcPts val="0"/>
                        </a:spcAft>
                        <a:buClr>
                          <a:schemeClr val="dk1"/>
                        </a:buClr>
                        <a:buSzPts val="1100"/>
                        <a:buFont typeface="Arial"/>
                        <a:buNone/>
                      </a:pPr>
                      <a:r>
                        <a:rPr b="1" lang="en"/>
                        <a:t>1-</a:t>
                      </a:r>
                      <a:r>
                        <a:rPr b="1" lang="en"/>
                        <a:t>What are the amino</a:t>
                      </a:r>
                      <a:endParaRPr b="1"/>
                    </a:p>
                    <a:p>
                      <a:pPr indent="0" lvl="0" marL="0" rtl="0" algn="l">
                        <a:spcBef>
                          <a:spcPts val="0"/>
                        </a:spcBef>
                        <a:spcAft>
                          <a:spcPts val="0"/>
                        </a:spcAft>
                        <a:buClr>
                          <a:schemeClr val="dk1"/>
                        </a:buClr>
                        <a:buSzPts val="1100"/>
                        <a:buFont typeface="Arial"/>
                        <a:buNone/>
                      </a:pPr>
                      <a:r>
                        <a:rPr b="1" lang="en"/>
                        <a:t>acids required for creatine</a:t>
                      </a:r>
                      <a:endParaRPr b="1"/>
                    </a:p>
                    <a:p>
                      <a:pPr indent="0" lvl="0" marL="0" rtl="0" algn="l">
                        <a:spcBef>
                          <a:spcPts val="0"/>
                        </a:spcBef>
                        <a:spcAft>
                          <a:spcPts val="0"/>
                        </a:spcAft>
                        <a:buClr>
                          <a:schemeClr val="dk1"/>
                        </a:buClr>
                        <a:buSzPts val="1100"/>
                        <a:buFont typeface="Arial"/>
                        <a:buNone/>
                      </a:pPr>
                      <a:r>
                        <a:rPr b="1" lang="en"/>
                        <a:t>biosynthesis?</a:t>
                      </a:r>
                      <a:endParaRPr b="1"/>
                    </a:p>
                    <a:p>
                      <a:pPr indent="0" lvl="0" marL="0" rtl="0" algn="l">
                        <a:spcBef>
                          <a:spcPts val="0"/>
                        </a:spcBef>
                        <a:spcAft>
                          <a:spcPts val="0"/>
                        </a:spcAft>
                        <a:buNone/>
                      </a:pPr>
                      <a:r>
                        <a:t/>
                      </a:r>
                      <a:endParaRPr b="1" sz="1000"/>
                    </a:p>
                    <a:p>
                      <a:pPr indent="0" lvl="0" marL="0" rtl="0" algn="l">
                        <a:spcBef>
                          <a:spcPts val="0"/>
                        </a:spcBef>
                        <a:spcAft>
                          <a:spcPts val="0"/>
                        </a:spcAft>
                        <a:buNone/>
                      </a:pPr>
                      <a:r>
                        <a:rPr b="1" lang="en"/>
                        <a:t>2-Why collagen structure</a:t>
                      </a:r>
                      <a:endParaRPr b="1"/>
                    </a:p>
                    <a:p>
                      <a:pPr indent="0" lvl="0" marL="0" rtl="0" algn="l">
                        <a:spcBef>
                          <a:spcPts val="0"/>
                        </a:spcBef>
                        <a:spcAft>
                          <a:spcPts val="0"/>
                        </a:spcAft>
                        <a:buClr>
                          <a:schemeClr val="dk1"/>
                        </a:buClr>
                        <a:buSzPts val="1100"/>
                        <a:buFont typeface="Arial"/>
                        <a:buNone/>
                      </a:pPr>
                      <a:r>
                        <a:rPr b="1" lang="en"/>
                        <a:t>is not supported by a-helix</a:t>
                      </a:r>
                      <a:endParaRPr b="1"/>
                    </a:p>
                    <a:p>
                      <a:pPr indent="0" lvl="0" marL="0" rtl="0" algn="l">
                        <a:spcBef>
                          <a:spcPts val="0"/>
                        </a:spcBef>
                        <a:spcAft>
                          <a:spcPts val="0"/>
                        </a:spcAft>
                        <a:buNone/>
                      </a:pPr>
                      <a:r>
                        <a:rPr b="1" lang="en"/>
                        <a:t>Structure?</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dk1"/>
                      </a:solidFill>
                      <a:prstDash val="solid"/>
                      <a:round/>
                      <a:headEnd len="sm" w="sm" type="none"/>
                      <a:tailEnd len="sm" w="sm" type="none"/>
                    </a:lnB>
                    <a:solidFill>
                      <a:srgbClr val="C9DAF8"/>
                    </a:solidFill>
                  </a:tcPr>
                </a:tc>
              </a:tr>
              <a:tr h="3241750">
                <a:tc>
                  <a:txBody>
                    <a:bodyPr/>
                    <a:lstStyle/>
                    <a:p>
                      <a:pPr indent="0" lvl="0" marL="0" rtl="0" algn="ctr">
                        <a:spcBef>
                          <a:spcPts val="0"/>
                        </a:spcBef>
                        <a:spcAft>
                          <a:spcPts val="0"/>
                        </a:spcAft>
                        <a:buNone/>
                      </a:pPr>
                      <a:r>
                        <a:rPr b="1" lang="en" sz="1800">
                          <a:solidFill>
                            <a:schemeClr val="accent1"/>
                          </a:solidFill>
                        </a:rPr>
                        <a:t>Answer</a:t>
                      </a:r>
                      <a:endParaRPr b="1" sz="1800">
                        <a:solidFill>
                          <a:schemeClr val="accent1"/>
                        </a:solidFill>
                      </a:endParaRPr>
                    </a:p>
                    <a:p>
                      <a:pPr indent="0" lvl="0" marL="0" rtl="0" algn="l">
                        <a:spcBef>
                          <a:spcPts val="0"/>
                        </a:spcBef>
                        <a:spcAft>
                          <a:spcPts val="0"/>
                        </a:spcAft>
                        <a:buNone/>
                      </a:pPr>
                      <a:r>
                        <a:t/>
                      </a:r>
                      <a:endParaRPr b="1" sz="1000">
                        <a:solidFill>
                          <a:schemeClr val="accent1"/>
                        </a:solidFill>
                      </a:endParaRPr>
                    </a:p>
                    <a:p>
                      <a:pPr indent="0" lvl="0" marL="0" rtl="0" algn="l">
                        <a:spcBef>
                          <a:spcPts val="0"/>
                        </a:spcBef>
                        <a:spcAft>
                          <a:spcPts val="0"/>
                        </a:spcAft>
                        <a:buClr>
                          <a:schemeClr val="dk1"/>
                        </a:buClr>
                        <a:buSzPts val="1100"/>
                        <a:buFont typeface="Arial"/>
                        <a:buNone/>
                      </a:pPr>
                      <a:r>
                        <a:rPr b="1" lang="en">
                          <a:solidFill>
                            <a:srgbClr val="CCCCCC"/>
                          </a:solidFill>
                        </a:rPr>
                        <a:t>Q1:Glycine, Arginine,</a:t>
                      </a:r>
                      <a:endParaRPr b="1">
                        <a:solidFill>
                          <a:srgbClr val="CCCCCC"/>
                        </a:solidFill>
                      </a:endParaRPr>
                    </a:p>
                    <a:p>
                      <a:pPr indent="0" lvl="0" marL="0" rtl="0" algn="l">
                        <a:spcBef>
                          <a:spcPts val="0"/>
                        </a:spcBef>
                        <a:spcAft>
                          <a:spcPts val="0"/>
                        </a:spcAft>
                        <a:buClr>
                          <a:schemeClr val="dk1"/>
                        </a:buClr>
                        <a:buSzPts val="1100"/>
                        <a:buFont typeface="Arial"/>
                        <a:buNone/>
                      </a:pPr>
                      <a:r>
                        <a:rPr b="1" lang="en">
                          <a:solidFill>
                            <a:srgbClr val="CCCCCC"/>
                          </a:solidFill>
                        </a:rPr>
                        <a:t>Methionine.</a:t>
                      </a:r>
                      <a:endParaRPr b="1">
                        <a:solidFill>
                          <a:srgbClr val="CCCCCC"/>
                        </a:solidFill>
                      </a:endParaRPr>
                    </a:p>
                    <a:p>
                      <a:pPr indent="0" lvl="0" marL="0" rtl="0" algn="l">
                        <a:spcBef>
                          <a:spcPts val="0"/>
                        </a:spcBef>
                        <a:spcAft>
                          <a:spcPts val="0"/>
                        </a:spcAft>
                        <a:buNone/>
                      </a:pPr>
                      <a:r>
                        <a:rPr b="1" lang="en">
                          <a:solidFill>
                            <a:srgbClr val="CCCCCC"/>
                          </a:solidFill>
                        </a:rPr>
                        <a:t>(as s-Adenosylmethionine)</a:t>
                      </a:r>
                      <a:endParaRPr b="1">
                        <a:solidFill>
                          <a:srgbClr val="CCCCCC"/>
                        </a:solidFill>
                      </a:endParaRPr>
                    </a:p>
                    <a:p>
                      <a:pPr indent="0" lvl="0" marL="0" rtl="0" algn="l">
                        <a:spcBef>
                          <a:spcPts val="0"/>
                        </a:spcBef>
                        <a:spcAft>
                          <a:spcPts val="0"/>
                        </a:spcAft>
                        <a:buNone/>
                      </a:pPr>
                      <a:r>
                        <a:t/>
                      </a:r>
                      <a:endParaRPr b="1" sz="1100">
                        <a:solidFill>
                          <a:srgbClr val="CCCCCC"/>
                        </a:solidFill>
                      </a:endParaRPr>
                    </a:p>
                    <a:p>
                      <a:pPr indent="0" lvl="0" marL="0" rtl="0" algn="l">
                        <a:spcBef>
                          <a:spcPts val="0"/>
                        </a:spcBef>
                        <a:spcAft>
                          <a:spcPts val="0"/>
                        </a:spcAft>
                        <a:buNone/>
                      </a:pPr>
                      <a:r>
                        <a:rPr b="1" lang="en">
                          <a:solidFill>
                            <a:srgbClr val="CCCCCC"/>
                          </a:solidFill>
                        </a:rPr>
                        <a:t>Q2:Because it has Proline</a:t>
                      </a:r>
                      <a:endParaRPr b="1">
                        <a:solidFill>
                          <a:srgbClr val="CCCCCC"/>
                        </a:solidFill>
                      </a:endParaRPr>
                    </a:p>
                    <a:p>
                      <a:pPr indent="0" lvl="0" marL="0" rtl="0" algn="l">
                        <a:spcBef>
                          <a:spcPts val="0"/>
                        </a:spcBef>
                        <a:spcAft>
                          <a:spcPts val="0"/>
                        </a:spcAft>
                        <a:buNone/>
                      </a:pPr>
                      <a:r>
                        <a:rPr b="1" lang="en">
                          <a:solidFill>
                            <a:srgbClr val="CCCCCC"/>
                          </a:solidFill>
                        </a:rPr>
                        <a:t>which has no backbone amino</a:t>
                      </a:r>
                      <a:endParaRPr b="1">
                        <a:solidFill>
                          <a:srgbClr val="CCCCCC"/>
                        </a:solidFill>
                      </a:endParaRPr>
                    </a:p>
                    <a:p>
                      <a:pPr indent="0" lvl="0" marL="0" rtl="0" algn="l">
                        <a:spcBef>
                          <a:spcPts val="0"/>
                        </a:spcBef>
                        <a:spcAft>
                          <a:spcPts val="0"/>
                        </a:spcAft>
                        <a:buNone/>
                      </a:pPr>
                      <a:r>
                        <a:rPr b="1" lang="en">
                          <a:solidFill>
                            <a:srgbClr val="CCCCCC"/>
                          </a:solidFill>
                        </a:rPr>
                        <a:t>group, Therefore hydrogen</a:t>
                      </a:r>
                      <a:endParaRPr b="1">
                        <a:solidFill>
                          <a:srgbClr val="CCCCCC"/>
                        </a:solidFill>
                      </a:endParaRPr>
                    </a:p>
                    <a:p>
                      <a:pPr indent="0" lvl="0" marL="0" rtl="0" algn="l">
                        <a:spcBef>
                          <a:spcPts val="0"/>
                        </a:spcBef>
                        <a:spcAft>
                          <a:spcPts val="0"/>
                        </a:spcAft>
                        <a:buNone/>
                      </a:pPr>
                      <a:r>
                        <a:rPr b="1" lang="en">
                          <a:solidFill>
                            <a:srgbClr val="CCCCCC"/>
                          </a:solidFill>
                        </a:rPr>
                        <a:t>bonding within the helix is not possible.</a:t>
                      </a:r>
                      <a:endParaRPr b="1">
                        <a:solidFill>
                          <a:srgbClr val="CCCCCC"/>
                        </a:solidFill>
                      </a:endParaRPr>
                    </a:p>
                    <a:p>
                      <a:pPr indent="0" lvl="0" marL="0" rtl="0" algn="l">
                        <a:spcBef>
                          <a:spcPts val="0"/>
                        </a:spcBef>
                        <a:spcAft>
                          <a:spcPts val="0"/>
                        </a:spcAft>
                        <a:buNone/>
                      </a:pPr>
                      <a:r>
                        <a:t/>
                      </a:r>
                      <a:endParaRPr b="1">
                        <a:solidFill>
                          <a:schemeClr val="accen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6" name="Shape 1696"/>
        <p:cNvGrpSpPr/>
        <p:nvPr/>
      </p:nvGrpSpPr>
      <p:grpSpPr>
        <a:xfrm>
          <a:off x="0" y="0"/>
          <a:ext cx="0" cy="0"/>
          <a:chOff x="0" y="0"/>
          <a:chExt cx="0" cy="0"/>
        </a:xfrm>
      </p:grpSpPr>
      <p:sp>
        <p:nvSpPr>
          <p:cNvPr id="1697" name="Google Shape;1697;p38"/>
          <p:cNvSpPr txBox="1"/>
          <p:nvPr>
            <p:ph type="ctrTitle"/>
          </p:nvPr>
        </p:nvSpPr>
        <p:spPr>
          <a:xfrm>
            <a:off x="251002" y="1484286"/>
            <a:ext cx="6070800" cy="2064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Our team:</a:t>
            </a:r>
            <a:endParaRPr/>
          </a:p>
        </p:txBody>
      </p:sp>
      <p:grpSp>
        <p:nvGrpSpPr>
          <p:cNvPr id="1698" name="Google Shape;1698;p38"/>
          <p:cNvGrpSpPr/>
          <p:nvPr/>
        </p:nvGrpSpPr>
        <p:grpSpPr>
          <a:xfrm flipH="1" rot="-519613">
            <a:off x="8024810" y="1716093"/>
            <a:ext cx="780667" cy="620601"/>
            <a:chOff x="2744849" y="4517299"/>
            <a:chExt cx="416249" cy="330902"/>
          </a:xfrm>
        </p:grpSpPr>
        <p:sp>
          <p:nvSpPr>
            <p:cNvPr id="1699" name="Google Shape;1699;p38"/>
            <p:cNvSpPr/>
            <p:nvPr/>
          </p:nvSpPr>
          <p:spPr>
            <a:xfrm>
              <a:off x="2744849" y="4517299"/>
              <a:ext cx="416249" cy="330902"/>
            </a:xfrm>
            <a:custGeom>
              <a:rect b="b" l="l" r="r" t="t"/>
              <a:pathLst>
                <a:path extrusionOk="0" h="12151" w="15285">
                  <a:moveTo>
                    <a:pt x="5024" y="1"/>
                  </a:moveTo>
                  <a:cubicBezTo>
                    <a:pt x="3877" y="1"/>
                    <a:pt x="2705" y="641"/>
                    <a:pt x="1968" y="2273"/>
                  </a:cubicBezTo>
                  <a:cubicBezTo>
                    <a:pt x="0" y="6616"/>
                    <a:pt x="6889" y="12151"/>
                    <a:pt x="6889" y="12151"/>
                  </a:cubicBezTo>
                  <a:cubicBezTo>
                    <a:pt x="6889" y="12151"/>
                    <a:pt x="15284" y="9389"/>
                    <a:pt x="14969" y="4634"/>
                  </a:cubicBezTo>
                  <a:cubicBezTo>
                    <a:pt x="14806" y="2140"/>
                    <a:pt x="13202" y="989"/>
                    <a:pt x="11615" y="989"/>
                  </a:cubicBezTo>
                  <a:cubicBezTo>
                    <a:pt x="10173" y="989"/>
                    <a:pt x="8744" y="1940"/>
                    <a:pt x="8423" y="3697"/>
                  </a:cubicBezTo>
                  <a:cubicBezTo>
                    <a:pt x="8772" y="1773"/>
                    <a:pt x="6933" y="1"/>
                    <a:pt x="502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38"/>
            <p:cNvSpPr/>
            <p:nvPr/>
          </p:nvSpPr>
          <p:spPr>
            <a:xfrm>
              <a:off x="2821236" y="4619312"/>
              <a:ext cx="295690" cy="94252"/>
            </a:xfrm>
            <a:custGeom>
              <a:rect b="b" l="l" r="r" t="t"/>
              <a:pathLst>
                <a:path extrusionOk="0" h="3461" w="10858">
                  <a:moveTo>
                    <a:pt x="2911" y="0"/>
                  </a:moveTo>
                  <a:cubicBezTo>
                    <a:pt x="2877" y="0"/>
                    <a:pt x="2846" y="16"/>
                    <a:pt x="2825" y="45"/>
                  </a:cubicBezTo>
                  <a:lnTo>
                    <a:pt x="1716" y="1638"/>
                  </a:lnTo>
                  <a:lnTo>
                    <a:pt x="138" y="1351"/>
                  </a:lnTo>
                  <a:cubicBezTo>
                    <a:pt x="133" y="1351"/>
                    <a:pt x="128" y="1350"/>
                    <a:pt x="123" y="1350"/>
                  </a:cubicBezTo>
                  <a:cubicBezTo>
                    <a:pt x="73" y="1350"/>
                    <a:pt x="23" y="1384"/>
                    <a:pt x="13" y="1438"/>
                  </a:cubicBezTo>
                  <a:cubicBezTo>
                    <a:pt x="0" y="1497"/>
                    <a:pt x="40" y="1552"/>
                    <a:pt x="99" y="1564"/>
                  </a:cubicBezTo>
                  <a:lnTo>
                    <a:pt x="1747" y="1863"/>
                  </a:lnTo>
                  <a:cubicBezTo>
                    <a:pt x="1753" y="1864"/>
                    <a:pt x="1759" y="1865"/>
                    <a:pt x="1764" y="1865"/>
                  </a:cubicBezTo>
                  <a:cubicBezTo>
                    <a:pt x="1799" y="1865"/>
                    <a:pt x="1834" y="1846"/>
                    <a:pt x="1854" y="1820"/>
                  </a:cubicBezTo>
                  <a:lnTo>
                    <a:pt x="2813" y="439"/>
                  </a:lnTo>
                  <a:lnTo>
                    <a:pt x="2873" y="2862"/>
                  </a:lnTo>
                  <a:cubicBezTo>
                    <a:pt x="2876" y="2913"/>
                    <a:pt x="2907" y="2952"/>
                    <a:pt x="2955" y="2965"/>
                  </a:cubicBezTo>
                  <a:cubicBezTo>
                    <a:pt x="2964" y="2967"/>
                    <a:pt x="2972" y="2968"/>
                    <a:pt x="2981" y="2968"/>
                  </a:cubicBezTo>
                  <a:cubicBezTo>
                    <a:pt x="3019" y="2968"/>
                    <a:pt x="3054" y="2949"/>
                    <a:pt x="3073" y="2918"/>
                  </a:cubicBezTo>
                  <a:lnTo>
                    <a:pt x="3679" y="1887"/>
                  </a:lnTo>
                  <a:lnTo>
                    <a:pt x="3887" y="2540"/>
                  </a:lnTo>
                  <a:cubicBezTo>
                    <a:pt x="3899" y="2575"/>
                    <a:pt x="3931" y="2602"/>
                    <a:pt x="3966" y="2611"/>
                  </a:cubicBezTo>
                  <a:cubicBezTo>
                    <a:pt x="3974" y="2612"/>
                    <a:pt x="3981" y="2613"/>
                    <a:pt x="3988" y="2613"/>
                  </a:cubicBezTo>
                  <a:cubicBezTo>
                    <a:pt x="4019" y="2613"/>
                    <a:pt x="4046" y="2601"/>
                    <a:pt x="4068" y="2579"/>
                  </a:cubicBezTo>
                  <a:lnTo>
                    <a:pt x="4694" y="1910"/>
                  </a:lnTo>
                  <a:lnTo>
                    <a:pt x="6404" y="2221"/>
                  </a:lnTo>
                  <a:cubicBezTo>
                    <a:pt x="6410" y="2222"/>
                    <a:pt x="6416" y="2222"/>
                    <a:pt x="6422" y="2222"/>
                  </a:cubicBezTo>
                  <a:cubicBezTo>
                    <a:pt x="6464" y="2222"/>
                    <a:pt x="6506" y="2199"/>
                    <a:pt x="6523" y="2158"/>
                  </a:cubicBezTo>
                  <a:lnTo>
                    <a:pt x="7054" y="888"/>
                  </a:lnTo>
                  <a:lnTo>
                    <a:pt x="7160" y="3357"/>
                  </a:lnTo>
                  <a:cubicBezTo>
                    <a:pt x="7165" y="3405"/>
                    <a:pt x="7196" y="3444"/>
                    <a:pt x="7239" y="3456"/>
                  </a:cubicBezTo>
                  <a:cubicBezTo>
                    <a:pt x="7247" y="3460"/>
                    <a:pt x="7259" y="3460"/>
                    <a:pt x="7266" y="3460"/>
                  </a:cubicBezTo>
                  <a:cubicBezTo>
                    <a:pt x="7301" y="3460"/>
                    <a:pt x="7337" y="3444"/>
                    <a:pt x="7357" y="3413"/>
                  </a:cubicBezTo>
                  <a:lnTo>
                    <a:pt x="8167" y="2233"/>
                  </a:lnTo>
                  <a:lnTo>
                    <a:pt x="8352" y="2905"/>
                  </a:lnTo>
                  <a:cubicBezTo>
                    <a:pt x="8364" y="2945"/>
                    <a:pt x="8396" y="2976"/>
                    <a:pt x="8439" y="2984"/>
                  </a:cubicBezTo>
                  <a:lnTo>
                    <a:pt x="10724" y="3397"/>
                  </a:lnTo>
                  <a:cubicBezTo>
                    <a:pt x="10729" y="3398"/>
                    <a:pt x="10734" y="3398"/>
                    <a:pt x="10739" y="3398"/>
                  </a:cubicBezTo>
                  <a:cubicBezTo>
                    <a:pt x="10790" y="3398"/>
                    <a:pt x="10839" y="3364"/>
                    <a:pt x="10850" y="3310"/>
                  </a:cubicBezTo>
                  <a:cubicBezTo>
                    <a:pt x="10858" y="3252"/>
                    <a:pt x="10818" y="3196"/>
                    <a:pt x="10760" y="3185"/>
                  </a:cubicBezTo>
                  <a:lnTo>
                    <a:pt x="8541" y="2783"/>
                  </a:lnTo>
                  <a:lnTo>
                    <a:pt x="8313" y="1954"/>
                  </a:lnTo>
                  <a:cubicBezTo>
                    <a:pt x="8301" y="1914"/>
                    <a:pt x="8269" y="1883"/>
                    <a:pt x="8227" y="1874"/>
                  </a:cubicBezTo>
                  <a:cubicBezTo>
                    <a:pt x="8221" y="1873"/>
                    <a:pt x="8215" y="1873"/>
                    <a:pt x="8210" y="1873"/>
                  </a:cubicBezTo>
                  <a:cubicBezTo>
                    <a:pt x="8175" y="1873"/>
                    <a:pt x="8140" y="1892"/>
                    <a:pt x="8120" y="1921"/>
                  </a:cubicBezTo>
                  <a:lnTo>
                    <a:pt x="7361" y="3027"/>
                  </a:lnTo>
                  <a:lnTo>
                    <a:pt x="7250" y="400"/>
                  </a:lnTo>
                  <a:cubicBezTo>
                    <a:pt x="7247" y="349"/>
                    <a:pt x="7212" y="305"/>
                    <a:pt x="7160" y="298"/>
                  </a:cubicBezTo>
                  <a:cubicBezTo>
                    <a:pt x="7153" y="296"/>
                    <a:pt x="7147" y="296"/>
                    <a:pt x="7141" y="296"/>
                  </a:cubicBezTo>
                  <a:cubicBezTo>
                    <a:pt x="7099" y="296"/>
                    <a:pt x="7059" y="319"/>
                    <a:pt x="7042" y="360"/>
                  </a:cubicBezTo>
                  <a:lnTo>
                    <a:pt x="6357" y="1992"/>
                  </a:lnTo>
                  <a:lnTo>
                    <a:pt x="4674" y="1690"/>
                  </a:lnTo>
                  <a:cubicBezTo>
                    <a:pt x="4667" y="1688"/>
                    <a:pt x="4659" y="1687"/>
                    <a:pt x="4651" y="1687"/>
                  </a:cubicBezTo>
                  <a:cubicBezTo>
                    <a:pt x="4623" y="1687"/>
                    <a:pt x="4594" y="1700"/>
                    <a:pt x="4576" y="1721"/>
                  </a:cubicBezTo>
                  <a:lnTo>
                    <a:pt x="4037" y="2299"/>
                  </a:lnTo>
                  <a:lnTo>
                    <a:pt x="3813" y="1591"/>
                  </a:lnTo>
                  <a:cubicBezTo>
                    <a:pt x="3801" y="1549"/>
                    <a:pt x="3766" y="1520"/>
                    <a:pt x="3722" y="1516"/>
                  </a:cubicBezTo>
                  <a:cubicBezTo>
                    <a:pt x="3719" y="1516"/>
                    <a:pt x="3715" y="1516"/>
                    <a:pt x="3712" y="1516"/>
                  </a:cubicBezTo>
                  <a:cubicBezTo>
                    <a:pt x="3672" y="1516"/>
                    <a:pt x="3637" y="1535"/>
                    <a:pt x="3616" y="1567"/>
                  </a:cubicBezTo>
                  <a:lnTo>
                    <a:pt x="3081" y="2480"/>
                  </a:lnTo>
                  <a:lnTo>
                    <a:pt x="3022" y="104"/>
                  </a:lnTo>
                  <a:cubicBezTo>
                    <a:pt x="3022" y="57"/>
                    <a:pt x="2991" y="18"/>
                    <a:pt x="2947" y="6"/>
                  </a:cubicBezTo>
                  <a:cubicBezTo>
                    <a:pt x="2935" y="2"/>
                    <a:pt x="2923" y="0"/>
                    <a:pt x="291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1" name="Google Shape;1701;p38"/>
          <p:cNvGrpSpPr/>
          <p:nvPr/>
        </p:nvGrpSpPr>
        <p:grpSpPr>
          <a:xfrm>
            <a:off x="9369901" y="2066319"/>
            <a:ext cx="251514" cy="251514"/>
            <a:chOff x="2840734" y="5254864"/>
            <a:chExt cx="180633" cy="180633"/>
          </a:xfrm>
        </p:grpSpPr>
        <p:sp>
          <p:nvSpPr>
            <p:cNvPr id="1702" name="Google Shape;1702;p38"/>
            <p:cNvSpPr/>
            <p:nvPr/>
          </p:nvSpPr>
          <p:spPr>
            <a:xfrm>
              <a:off x="2840734" y="5254864"/>
              <a:ext cx="180633" cy="180633"/>
            </a:xfrm>
            <a:custGeom>
              <a:rect b="b" l="l" r="r" t="t"/>
              <a:pathLst>
                <a:path extrusionOk="0" h="6633" w="6633">
                  <a:moveTo>
                    <a:pt x="3317" y="0"/>
                  </a:moveTo>
                  <a:cubicBezTo>
                    <a:pt x="2609" y="0"/>
                    <a:pt x="1952" y="220"/>
                    <a:pt x="1413" y="602"/>
                  </a:cubicBezTo>
                  <a:cubicBezTo>
                    <a:pt x="1098" y="822"/>
                    <a:pt x="822" y="1097"/>
                    <a:pt x="602" y="1413"/>
                  </a:cubicBezTo>
                  <a:cubicBezTo>
                    <a:pt x="221" y="1951"/>
                    <a:pt x="0" y="2608"/>
                    <a:pt x="0" y="3316"/>
                  </a:cubicBezTo>
                  <a:cubicBezTo>
                    <a:pt x="0" y="5146"/>
                    <a:pt x="1483" y="6633"/>
                    <a:pt x="3317" y="6633"/>
                  </a:cubicBezTo>
                  <a:cubicBezTo>
                    <a:pt x="4025" y="6633"/>
                    <a:pt x="4682" y="6412"/>
                    <a:pt x="5221" y="6030"/>
                  </a:cubicBezTo>
                  <a:cubicBezTo>
                    <a:pt x="5536" y="5810"/>
                    <a:pt x="5811" y="5535"/>
                    <a:pt x="6031" y="5220"/>
                  </a:cubicBezTo>
                  <a:cubicBezTo>
                    <a:pt x="6409" y="4681"/>
                    <a:pt x="6633" y="4024"/>
                    <a:pt x="6633" y="3316"/>
                  </a:cubicBezTo>
                  <a:cubicBezTo>
                    <a:pt x="6633" y="1483"/>
                    <a:pt x="5150" y="0"/>
                    <a:pt x="331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8"/>
            <p:cNvSpPr/>
            <p:nvPr/>
          </p:nvSpPr>
          <p:spPr>
            <a:xfrm>
              <a:off x="2857128" y="5271231"/>
              <a:ext cx="147872" cy="147872"/>
            </a:xfrm>
            <a:custGeom>
              <a:rect b="b" l="l" r="r" t="t"/>
              <a:pathLst>
                <a:path extrusionOk="0" h="5430" w="5430">
                  <a:moveTo>
                    <a:pt x="811" y="1"/>
                  </a:moveTo>
                  <a:cubicBezTo>
                    <a:pt x="496" y="221"/>
                    <a:pt x="220" y="496"/>
                    <a:pt x="0" y="812"/>
                  </a:cubicBezTo>
                  <a:lnTo>
                    <a:pt x="4619" y="5429"/>
                  </a:lnTo>
                  <a:cubicBezTo>
                    <a:pt x="4934" y="5209"/>
                    <a:pt x="5209" y="4934"/>
                    <a:pt x="5429" y="4619"/>
                  </a:cubicBezTo>
                  <a:lnTo>
                    <a:pt x="81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704" name="Google Shape;1704;p38"/>
          <p:cNvPicPr preferRelativeResize="0"/>
          <p:nvPr/>
        </p:nvPicPr>
        <p:blipFill rotWithShape="1">
          <a:blip r:embed="rId3">
            <a:alphaModFix/>
          </a:blip>
          <a:srcRect b="0" l="0" r="0" t="0"/>
          <a:stretch/>
        </p:blipFill>
        <p:spPr>
          <a:xfrm>
            <a:off x="6396795" y="-49926"/>
            <a:ext cx="1436125" cy="1436125"/>
          </a:xfrm>
          <a:prstGeom prst="rect">
            <a:avLst/>
          </a:prstGeom>
          <a:noFill/>
          <a:ln>
            <a:noFill/>
          </a:ln>
        </p:spPr>
      </p:pic>
      <p:pic>
        <p:nvPicPr>
          <p:cNvPr id="1705" name="Google Shape;1705;p38"/>
          <p:cNvPicPr preferRelativeResize="0"/>
          <p:nvPr/>
        </p:nvPicPr>
        <p:blipFill rotWithShape="1">
          <a:blip r:embed="rId4">
            <a:alphaModFix/>
          </a:blip>
          <a:srcRect b="0" l="0" r="0" t="0"/>
          <a:stretch/>
        </p:blipFill>
        <p:spPr>
          <a:xfrm>
            <a:off x="5827539" y="164399"/>
            <a:ext cx="703825" cy="1007474"/>
          </a:xfrm>
          <a:prstGeom prst="rect">
            <a:avLst/>
          </a:prstGeom>
          <a:noFill/>
          <a:ln>
            <a:noFill/>
          </a:ln>
        </p:spPr>
      </p:pic>
      <p:sp>
        <p:nvSpPr>
          <p:cNvPr id="1706" name="Google Shape;1706;p38"/>
          <p:cNvSpPr/>
          <p:nvPr/>
        </p:nvSpPr>
        <p:spPr>
          <a:xfrm>
            <a:off x="251003" y="3548869"/>
            <a:ext cx="3321000" cy="3468000"/>
          </a:xfrm>
          <a:prstGeom prst="roundRect">
            <a:avLst>
              <a:gd fmla="val 16667" name="adj"/>
            </a:avLst>
          </a:prstGeom>
          <a:solidFill>
            <a:srgbClr val="CAECFF"/>
          </a:solidFill>
          <a:ln cap="flat" cmpd="sng" w="9525">
            <a:solidFill>
              <a:srgbClr val="F1FC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Montserrat"/>
                <a:ea typeface="Montserrat"/>
                <a:cs typeface="Montserrat"/>
                <a:sym typeface="Montserrat"/>
              </a:rPr>
              <a:t>Boys </a:t>
            </a:r>
            <a:endParaRPr b="1" sz="2000">
              <a:latin typeface="Montserrat"/>
              <a:ea typeface="Montserrat"/>
              <a:cs typeface="Montserrat"/>
              <a:sym typeface="Montserrat"/>
            </a:endParaRPr>
          </a:p>
          <a:p>
            <a:pPr indent="0" lvl="0" marL="0" rtl="0" algn="ctr">
              <a:spcBef>
                <a:spcPts val="0"/>
              </a:spcBef>
              <a:spcAft>
                <a:spcPts val="0"/>
              </a:spcAft>
              <a:buNone/>
            </a:pPr>
            <a:r>
              <a:t/>
            </a:r>
            <a:endParaRPr b="1" sz="1500">
              <a:latin typeface="Montserrat"/>
              <a:ea typeface="Montserrat"/>
              <a:cs typeface="Montserrat"/>
              <a:sym typeface="Montserrat"/>
            </a:endParaRPr>
          </a:p>
          <a:p>
            <a:pPr indent="0" lvl="0" marL="0" rtl="0" algn="ctr">
              <a:spcBef>
                <a:spcPts val="0"/>
              </a:spcBef>
              <a:spcAft>
                <a:spcPts val="0"/>
              </a:spcAft>
              <a:buNone/>
            </a:pPr>
            <a:r>
              <a:rPr b="1" lang="en" sz="1500">
                <a:latin typeface="Montserrat"/>
                <a:ea typeface="Montserrat"/>
                <a:cs typeface="Montserrat"/>
                <a:sym typeface="Montserrat"/>
              </a:rPr>
              <a:t>leader:</a:t>
            </a:r>
            <a:endParaRPr b="1" sz="1500">
              <a:latin typeface="Montserrat"/>
              <a:ea typeface="Montserrat"/>
              <a:cs typeface="Montserrat"/>
              <a:sym typeface="Montserrat"/>
            </a:endParaRPr>
          </a:p>
          <a:p>
            <a:pPr indent="0" lvl="0" marL="0" rtl="0" algn="ctr">
              <a:spcBef>
                <a:spcPts val="0"/>
              </a:spcBef>
              <a:spcAft>
                <a:spcPts val="0"/>
              </a:spcAft>
              <a:buNone/>
            </a:pPr>
            <a:r>
              <a:rPr b="1" lang="en" sz="1500">
                <a:latin typeface="Montserrat"/>
                <a:ea typeface="Montserrat"/>
                <a:cs typeface="Montserrat"/>
                <a:sym typeface="Montserrat"/>
              </a:rPr>
              <a:t>Mohamed Faisal ibn Saqyan </a:t>
            </a:r>
            <a:endParaRPr b="1" sz="1500">
              <a:latin typeface="Montserrat"/>
              <a:ea typeface="Montserrat"/>
              <a:cs typeface="Montserrat"/>
              <a:sym typeface="Montserrat"/>
            </a:endParaRPr>
          </a:p>
          <a:p>
            <a:pPr indent="0" lvl="0" marL="0" rtl="0" algn="ctr">
              <a:spcBef>
                <a:spcPts val="0"/>
              </a:spcBef>
              <a:spcAft>
                <a:spcPts val="0"/>
              </a:spcAft>
              <a:buNone/>
            </a:pPr>
            <a:r>
              <a:t/>
            </a:r>
            <a:endParaRPr b="1" sz="1500">
              <a:latin typeface="Montserrat"/>
              <a:ea typeface="Montserrat"/>
              <a:cs typeface="Montserrat"/>
              <a:sym typeface="Montserrat"/>
            </a:endParaRPr>
          </a:p>
          <a:p>
            <a:pPr indent="0" lvl="0" marL="0" rtl="0" algn="l">
              <a:spcBef>
                <a:spcPts val="0"/>
              </a:spcBef>
              <a:spcAft>
                <a:spcPts val="0"/>
              </a:spcAft>
              <a:buNone/>
            </a:pPr>
            <a:r>
              <a:t/>
            </a:r>
            <a:endParaRPr b="1" sz="1500">
              <a:latin typeface="Montserrat"/>
              <a:ea typeface="Montserrat"/>
              <a:cs typeface="Montserrat"/>
              <a:sym typeface="Montserrat"/>
            </a:endParaRPr>
          </a:p>
          <a:p>
            <a:pPr indent="-323850" lvl="0" marL="457200" rtl="0" algn="l">
              <a:spcBef>
                <a:spcPts val="0"/>
              </a:spcBef>
              <a:spcAft>
                <a:spcPts val="0"/>
              </a:spcAft>
              <a:buSzPts val="1500"/>
              <a:buFont typeface="Montserrat"/>
              <a:buChar char="❖"/>
            </a:pPr>
            <a:r>
              <a:rPr b="1" lang="en" sz="1500">
                <a:latin typeface="Montserrat"/>
                <a:ea typeface="Montserrat"/>
                <a:cs typeface="Montserrat"/>
                <a:sym typeface="Montserrat"/>
              </a:rPr>
              <a:t>Abdullah Ali </a:t>
            </a:r>
            <a:endParaRPr b="1" sz="1500">
              <a:latin typeface="Montserrat"/>
              <a:ea typeface="Montserrat"/>
              <a:cs typeface="Montserrat"/>
              <a:sym typeface="Montserrat"/>
            </a:endParaRPr>
          </a:p>
          <a:p>
            <a:pPr indent="-323850" lvl="0" marL="457200" rtl="0" algn="l">
              <a:spcBef>
                <a:spcPts val="0"/>
              </a:spcBef>
              <a:spcAft>
                <a:spcPts val="0"/>
              </a:spcAft>
              <a:buSzPts val="1500"/>
              <a:buFont typeface="Montserrat"/>
              <a:buChar char="❖"/>
            </a:pPr>
            <a:r>
              <a:rPr b="1" lang="en" sz="1500">
                <a:latin typeface="Montserrat"/>
                <a:ea typeface="Montserrat"/>
                <a:cs typeface="Montserrat"/>
                <a:sym typeface="Montserrat"/>
              </a:rPr>
              <a:t>Hassan Ali</a:t>
            </a:r>
            <a:endParaRPr b="1" sz="1500">
              <a:latin typeface="Montserrat"/>
              <a:ea typeface="Montserrat"/>
              <a:cs typeface="Montserrat"/>
              <a:sym typeface="Montserrat"/>
            </a:endParaRPr>
          </a:p>
          <a:p>
            <a:pPr indent="-323850" lvl="0" marL="457200" rtl="0" algn="l">
              <a:spcBef>
                <a:spcPts val="0"/>
              </a:spcBef>
              <a:spcAft>
                <a:spcPts val="0"/>
              </a:spcAft>
              <a:buSzPts val="1500"/>
              <a:buFont typeface="Montserrat"/>
              <a:buChar char="❖"/>
            </a:pPr>
            <a:r>
              <a:rPr b="1" lang="en" sz="1500" u="sng">
                <a:latin typeface="Montserrat"/>
                <a:ea typeface="Montserrat"/>
                <a:cs typeface="Montserrat"/>
                <a:sym typeface="Montserrat"/>
              </a:rPr>
              <a:t>Othman Al-Duraim</a:t>
            </a:r>
            <a:endParaRPr b="1" sz="1500" u="sng">
              <a:latin typeface="Montserrat"/>
              <a:ea typeface="Montserrat"/>
              <a:cs typeface="Montserrat"/>
              <a:sym typeface="Montserrat"/>
            </a:endParaRPr>
          </a:p>
          <a:p>
            <a:pPr indent="-323850" lvl="0" marL="457200" rtl="0" algn="l">
              <a:spcBef>
                <a:spcPts val="0"/>
              </a:spcBef>
              <a:spcAft>
                <a:spcPts val="0"/>
              </a:spcAft>
              <a:buSzPts val="1500"/>
              <a:buFont typeface="Montserrat"/>
              <a:buChar char="❖"/>
            </a:pPr>
            <a:r>
              <a:rPr b="1" lang="en" sz="1500" u="sng">
                <a:latin typeface="Montserrat"/>
                <a:ea typeface="Montserrat"/>
                <a:cs typeface="Montserrat"/>
                <a:sym typeface="Montserrat"/>
              </a:rPr>
              <a:t>Ibrahim alohail </a:t>
            </a:r>
            <a:endParaRPr b="1" sz="1500" u="sng">
              <a:latin typeface="Montserrat"/>
              <a:ea typeface="Montserrat"/>
              <a:cs typeface="Montserrat"/>
              <a:sym typeface="Montserrat"/>
            </a:endParaRPr>
          </a:p>
          <a:p>
            <a:pPr indent="-323850" lvl="0" marL="457200" rtl="0" algn="l">
              <a:spcBef>
                <a:spcPts val="0"/>
              </a:spcBef>
              <a:spcAft>
                <a:spcPts val="0"/>
              </a:spcAft>
              <a:buSzPts val="1500"/>
              <a:buFont typeface="Montserrat"/>
              <a:buChar char="❖"/>
            </a:pPr>
            <a:r>
              <a:rPr b="1" lang="en" sz="1500">
                <a:latin typeface="Montserrat"/>
                <a:ea typeface="Montserrat"/>
                <a:cs typeface="Montserrat"/>
                <a:sym typeface="Montserrat"/>
              </a:rPr>
              <a:t>Mishari nahar Alanezi</a:t>
            </a:r>
            <a:endParaRPr b="1" sz="1500">
              <a:latin typeface="Montserrat"/>
              <a:ea typeface="Montserrat"/>
              <a:cs typeface="Montserrat"/>
              <a:sym typeface="Montserrat"/>
            </a:endParaRPr>
          </a:p>
          <a:p>
            <a:pPr indent="-323850" lvl="0" marL="457200" rtl="0" algn="l">
              <a:spcBef>
                <a:spcPts val="0"/>
              </a:spcBef>
              <a:spcAft>
                <a:spcPts val="0"/>
              </a:spcAft>
              <a:buSzPts val="1500"/>
              <a:buFont typeface="Montserrat"/>
              <a:buChar char="❖"/>
            </a:pPr>
            <a:r>
              <a:rPr b="1" lang="en" sz="1500">
                <a:latin typeface="Montserrat"/>
                <a:ea typeface="Montserrat"/>
                <a:cs typeface="Montserrat"/>
                <a:sym typeface="Montserrat"/>
              </a:rPr>
              <a:t>Saad Alahmari </a:t>
            </a:r>
            <a:endParaRPr b="1" sz="1500">
              <a:latin typeface="Montserrat"/>
              <a:ea typeface="Montserrat"/>
              <a:cs typeface="Montserrat"/>
              <a:sym typeface="Montserrat"/>
            </a:endParaRPr>
          </a:p>
          <a:p>
            <a:pPr indent="0" lvl="0" marL="0" rtl="0" algn="l">
              <a:spcBef>
                <a:spcPts val="0"/>
              </a:spcBef>
              <a:spcAft>
                <a:spcPts val="0"/>
              </a:spcAft>
              <a:buNone/>
            </a:pPr>
            <a:r>
              <a:t/>
            </a:r>
            <a:endParaRPr b="1" sz="1500" u="sng">
              <a:latin typeface="Montserrat"/>
              <a:ea typeface="Montserrat"/>
              <a:cs typeface="Montserrat"/>
              <a:sym typeface="Montserrat"/>
            </a:endParaRPr>
          </a:p>
        </p:txBody>
      </p:sp>
      <p:sp>
        <p:nvSpPr>
          <p:cNvPr id="1707" name="Google Shape;1707;p38"/>
          <p:cNvSpPr/>
          <p:nvPr/>
        </p:nvSpPr>
        <p:spPr>
          <a:xfrm>
            <a:off x="7120000" y="4967750"/>
            <a:ext cx="3117900" cy="1205100"/>
          </a:xfrm>
          <a:prstGeom prst="roundRect">
            <a:avLst>
              <a:gd fmla="val 16667" name="adj"/>
            </a:avLst>
          </a:prstGeom>
          <a:solidFill>
            <a:srgbClr val="CAECFF"/>
          </a:solidFill>
          <a:ln cap="flat" cmpd="sng" w="9525">
            <a:solidFill>
              <a:srgbClr val="F1FCFF"/>
            </a:solidFill>
            <a:prstDash val="solid"/>
            <a:round/>
            <a:headEnd len="sm" w="sm" type="none"/>
            <a:tailEnd len="sm" w="sm" type="none"/>
          </a:ln>
        </p:spPr>
        <p:txBody>
          <a:bodyPr anchorCtr="0" anchor="ctr" bIns="91425" lIns="91425" spcFirstLastPara="1" rIns="91425" wrap="square" tIns="91425">
            <a:noAutofit/>
          </a:bodyPr>
          <a:lstStyle/>
          <a:p>
            <a:pPr indent="0" lvl="0" marL="0" rtl="1" algn="r">
              <a:spcBef>
                <a:spcPts val="0"/>
              </a:spcBef>
              <a:spcAft>
                <a:spcPts val="0"/>
              </a:spcAft>
              <a:buClr>
                <a:schemeClr val="dk1"/>
              </a:buClr>
              <a:buSzPts val="1100"/>
              <a:buFont typeface="Arial"/>
              <a:buNone/>
            </a:pPr>
            <a:r>
              <a:rPr b="1" lang="en" sz="1500"/>
              <a:t>سَأَضرِبُ في طول البلاد وَعَرضِها</a:t>
            </a:r>
            <a:endParaRPr b="1" sz="1500"/>
          </a:p>
          <a:p>
            <a:pPr indent="0" lvl="0" marL="0" rtl="1" algn="r">
              <a:spcBef>
                <a:spcPts val="0"/>
              </a:spcBef>
              <a:spcAft>
                <a:spcPts val="0"/>
              </a:spcAft>
              <a:buClr>
                <a:schemeClr val="dk1"/>
              </a:buClr>
              <a:buSzPts val="1100"/>
              <a:buFont typeface="Arial"/>
              <a:buNone/>
            </a:pPr>
            <a:r>
              <a:rPr b="1" lang="en" sz="1500"/>
              <a:t>                    أَنالُ مُرادي أَو أَموتُ غَريبا</a:t>
            </a:r>
            <a:endParaRPr b="1" sz="1500"/>
          </a:p>
          <a:p>
            <a:pPr indent="0" lvl="0" marL="0" rtl="1" algn="r">
              <a:spcBef>
                <a:spcPts val="0"/>
              </a:spcBef>
              <a:spcAft>
                <a:spcPts val="0"/>
              </a:spcAft>
              <a:buClr>
                <a:schemeClr val="dk1"/>
              </a:buClr>
              <a:buSzPts val="1100"/>
              <a:buFont typeface="Arial"/>
              <a:buNone/>
            </a:pPr>
            <a:r>
              <a:rPr b="1" lang="en" sz="1500"/>
              <a:t>فَإِن تَلِفَت نَفسي فلله درها</a:t>
            </a:r>
            <a:endParaRPr b="1" sz="1500"/>
          </a:p>
          <a:p>
            <a:pPr indent="0" lvl="0" marL="0" rtl="1" algn="r">
              <a:spcBef>
                <a:spcPts val="0"/>
              </a:spcBef>
              <a:spcAft>
                <a:spcPts val="0"/>
              </a:spcAft>
              <a:buNone/>
            </a:pPr>
            <a:r>
              <a:rPr b="1" lang="en" sz="1500"/>
              <a:t>                 وَإِن سَلِمَت كانَ الرجوع قَريبا</a:t>
            </a:r>
            <a:endParaRPr b="1" sz="1500"/>
          </a:p>
          <a:p>
            <a:pPr indent="0" lvl="0" marL="0" rtl="1" algn="r">
              <a:spcBef>
                <a:spcPts val="0"/>
              </a:spcBef>
              <a:spcAft>
                <a:spcPts val="0"/>
              </a:spcAft>
              <a:buNone/>
            </a:pPr>
            <a:r>
              <a:rPr lang="en" sz="1000"/>
              <a:t>محمد بن إدريس الشافعي </a:t>
            </a:r>
            <a:r>
              <a:rPr lang="en" sz="1000"/>
              <a:t> </a:t>
            </a:r>
            <a:endParaRPr sz="1000"/>
          </a:p>
        </p:txBody>
      </p:sp>
      <p:sp>
        <p:nvSpPr>
          <p:cNvPr id="1708" name="Google Shape;1708;p38"/>
          <p:cNvSpPr/>
          <p:nvPr/>
        </p:nvSpPr>
        <p:spPr>
          <a:xfrm>
            <a:off x="3787041" y="3548869"/>
            <a:ext cx="3117900" cy="3468000"/>
          </a:xfrm>
          <a:prstGeom prst="roundRect">
            <a:avLst>
              <a:gd fmla="val 16667" name="adj"/>
            </a:avLst>
          </a:prstGeom>
          <a:solidFill>
            <a:srgbClr val="CAECFF"/>
          </a:solidFill>
          <a:ln cap="flat" cmpd="sng" w="9525">
            <a:solidFill>
              <a:srgbClr val="F1FC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Montserrat"/>
                <a:ea typeface="Montserrat"/>
                <a:cs typeface="Montserrat"/>
                <a:sym typeface="Montserrat"/>
              </a:rPr>
              <a:t>Girls</a:t>
            </a:r>
            <a:endParaRPr b="1" sz="2000">
              <a:latin typeface="Montserrat"/>
              <a:ea typeface="Montserrat"/>
              <a:cs typeface="Montserrat"/>
              <a:sym typeface="Montserrat"/>
            </a:endParaRPr>
          </a:p>
          <a:p>
            <a:pPr indent="0" lvl="0" marL="0" rtl="0" algn="ctr">
              <a:spcBef>
                <a:spcPts val="0"/>
              </a:spcBef>
              <a:spcAft>
                <a:spcPts val="0"/>
              </a:spcAft>
              <a:buNone/>
            </a:pPr>
            <a:r>
              <a:t/>
            </a:r>
            <a:endParaRPr b="1" sz="1500">
              <a:latin typeface="Montserrat"/>
              <a:ea typeface="Montserrat"/>
              <a:cs typeface="Montserrat"/>
              <a:sym typeface="Montserrat"/>
            </a:endParaRPr>
          </a:p>
          <a:p>
            <a:pPr indent="0" lvl="0" marL="0" rtl="0" algn="ctr">
              <a:spcBef>
                <a:spcPts val="0"/>
              </a:spcBef>
              <a:spcAft>
                <a:spcPts val="0"/>
              </a:spcAft>
              <a:buNone/>
            </a:pPr>
            <a:r>
              <a:rPr b="1" lang="en" sz="1500">
                <a:latin typeface="Montserrat"/>
                <a:ea typeface="Montserrat"/>
                <a:cs typeface="Montserrat"/>
                <a:sym typeface="Montserrat"/>
              </a:rPr>
              <a:t> leader:</a:t>
            </a:r>
            <a:endParaRPr b="1" sz="1500">
              <a:latin typeface="Montserrat"/>
              <a:ea typeface="Montserrat"/>
              <a:cs typeface="Montserrat"/>
              <a:sym typeface="Montserrat"/>
            </a:endParaRPr>
          </a:p>
          <a:p>
            <a:pPr indent="0" lvl="0" marL="0" rtl="0" algn="ctr">
              <a:spcBef>
                <a:spcPts val="0"/>
              </a:spcBef>
              <a:spcAft>
                <a:spcPts val="0"/>
              </a:spcAft>
              <a:buNone/>
            </a:pPr>
            <a:r>
              <a:rPr b="1" lang="en" sz="1500">
                <a:solidFill>
                  <a:srgbClr val="000000"/>
                </a:solidFill>
                <a:latin typeface="Montserrat"/>
                <a:ea typeface="Montserrat"/>
                <a:cs typeface="Montserrat"/>
                <a:sym typeface="Montserrat"/>
              </a:rPr>
              <a:t>Sara alotaebe</a:t>
            </a:r>
            <a:endParaRPr b="1" sz="1500">
              <a:latin typeface="Montserrat"/>
              <a:ea typeface="Montserrat"/>
              <a:cs typeface="Montserrat"/>
              <a:sym typeface="Montserrat"/>
            </a:endParaRPr>
          </a:p>
          <a:p>
            <a:pPr indent="0" lvl="0" marL="0" rtl="0" algn="l">
              <a:spcBef>
                <a:spcPts val="0"/>
              </a:spcBef>
              <a:spcAft>
                <a:spcPts val="0"/>
              </a:spcAft>
              <a:buNone/>
            </a:pPr>
            <a:r>
              <a:t/>
            </a:r>
            <a:endParaRPr b="1" sz="1500">
              <a:latin typeface="Montserrat"/>
              <a:ea typeface="Montserrat"/>
              <a:cs typeface="Montserrat"/>
              <a:sym typeface="Montserrat"/>
            </a:endParaRPr>
          </a:p>
          <a:p>
            <a:pPr indent="0" lvl="0" marL="457200" rtl="0" algn="l">
              <a:spcBef>
                <a:spcPts val="0"/>
              </a:spcBef>
              <a:spcAft>
                <a:spcPts val="0"/>
              </a:spcAft>
              <a:buNone/>
            </a:pPr>
            <a:r>
              <a:t/>
            </a:r>
            <a:endParaRPr b="1" sz="1500">
              <a:latin typeface="Montserrat"/>
              <a:ea typeface="Montserrat"/>
              <a:cs typeface="Montserrat"/>
              <a:sym typeface="Montserrat"/>
            </a:endParaRPr>
          </a:p>
          <a:p>
            <a:pPr indent="-323850" lvl="0" marL="457200" rtl="0" algn="l">
              <a:spcBef>
                <a:spcPts val="0"/>
              </a:spcBef>
              <a:spcAft>
                <a:spcPts val="0"/>
              </a:spcAft>
              <a:buClr>
                <a:srgbClr val="000000"/>
              </a:buClr>
              <a:buSzPts val="1500"/>
              <a:buFont typeface="Montserrat"/>
              <a:buChar char="❖"/>
            </a:pPr>
            <a:r>
              <a:rPr b="1" lang="en" sz="1500">
                <a:solidFill>
                  <a:srgbClr val="000000"/>
                </a:solidFill>
                <a:latin typeface="Montserrat"/>
                <a:ea typeface="Montserrat"/>
                <a:cs typeface="Montserrat"/>
                <a:sym typeface="Montserrat"/>
              </a:rPr>
              <a:t>Shahed Bukhari </a:t>
            </a:r>
            <a:endParaRPr b="1" sz="1500">
              <a:solidFill>
                <a:srgbClr val="000000"/>
              </a:solidFill>
              <a:latin typeface="Montserrat"/>
              <a:ea typeface="Montserrat"/>
              <a:cs typeface="Montserrat"/>
              <a:sym typeface="Montserrat"/>
            </a:endParaRPr>
          </a:p>
          <a:p>
            <a:pPr indent="-323850" lvl="0" marL="457200" rtl="0" algn="l">
              <a:spcBef>
                <a:spcPts val="0"/>
              </a:spcBef>
              <a:spcAft>
                <a:spcPts val="0"/>
              </a:spcAft>
              <a:buClr>
                <a:srgbClr val="000000"/>
              </a:buClr>
              <a:buSzPts val="1500"/>
              <a:buFont typeface="Montserrat"/>
              <a:buChar char="❖"/>
            </a:pPr>
            <a:r>
              <a:rPr b="1" lang="en" sz="1500">
                <a:solidFill>
                  <a:srgbClr val="000000"/>
                </a:solidFill>
                <a:latin typeface="Montserrat"/>
                <a:ea typeface="Montserrat"/>
                <a:cs typeface="Montserrat"/>
                <a:sym typeface="Montserrat"/>
              </a:rPr>
              <a:t>Roaa alharbi</a:t>
            </a:r>
            <a:endParaRPr b="1" sz="1500">
              <a:solidFill>
                <a:srgbClr val="000000"/>
              </a:solidFill>
              <a:latin typeface="Montserrat"/>
              <a:ea typeface="Montserrat"/>
              <a:cs typeface="Montserrat"/>
              <a:sym typeface="Montserrat"/>
            </a:endParaRPr>
          </a:p>
          <a:p>
            <a:pPr indent="-323850" lvl="0" marL="457200" rtl="0" algn="l">
              <a:spcBef>
                <a:spcPts val="0"/>
              </a:spcBef>
              <a:spcAft>
                <a:spcPts val="0"/>
              </a:spcAft>
              <a:buClr>
                <a:srgbClr val="000000"/>
              </a:buClr>
              <a:buSzPts val="1500"/>
              <a:buFont typeface="Montserrat"/>
              <a:buChar char="❖"/>
            </a:pPr>
            <a:r>
              <a:rPr b="1" lang="en" sz="1500">
                <a:solidFill>
                  <a:srgbClr val="000000"/>
                </a:solidFill>
                <a:latin typeface="Montserrat"/>
                <a:ea typeface="Montserrat"/>
                <a:cs typeface="Montserrat"/>
                <a:sym typeface="Montserrat"/>
              </a:rPr>
              <a:t>Raseel AlWehibi</a:t>
            </a:r>
            <a:endParaRPr b="1" sz="1500">
              <a:solidFill>
                <a:srgbClr val="000000"/>
              </a:solidFill>
              <a:latin typeface="Montserrat"/>
              <a:ea typeface="Montserrat"/>
              <a:cs typeface="Montserrat"/>
              <a:sym typeface="Montserrat"/>
            </a:endParaRPr>
          </a:p>
          <a:p>
            <a:pPr indent="-323850" lvl="0" marL="457200" rtl="0" algn="l">
              <a:spcBef>
                <a:spcPts val="0"/>
              </a:spcBef>
              <a:spcAft>
                <a:spcPts val="0"/>
              </a:spcAft>
              <a:buClr>
                <a:srgbClr val="000000"/>
              </a:buClr>
              <a:buSzPts val="1500"/>
              <a:buFont typeface="Montserrat"/>
              <a:buChar char="❖"/>
            </a:pPr>
            <a:r>
              <a:rPr b="1" lang="en" sz="1500">
                <a:solidFill>
                  <a:srgbClr val="000000"/>
                </a:solidFill>
                <a:latin typeface="Montserrat"/>
                <a:ea typeface="Montserrat"/>
                <a:cs typeface="Montserrat"/>
                <a:sym typeface="Montserrat"/>
              </a:rPr>
              <a:t>Razan alnufaie</a:t>
            </a:r>
            <a:endParaRPr b="1" sz="1500">
              <a:solidFill>
                <a:srgbClr val="000000"/>
              </a:solidFill>
              <a:latin typeface="Montserrat"/>
              <a:ea typeface="Montserrat"/>
              <a:cs typeface="Montserrat"/>
              <a:sym typeface="Montserrat"/>
            </a:endParaRPr>
          </a:p>
          <a:p>
            <a:pPr indent="-323850" lvl="0" marL="457200" rtl="0" algn="l">
              <a:spcBef>
                <a:spcPts val="0"/>
              </a:spcBef>
              <a:spcAft>
                <a:spcPts val="0"/>
              </a:spcAft>
              <a:buSzPts val="1500"/>
              <a:buFont typeface="Montserrat"/>
              <a:buChar char="❖"/>
            </a:pPr>
            <a:r>
              <a:rPr b="1" lang="en" sz="1500">
                <a:solidFill>
                  <a:srgbClr val="000000"/>
                </a:solidFill>
                <a:latin typeface="Montserrat"/>
                <a:ea typeface="Montserrat"/>
                <a:cs typeface="Montserrat"/>
                <a:sym typeface="Montserrat"/>
              </a:rPr>
              <a:t>Ghada Binslmah</a:t>
            </a:r>
            <a:r>
              <a:rPr b="1" lang="en" sz="1500">
                <a:latin typeface="Montserrat"/>
                <a:ea typeface="Montserrat"/>
                <a:cs typeface="Montserrat"/>
                <a:sym typeface="Montserrat"/>
              </a:rPr>
              <a:t> </a:t>
            </a:r>
            <a:endParaRPr b="1" sz="15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9" name="Shape 1439"/>
        <p:cNvGrpSpPr/>
        <p:nvPr/>
      </p:nvGrpSpPr>
      <p:grpSpPr>
        <a:xfrm>
          <a:off x="0" y="0"/>
          <a:ext cx="0" cy="0"/>
          <a:chOff x="0" y="0"/>
          <a:chExt cx="0" cy="0"/>
        </a:xfrm>
      </p:grpSpPr>
      <p:sp>
        <p:nvSpPr>
          <p:cNvPr id="1440" name="Google Shape;1440;p20"/>
          <p:cNvSpPr txBox="1"/>
          <p:nvPr>
            <p:ph type="ctrTitle"/>
          </p:nvPr>
        </p:nvSpPr>
        <p:spPr>
          <a:xfrm>
            <a:off x="604350" y="213275"/>
            <a:ext cx="4653300" cy="54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3000"/>
              <a:t>Creatine metabolism</a:t>
            </a:r>
            <a:endParaRPr sz="3000"/>
          </a:p>
        </p:txBody>
      </p:sp>
      <p:sp>
        <p:nvSpPr>
          <p:cNvPr id="1441" name="Google Shape;1441;p20"/>
          <p:cNvSpPr txBox="1"/>
          <p:nvPr/>
        </p:nvSpPr>
        <p:spPr>
          <a:xfrm>
            <a:off x="0" y="956063"/>
            <a:ext cx="82422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accent1"/>
                </a:solidFill>
                <a:latin typeface="Montserrat"/>
                <a:ea typeface="Montserrat"/>
                <a:cs typeface="Montserrat"/>
                <a:sym typeface="Montserrat"/>
              </a:rPr>
              <a:t>1-Takes place in </a:t>
            </a:r>
            <a:r>
              <a:rPr b="1" lang="en" sz="1500">
                <a:solidFill>
                  <a:schemeClr val="accent1"/>
                </a:solidFill>
                <a:latin typeface="Montserrat"/>
                <a:ea typeface="Montserrat"/>
                <a:cs typeface="Montserrat"/>
                <a:sym typeface="Montserrat"/>
              </a:rPr>
              <a:t>Kidney</a:t>
            </a:r>
            <a:endParaRPr b="1" sz="1500">
              <a:solidFill>
                <a:schemeClr val="accen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500">
                <a:solidFill>
                  <a:schemeClr val="accent1"/>
                </a:solidFill>
                <a:latin typeface="Montserrat"/>
                <a:ea typeface="Montserrat"/>
                <a:cs typeface="Montserrat"/>
                <a:sym typeface="Montserrat"/>
              </a:rPr>
              <a:t>Arginine + Glycine = </a:t>
            </a:r>
            <a:r>
              <a:rPr b="1" lang="en" sz="1500">
                <a:solidFill>
                  <a:schemeClr val="accent1"/>
                </a:solidFill>
                <a:latin typeface="Montserrat"/>
                <a:ea typeface="Montserrat"/>
                <a:cs typeface="Montserrat"/>
                <a:sym typeface="Montserrat"/>
              </a:rPr>
              <a:t>Guanidinoacetate </a:t>
            </a:r>
            <a:r>
              <a:rPr lang="en" sz="1500">
                <a:solidFill>
                  <a:schemeClr val="accent1"/>
                </a:solidFill>
                <a:latin typeface="Montserrat"/>
                <a:ea typeface="Montserrat"/>
                <a:cs typeface="Montserrat"/>
                <a:sym typeface="Montserrat"/>
              </a:rPr>
              <a:t>By </a:t>
            </a:r>
            <a:r>
              <a:rPr b="1" lang="en" sz="1500">
                <a:solidFill>
                  <a:schemeClr val="accent1"/>
                </a:solidFill>
                <a:latin typeface="Montserrat"/>
                <a:ea typeface="Montserrat"/>
                <a:cs typeface="Montserrat"/>
                <a:sym typeface="Montserrat"/>
              </a:rPr>
              <a:t>Amidinotransferase</a:t>
            </a:r>
            <a:endParaRPr b="1" sz="1500">
              <a:solidFill>
                <a:schemeClr val="accen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500">
                <a:solidFill>
                  <a:schemeClr val="accent1"/>
                </a:solidFill>
                <a:latin typeface="Montserrat"/>
                <a:ea typeface="Montserrat"/>
                <a:cs typeface="Montserrat"/>
                <a:sym typeface="Montserrat"/>
              </a:rPr>
              <a:t>Ornithine will be produced as By-product</a:t>
            </a:r>
            <a:endParaRPr sz="1500">
              <a:solidFill>
                <a:schemeClr val="accent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accent1"/>
              </a:solidFill>
              <a:latin typeface="Montserrat"/>
              <a:ea typeface="Montserrat"/>
              <a:cs typeface="Montserrat"/>
              <a:sym typeface="Montserrat"/>
            </a:endParaRPr>
          </a:p>
        </p:txBody>
      </p:sp>
      <p:sp>
        <p:nvSpPr>
          <p:cNvPr id="1442" name="Google Shape;1442;p20"/>
          <p:cNvSpPr txBox="1"/>
          <p:nvPr/>
        </p:nvSpPr>
        <p:spPr>
          <a:xfrm>
            <a:off x="0" y="2588125"/>
            <a:ext cx="74535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accent1"/>
                </a:solidFill>
                <a:latin typeface="Montserrat"/>
                <a:ea typeface="Montserrat"/>
                <a:cs typeface="Montserrat"/>
                <a:sym typeface="Montserrat"/>
              </a:rPr>
              <a:t>2-Takes place in </a:t>
            </a:r>
            <a:r>
              <a:rPr b="1" lang="en" sz="1500">
                <a:solidFill>
                  <a:schemeClr val="accent1"/>
                </a:solidFill>
                <a:latin typeface="Montserrat"/>
                <a:ea typeface="Montserrat"/>
                <a:cs typeface="Montserrat"/>
                <a:sym typeface="Montserrat"/>
              </a:rPr>
              <a:t>Liver</a:t>
            </a:r>
            <a:endParaRPr b="1" sz="1500">
              <a:solidFill>
                <a:schemeClr val="accen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500">
                <a:solidFill>
                  <a:schemeClr val="accent1"/>
                </a:solidFill>
                <a:latin typeface="Montserrat"/>
                <a:ea typeface="Montserrat"/>
                <a:cs typeface="Montserrat"/>
                <a:sym typeface="Montserrat"/>
              </a:rPr>
              <a:t>Guanidinoacetate + SAM = </a:t>
            </a:r>
            <a:r>
              <a:rPr b="1" lang="en" sz="1500">
                <a:solidFill>
                  <a:schemeClr val="accent1"/>
                </a:solidFill>
                <a:latin typeface="Montserrat"/>
                <a:ea typeface="Montserrat"/>
                <a:cs typeface="Montserrat"/>
                <a:sym typeface="Montserrat"/>
              </a:rPr>
              <a:t>Creatine </a:t>
            </a:r>
            <a:r>
              <a:rPr lang="en" sz="1500">
                <a:solidFill>
                  <a:schemeClr val="accent1"/>
                </a:solidFill>
                <a:latin typeface="Montserrat"/>
                <a:ea typeface="Montserrat"/>
                <a:cs typeface="Montserrat"/>
                <a:sym typeface="Montserrat"/>
              </a:rPr>
              <a:t>by </a:t>
            </a:r>
            <a:r>
              <a:rPr b="1" lang="en" sz="1500">
                <a:solidFill>
                  <a:schemeClr val="accent1"/>
                </a:solidFill>
                <a:latin typeface="Montserrat"/>
                <a:ea typeface="Montserrat"/>
                <a:cs typeface="Montserrat"/>
                <a:sym typeface="Montserrat"/>
              </a:rPr>
              <a:t>Methyltransferase</a:t>
            </a:r>
            <a:endParaRPr b="1" sz="1500">
              <a:solidFill>
                <a:schemeClr val="accen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1500">
                <a:solidFill>
                  <a:schemeClr val="accent1"/>
                </a:solidFill>
                <a:latin typeface="Montserrat"/>
                <a:ea typeface="Montserrat"/>
                <a:cs typeface="Montserrat"/>
                <a:sym typeface="Montserrat"/>
              </a:rPr>
              <a:t>SAH </a:t>
            </a:r>
            <a:r>
              <a:rPr lang="en" sz="1500">
                <a:solidFill>
                  <a:schemeClr val="accent1"/>
                </a:solidFill>
                <a:latin typeface="Montserrat"/>
                <a:ea typeface="Montserrat"/>
                <a:cs typeface="Montserrat"/>
                <a:sym typeface="Montserrat"/>
              </a:rPr>
              <a:t>will be produced as By-product</a:t>
            </a:r>
            <a:endParaRPr sz="1500">
              <a:solidFill>
                <a:schemeClr val="accen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500">
                <a:solidFill>
                  <a:schemeClr val="accent1"/>
                </a:solidFill>
                <a:latin typeface="Montserrat"/>
                <a:ea typeface="Montserrat"/>
                <a:cs typeface="Montserrat"/>
                <a:sym typeface="Montserrat"/>
              </a:rPr>
              <a:t>- Addition of methyl group from SAM to GAA by Methyltransferase to</a:t>
            </a:r>
            <a:endParaRPr sz="1500">
              <a:solidFill>
                <a:schemeClr val="accen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500">
                <a:solidFill>
                  <a:schemeClr val="accent1"/>
                </a:solidFill>
                <a:latin typeface="Montserrat"/>
                <a:ea typeface="Montserrat"/>
                <a:cs typeface="Montserrat"/>
                <a:sym typeface="Montserrat"/>
              </a:rPr>
              <a:t>produce creatine</a:t>
            </a:r>
            <a:endParaRPr sz="1500">
              <a:solidFill>
                <a:schemeClr val="accent1"/>
              </a:solidFill>
              <a:latin typeface="Montserrat"/>
              <a:ea typeface="Montserrat"/>
              <a:cs typeface="Montserrat"/>
              <a:sym typeface="Montserrat"/>
            </a:endParaRPr>
          </a:p>
          <a:p>
            <a:pPr indent="0" lvl="0" marL="0" rtl="0" algn="l">
              <a:spcBef>
                <a:spcPts val="0"/>
              </a:spcBef>
              <a:spcAft>
                <a:spcPts val="0"/>
              </a:spcAft>
              <a:buNone/>
            </a:pPr>
            <a:r>
              <a:t/>
            </a:r>
            <a:endParaRPr sz="1500">
              <a:solidFill>
                <a:schemeClr val="accent1"/>
              </a:solidFill>
              <a:latin typeface="Montserrat"/>
              <a:ea typeface="Montserrat"/>
              <a:cs typeface="Montserrat"/>
              <a:sym typeface="Montserrat"/>
            </a:endParaRPr>
          </a:p>
        </p:txBody>
      </p:sp>
      <p:sp>
        <p:nvSpPr>
          <p:cNvPr id="1443" name="Google Shape;1443;p20"/>
          <p:cNvSpPr/>
          <p:nvPr/>
        </p:nvSpPr>
        <p:spPr>
          <a:xfrm>
            <a:off x="6754200" y="1682650"/>
            <a:ext cx="1078200" cy="462000"/>
          </a:xfrm>
          <a:prstGeom prst="rect">
            <a:avLst/>
          </a:prstGeom>
          <a:solidFill>
            <a:schemeClr val="lt2"/>
          </a:solid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Arginine</a:t>
            </a:r>
            <a:endParaRPr>
              <a:latin typeface="Montserrat"/>
              <a:ea typeface="Montserrat"/>
              <a:cs typeface="Montserrat"/>
              <a:sym typeface="Montserrat"/>
            </a:endParaRPr>
          </a:p>
        </p:txBody>
      </p:sp>
      <p:sp>
        <p:nvSpPr>
          <p:cNvPr id="1444" name="Google Shape;1444;p20"/>
          <p:cNvSpPr/>
          <p:nvPr/>
        </p:nvSpPr>
        <p:spPr>
          <a:xfrm>
            <a:off x="7693550" y="2144650"/>
            <a:ext cx="596100" cy="1410300"/>
          </a:xfrm>
          <a:prstGeom prst="downArrow">
            <a:avLst>
              <a:gd fmla="val 50000" name="adj1"/>
              <a:gd fmla="val 50000" name="adj2"/>
            </a:avLst>
          </a:prstGeom>
          <a:solidFill>
            <a:schemeClr val="lt2"/>
          </a:solid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0"/>
          <p:cNvSpPr txBox="1"/>
          <p:nvPr/>
        </p:nvSpPr>
        <p:spPr>
          <a:xfrm>
            <a:off x="8150800" y="2307550"/>
            <a:ext cx="214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Montserrat"/>
                <a:ea typeface="Montserrat"/>
                <a:cs typeface="Montserrat"/>
                <a:sym typeface="Montserrat"/>
              </a:rPr>
              <a:t>Amidinotransferase</a:t>
            </a:r>
            <a:endParaRPr b="1">
              <a:solidFill>
                <a:srgbClr val="FF0000"/>
              </a:solidFill>
              <a:latin typeface="Montserrat"/>
              <a:ea typeface="Montserrat"/>
              <a:cs typeface="Montserrat"/>
              <a:sym typeface="Montserrat"/>
            </a:endParaRPr>
          </a:p>
        </p:txBody>
      </p:sp>
      <p:sp>
        <p:nvSpPr>
          <p:cNvPr id="1446" name="Google Shape;1446;p20"/>
          <p:cNvSpPr txBox="1"/>
          <p:nvPr/>
        </p:nvSpPr>
        <p:spPr>
          <a:xfrm>
            <a:off x="7861988" y="1667350"/>
            <a:ext cx="259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Montserrat"/>
                <a:ea typeface="Montserrat"/>
                <a:cs typeface="Montserrat"/>
                <a:sym typeface="Montserrat"/>
              </a:rPr>
              <a:t>+</a:t>
            </a:r>
            <a:endParaRPr sz="2000">
              <a:latin typeface="Montserrat"/>
              <a:ea typeface="Montserrat"/>
              <a:cs typeface="Montserrat"/>
              <a:sym typeface="Montserrat"/>
            </a:endParaRPr>
          </a:p>
        </p:txBody>
      </p:sp>
      <p:sp>
        <p:nvSpPr>
          <p:cNvPr id="1447" name="Google Shape;1447;p20"/>
          <p:cNvSpPr/>
          <p:nvPr/>
        </p:nvSpPr>
        <p:spPr>
          <a:xfrm>
            <a:off x="8150800" y="1682650"/>
            <a:ext cx="1078200" cy="462000"/>
          </a:xfrm>
          <a:prstGeom prst="rect">
            <a:avLst/>
          </a:prstGeom>
          <a:solidFill>
            <a:schemeClr val="lt2"/>
          </a:solid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Glycine</a:t>
            </a:r>
            <a:endParaRPr>
              <a:latin typeface="Montserrat"/>
              <a:ea typeface="Montserrat"/>
              <a:cs typeface="Montserrat"/>
              <a:sym typeface="Montserrat"/>
            </a:endParaRPr>
          </a:p>
        </p:txBody>
      </p:sp>
      <p:sp>
        <p:nvSpPr>
          <p:cNvPr id="1448" name="Google Shape;1448;p20"/>
          <p:cNvSpPr/>
          <p:nvPr/>
        </p:nvSpPr>
        <p:spPr>
          <a:xfrm rot="10800000">
            <a:off x="7321575" y="2159950"/>
            <a:ext cx="716700" cy="948000"/>
          </a:xfrm>
          <a:prstGeom prst="bentArrow">
            <a:avLst>
              <a:gd fmla="val 25000" name="adj1"/>
              <a:gd fmla="val 25000" name="adj2"/>
              <a:gd fmla="val 25000" name="adj3"/>
              <a:gd fmla="val 43750" name="adj4"/>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0"/>
          <p:cNvSpPr txBox="1"/>
          <p:nvPr/>
        </p:nvSpPr>
        <p:spPr>
          <a:xfrm>
            <a:off x="6299300" y="2707750"/>
            <a:ext cx="156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Ornithine</a:t>
            </a:r>
            <a:endParaRPr>
              <a:latin typeface="Montserrat"/>
              <a:ea typeface="Montserrat"/>
              <a:cs typeface="Montserrat"/>
              <a:sym typeface="Montserrat"/>
            </a:endParaRPr>
          </a:p>
        </p:txBody>
      </p:sp>
      <p:sp>
        <p:nvSpPr>
          <p:cNvPr id="1450" name="Google Shape;1450;p20"/>
          <p:cNvSpPr/>
          <p:nvPr/>
        </p:nvSpPr>
        <p:spPr>
          <a:xfrm>
            <a:off x="6919250" y="3552025"/>
            <a:ext cx="2144700" cy="462000"/>
          </a:xfrm>
          <a:prstGeom prst="rect">
            <a:avLst/>
          </a:prstGeom>
          <a:solidFill>
            <a:schemeClr val="lt2"/>
          </a:solid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Guanidinoacetate</a:t>
            </a:r>
            <a:endParaRPr>
              <a:latin typeface="Montserrat"/>
              <a:ea typeface="Montserrat"/>
              <a:cs typeface="Montserrat"/>
              <a:sym typeface="Montserrat"/>
            </a:endParaRPr>
          </a:p>
        </p:txBody>
      </p:sp>
      <p:sp>
        <p:nvSpPr>
          <p:cNvPr id="1451" name="Google Shape;1451;p20"/>
          <p:cNvSpPr/>
          <p:nvPr/>
        </p:nvSpPr>
        <p:spPr>
          <a:xfrm>
            <a:off x="7693550" y="4014025"/>
            <a:ext cx="596100" cy="1206900"/>
          </a:xfrm>
          <a:prstGeom prst="downArrow">
            <a:avLst>
              <a:gd fmla="val 50000" name="adj1"/>
              <a:gd fmla="val 50000" name="adj2"/>
            </a:avLst>
          </a:prstGeom>
          <a:solidFill>
            <a:schemeClr val="lt2"/>
          </a:solid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0"/>
          <p:cNvSpPr txBox="1"/>
          <p:nvPr/>
        </p:nvSpPr>
        <p:spPr>
          <a:xfrm>
            <a:off x="8150800" y="4164975"/>
            <a:ext cx="214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Methyltransferase</a:t>
            </a:r>
            <a:endParaRPr b="1">
              <a:latin typeface="Montserrat"/>
              <a:ea typeface="Montserrat"/>
              <a:cs typeface="Montserrat"/>
              <a:sym typeface="Montserrat"/>
            </a:endParaRPr>
          </a:p>
        </p:txBody>
      </p:sp>
      <p:sp>
        <p:nvSpPr>
          <p:cNvPr id="1453" name="Google Shape;1453;p20"/>
          <p:cNvSpPr/>
          <p:nvPr/>
        </p:nvSpPr>
        <p:spPr>
          <a:xfrm>
            <a:off x="7079900" y="4164975"/>
            <a:ext cx="782100" cy="400200"/>
          </a:xfrm>
          <a:prstGeom prst="curvedLeft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0"/>
          <p:cNvSpPr txBox="1"/>
          <p:nvPr/>
        </p:nvSpPr>
        <p:spPr>
          <a:xfrm>
            <a:off x="6540950" y="4014025"/>
            <a:ext cx="71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SAM</a:t>
            </a:r>
            <a:endParaRPr>
              <a:latin typeface="Montserrat"/>
              <a:ea typeface="Montserrat"/>
              <a:cs typeface="Montserrat"/>
              <a:sym typeface="Montserrat"/>
            </a:endParaRPr>
          </a:p>
        </p:txBody>
      </p:sp>
      <p:sp>
        <p:nvSpPr>
          <p:cNvPr id="1455" name="Google Shape;1455;p20"/>
          <p:cNvSpPr txBox="1"/>
          <p:nvPr/>
        </p:nvSpPr>
        <p:spPr>
          <a:xfrm>
            <a:off x="6540950" y="4267338"/>
            <a:ext cx="59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SAH</a:t>
            </a:r>
            <a:endParaRPr>
              <a:latin typeface="Montserrat"/>
              <a:ea typeface="Montserrat"/>
              <a:cs typeface="Montserrat"/>
              <a:sym typeface="Montserrat"/>
            </a:endParaRPr>
          </a:p>
        </p:txBody>
      </p:sp>
      <p:sp>
        <p:nvSpPr>
          <p:cNvPr id="1456" name="Google Shape;1456;p20"/>
          <p:cNvSpPr/>
          <p:nvPr/>
        </p:nvSpPr>
        <p:spPr>
          <a:xfrm>
            <a:off x="6919250" y="5220925"/>
            <a:ext cx="2144700" cy="462000"/>
          </a:xfrm>
          <a:prstGeom prst="rect">
            <a:avLst/>
          </a:prstGeom>
          <a:solidFill>
            <a:schemeClr val="lt2"/>
          </a:solid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Creatine</a:t>
            </a:r>
            <a:endParaRPr>
              <a:latin typeface="Montserrat"/>
              <a:ea typeface="Montserrat"/>
              <a:cs typeface="Montserrat"/>
              <a:sym typeface="Montserrat"/>
            </a:endParaRPr>
          </a:p>
        </p:txBody>
      </p:sp>
      <p:sp>
        <p:nvSpPr>
          <p:cNvPr id="1457" name="Google Shape;1457;p20"/>
          <p:cNvSpPr/>
          <p:nvPr/>
        </p:nvSpPr>
        <p:spPr>
          <a:xfrm>
            <a:off x="7693550" y="5680000"/>
            <a:ext cx="596100" cy="1046700"/>
          </a:xfrm>
          <a:prstGeom prst="downArrow">
            <a:avLst>
              <a:gd fmla="val 50000" name="adj1"/>
              <a:gd fmla="val 50000" name="adj2"/>
            </a:avLst>
          </a:prstGeom>
          <a:solidFill>
            <a:schemeClr val="lt2"/>
          </a:solid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0"/>
          <p:cNvSpPr/>
          <p:nvPr/>
        </p:nvSpPr>
        <p:spPr>
          <a:xfrm>
            <a:off x="6919250" y="6745825"/>
            <a:ext cx="2144700" cy="462000"/>
          </a:xfrm>
          <a:prstGeom prst="rect">
            <a:avLst/>
          </a:prstGeom>
          <a:solidFill>
            <a:schemeClr val="lt2"/>
          </a:solid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Creatine phosphate</a:t>
            </a:r>
            <a:endParaRPr>
              <a:latin typeface="Montserrat"/>
              <a:ea typeface="Montserrat"/>
              <a:cs typeface="Montserrat"/>
              <a:sym typeface="Montserrat"/>
            </a:endParaRPr>
          </a:p>
        </p:txBody>
      </p:sp>
      <p:sp>
        <p:nvSpPr>
          <p:cNvPr id="1459" name="Google Shape;1459;p20"/>
          <p:cNvSpPr txBox="1"/>
          <p:nvPr/>
        </p:nvSpPr>
        <p:spPr>
          <a:xfrm>
            <a:off x="8150800" y="5783275"/>
            <a:ext cx="250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Creatine kinase</a:t>
            </a:r>
            <a:endParaRPr b="1">
              <a:latin typeface="Montserrat"/>
              <a:ea typeface="Montserrat"/>
              <a:cs typeface="Montserrat"/>
              <a:sym typeface="Montserrat"/>
            </a:endParaRPr>
          </a:p>
        </p:txBody>
      </p:sp>
      <p:sp>
        <p:nvSpPr>
          <p:cNvPr id="1460" name="Google Shape;1460;p20"/>
          <p:cNvSpPr txBox="1"/>
          <p:nvPr/>
        </p:nvSpPr>
        <p:spPr>
          <a:xfrm>
            <a:off x="0" y="5320300"/>
            <a:ext cx="61026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accent1"/>
                </a:solidFill>
                <a:latin typeface="Montserrat"/>
                <a:ea typeface="Montserrat"/>
                <a:cs typeface="Montserrat"/>
                <a:sym typeface="Montserrat"/>
              </a:rPr>
              <a:t>Creatine phosphate </a:t>
            </a:r>
            <a:r>
              <a:rPr lang="en" sz="1500">
                <a:solidFill>
                  <a:schemeClr val="accent1"/>
                </a:solidFill>
                <a:latin typeface="Montserrat"/>
                <a:ea typeface="Montserrat"/>
                <a:cs typeface="Montserrat"/>
                <a:sym typeface="Montserrat"/>
              </a:rPr>
              <a:t>is the Energy Storage</a:t>
            </a:r>
            <a:endParaRPr sz="1500">
              <a:solidFill>
                <a:schemeClr val="accent1"/>
              </a:solidFill>
              <a:latin typeface="Montserrat"/>
              <a:ea typeface="Montserrat"/>
              <a:cs typeface="Montserrat"/>
              <a:sym typeface="Montserrat"/>
            </a:endParaRPr>
          </a:p>
          <a:p>
            <a:pPr indent="0" lvl="0" marL="0" rtl="0" algn="l">
              <a:spcBef>
                <a:spcPts val="0"/>
              </a:spcBef>
              <a:spcAft>
                <a:spcPts val="0"/>
              </a:spcAft>
              <a:buNone/>
            </a:pPr>
            <a:r>
              <a:rPr b="1" lang="en" sz="1500">
                <a:solidFill>
                  <a:schemeClr val="accent1"/>
                </a:solidFill>
                <a:latin typeface="Montserrat"/>
                <a:ea typeface="Montserrat"/>
                <a:cs typeface="Montserrat"/>
                <a:sym typeface="Montserrat"/>
              </a:rPr>
              <a:t>Creatinine </a:t>
            </a:r>
            <a:r>
              <a:rPr lang="en" sz="1500">
                <a:solidFill>
                  <a:schemeClr val="accent1"/>
                </a:solidFill>
                <a:latin typeface="Montserrat"/>
                <a:ea typeface="Montserrat"/>
                <a:cs typeface="Montserrat"/>
                <a:sym typeface="Montserrat"/>
              </a:rPr>
              <a:t>is the End Product</a:t>
            </a:r>
            <a:endParaRPr sz="1500">
              <a:solidFill>
                <a:schemeClr val="accent1"/>
              </a:solidFill>
              <a:latin typeface="Montserrat"/>
              <a:ea typeface="Montserrat"/>
              <a:cs typeface="Montserrat"/>
              <a:sym typeface="Montserrat"/>
            </a:endParaRPr>
          </a:p>
          <a:p>
            <a:pPr indent="0" lvl="0" marL="0" rtl="0" algn="l">
              <a:spcBef>
                <a:spcPts val="0"/>
              </a:spcBef>
              <a:spcAft>
                <a:spcPts val="0"/>
              </a:spcAft>
              <a:buNone/>
            </a:pPr>
            <a:r>
              <a:rPr lang="en" sz="1500">
                <a:solidFill>
                  <a:schemeClr val="accent1"/>
                </a:solidFill>
                <a:latin typeface="Montserrat"/>
                <a:ea typeface="Montserrat"/>
                <a:cs typeface="Montserrat"/>
                <a:sym typeface="Montserrat"/>
              </a:rPr>
              <a:t>GAA= Guanidinoacetate</a:t>
            </a:r>
            <a:endParaRPr sz="1500">
              <a:solidFill>
                <a:schemeClr val="accent1"/>
              </a:solidFill>
              <a:latin typeface="Montserrat"/>
              <a:ea typeface="Montserrat"/>
              <a:cs typeface="Montserrat"/>
              <a:sym typeface="Montserrat"/>
            </a:endParaRPr>
          </a:p>
          <a:p>
            <a:pPr indent="0" lvl="0" marL="0" rtl="0" algn="l">
              <a:spcBef>
                <a:spcPts val="0"/>
              </a:spcBef>
              <a:spcAft>
                <a:spcPts val="0"/>
              </a:spcAft>
              <a:buNone/>
            </a:pPr>
            <a:r>
              <a:rPr lang="en" sz="1500">
                <a:solidFill>
                  <a:schemeClr val="accent1"/>
                </a:solidFill>
                <a:latin typeface="Montserrat"/>
                <a:ea typeface="Montserrat"/>
                <a:cs typeface="Montserrat"/>
                <a:sym typeface="Montserrat"/>
              </a:rPr>
              <a:t>SAM = S-Adenosylmethionine</a:t>
            </a:r>
            <a:endParaRPr sz="1500">
              <a:solidFill>
                <a:schemeClr val="accent1"/>
              </a:solidFill>
              <a:latin typeface="Montserrat"/>
              <a:ea typeface="Montserrat"/>
              <a:cs typeface="Montserrat"/>
              <a:sym typeface="Montserrat"/>
            </a:endParaRPr>
          </a:p>
          <a:p>
            <a:pPr indent="0" lvl="0" marL="0" rtl="0" algn="l">
              <a:spcBef>
                <a:spcPts val="0"/>
              </a:spcBef>
              <a:spcAft>
                <a:spcPts val="0"/>
              </a:spcAft>
              <a:buNone/>
            </a:pPr>
            <a:r>
              <a:rPr lang="en" sz="1500">
                <a:solidFill>
                  <a:schemeClr val="accent1"/>
                </a:solidFill>
                <a:latin typeface="Montserrat"/>
                <a:ea typeface="Montserrat"/>
                <a:cs typeface="Montserrat"/>
                <a:sym typeface="Montserrat"/>
              </a:rPr>
              <a:t>SAH = S-adenosylhomocysteine</a:t>
            </a:r>
            <a:endParaRPr sz="1500">
              <a:solidFill>
                <a:schemeClr val="accent1"/>
              </a:solidFill>
              <a:latin typeface="Montserrat"/>
              <a:ea typeface="Montserrat"/>
              <a:cs typeface="Montserrat"/>
              <a:sym typeface="Montserrat"/>
            </a:endParaRPr>
          </a:p>
          <a:p>
            <a:pPr indent="0" lvl="0" marL="0" rtl="0" algn="l">
              <a:spcBef>
                <a:spcPts val="0"/>
              </a:spcBef>
              <a:spcAft>
                <a:spcPts val="0"/>
              </a:spcAft>
              <a:buNone/>
            </a:pPr>
            <a:r>
              <a:t/>
            </a:r>
            <a:endParaRPr sz="1500">
              <a:solidFill>
                <a:schemeClr val="accent1"/>
              </a:solidFill>
              <a:latin typeface="Montserrat"/>
              <a:ea typeface="Montserrat"/>
              <a:cs typeface="Montserrat"/>
              <a:sym typeface="Montserrat"/>
            </a:endParaRPr>
          </a:p>
        </p:txBody>
      </p:sp>
      <p:pic>
        <p:nvPicPr>
          <p:cNvPr id="1461" name="Google Shape;1461;p20">
            <a:hlinkClick r:id="rId3"/>
          </p:cNvPr>
          <p:cNvPicPr preferRelativeResize="0"/>
          <p:nvPr/>
        </p:nvPicPr>
        <p:blipFill>
          <a:blip r:embed="rId4">
            <a:alphaModFix/>
          </a:blip>
          <a:stretch>
            <a:fillRect/>
          </a:stretch>
        </p:blipFill>
        <p:spPr>
          <a:xfrm>
            <a:off x="7832400" y="420025"/>
            <a:ext cx="1308001" cy="904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21"/>
          <p:cNvSpPr txBox="1"/>
          <p:nvPr>
            <p:ph type="ctrTitle"/>
          </p:nvPr>
        </p:nvSpPr>
        <p:spPr>
          <a:xfrm>
            <a:off x="430275" y="284425"/>
            <a:ext cx="5222100" cy="1007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000"/>
              <a:t>Creatine biosynthesis</a:t>
            </a:r>
            <a:endParaRPr sz="3000"/>
          </a:p>
        </p:txBody>
      </p:sp>
      <p:sp>
        <p:nvSpPr>
          <p:cNvPr id="1467" name="Google Shape;1467;p21"/>
          <p:cNvSpPr txBox="1"/>
          <p:nvPr>
            <p:ph idx="1" type="subTitle"/>
          </p:nvPr>
        </p:nvSpPr>
        <p:spPr>
          <a:xfrm>
            <a:off x="430275" y="4267375"/>
            <a:ext cx="4837200" cy="254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 </a:t>
            </a:r>
            <a:r>
              <a:rPr b="1" lang="en"/>
              <a:t>Enzymes </a:t>
            </a:r>
            <a:r>
              <a:rPr lang="en"/>
              <a:t>required:</a:t>
            </a:r>
            <a:r>
              <a:rPr lang="en" sz="1400">
                <a:solidFill>
                  <a:srgbClr val="C00000"/>
                </a:solidFill>
                <a:latin typeface="Montserrat ExtraBold"/>
                <a:ea typeface="Montserrat ExtraBold"/>
                <a:cs typeface="Montserrat ExtraBold"/>
                <a:sym typeface="Montserrat ExtraBold"/>
              </a:rPr>
              <a:t>(important)</a:t>
            </a:r>
            <a:r>
              <a:rPr lang="en" sz="1600"/>
              <a:t>🛑</a:t>
            </a:r>
            <a:endParaRPr/>
          </a:p>
          <a:p>
            <a:pPr indent="0" lvl="0" marL="0" rtl="0" algn="l">
              <a:spcBef>
                <a:spcPts val="0"/>
              </a:spcBef>
              <a:spcAft>
                <a:spcPts val="0"/>
              </a:spcAft>
              <a:buClr>
                <a:schemeClr val="dk1"/>
              </a:buClr>
              <a:buSzPts val="1100"/>
              <a:buFont typeface="Arial"/>
              <a:buNone/>
            </a:pPr>
            <a:r>
              <a:rPr lang="en"/>
              <a:t>1- Amidinotransferase</a:t>
            </a:r>
            <a:endParaRPr/>
          </a:p>
          <a:p>
            <a:pPr indent="0" lvl="0" marL="0" rtl="0" algn="l">
              <a:spcBef>
                <a:spcPts val="0"/>
              </a:spcBef>
              <a:spcAft>
                <a:spcPts val="0"/>
              </a:spcAft>
              <a:buClr>
                <a:schemeClr val="dk1"/>
              </a:buClr>
              <a:buSzPts val="1100"/>
              <a:buFont typeface="Arial"/>
              <a:buNone/>
            </a:pPr>
            <a:r>
              <a:rPr lang="en"/>
              <a:t>2- Methyltransferase</a:t>
            </a:r>
            <a:endParaRPr/>
          </a:p>
          <a:p>
            <a:pPr indent="0" lvl="0" marL="0" rtl="0" algn="l">
              <a:spcBef>
                <a:spcPts val="0"/>
              </a:spcBef>
              <a:spcAft>
                <a:spcPts val="0"/>
              </a:spcAft>
              <a:buClr>
                <a:schemeClr val="dk1"/>
              </a:buClr>
              <a:buSzPts val="1100"/>
              <a:buFont typeface="Arial"/>
              <a:buNone/>
            </a:pPr>
            <a:r>
              <a:rPr lang="en"/>
              <a:t>3-Creatine kinase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 </a:t>
            </a:r>
            <a:r>
              <a:rPr b="1" lang="en"/>
              <a:t>Products:</a:t>
            </a:r>
            <a:endParaRPr b="1"/>
          </a:p>
          <a:p>
            <a:pPr indent="0" lvl="0" marL="0" rtl="0" algn="l">
              <a:spcBef>
                <a:spcPts val="0"/>
              </a:spcBef>
              <a:spcAft>
                <a:spcPts val="0"/>
              </a:spcAft>
              <a:buClr>
                <a:schemeClr val="dk1"/>
              </a:buClr>
              <a:buSzPts val="1100"/>
              <a:buFont typeface="Arial"/>
              <a:buNone/>
            </a:pPr>
            <a:r>
              <a:rPr lang="en"/>
              <a:t>- Creatine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 </a:t>
            </a:r>
            <a:r>
              <a:rPr b="1" lang="en"/>
              <a:t>By-product</a:t>
            </a:r>
            <a:endParaRPr b="1"/>
          </a:p>
          <a:p>
            <a:pPr indent="0" lvl="0" marL="0" rtl="0" algn="l">
              <a:spcBef>
                <a:spcPts val="0"/>
              </a:spcBef>
              <a:spcAft>
                <a:spcPts val="0"/>
              </a:spcAft>
              <a:buClr>
                <a:schemeClr val="dk1"/>
              </a:buClr>
              <a:buSzPts val="1100"/>
              <a:buFont typeface="Arial"/>
              <a:buNone/>
            </a:pPr>
            <a:r>
              <a:rPr lang="en"/>
              <a:t>1- SAH </a:t>
            </a:r>
            <a:r>
              <a:rPr lang="en" sz="1500"/>
              <a:t>( from SAM )</a:t>
            </a:r>
            <a:endParaRPr sz="1500"/>
          </a:p>
          <a:p>
            <a:pPr indent="0" lvl="0" marL="0" rtl="0" algn="l">
              <a:spcBef>
                <a:spcPts val="0"/>
              </a:spcBef>
              <a:spcAft>
                <a:spcPts val="0"/>
              </a:spcAft>
              <a:buClr>
                <a:schemeClr val="dk1"/>
              </a:buClr>
              <a:buSzPts val="1100"/>
              <a:buFont typeface="Arial"/>
              <a:buNone/>
            </a:pPr>
            <a:r>
              <a:rPr lang="en"/>
              <a:t>2- Ornithine (amino acid)</a:t>
            </a:r>
            <a:endParaRPr/>
          </a:p>
          <a:p>
            <a:pPr indent="0" lvl="0" marL="0" rtl="0" algn="l">
              <a:spcBef>
                <a:spcPts val="0"/>
              </a:spcBef>
              <a:spcAft>
                <a:spcPts val="0"/>
              </a:spcAft>
              <a:buNone/>
            </a:pPr>
            <a:r>
              <a:t/>
            </a:r>
            <a:endParaRPr/>
          </a:p>
        </p:txBody>
      </p:sp>
      <p:sp>
        <p:nvSpPr>
          <p:cNvPr id="1468" name="Google Shape;1468;p21"/>
          <p:cNvSpPr txBox="1"/>
          <p:nvPr>
            <p:ph idx="2" type="subTitle"/>
          </p:nvPr>
        </p:nvSpPr>
        <p:spPr>
          <a:xfrm>
            <a:off x="430275" y="1494925"/>
            <a:ext cx="6041400" cy="1194900"/>
          </a:xfrm>
          <a:prstGeom prst="rect">
            <a:avLst/>
          </a:prstGeom>
        </p:spPr>
        <p:txBody>
          <a:bodyPr anchorCtr="0" anchor="ctr" bIns="91425" lIns="91425" spcFirstLastPara="1" rIns="91425" wrap="square" tIns="91425">
            <a:normAutofit fontScale="25000" lnSpcReduction="20000"/>
          </a:bodyPr>
          <a:lstStyle/>
          <a:p>
            <a:pPr indent="0" lvl="0" marL="0" rtl="0" algn="l">
              <a:spcBef>
                <a:spcPts val="0"/>
              </a:spcBef>
              <a:spcAft>
                <a:spcPts val="0"/>
              </a:spcAft>
              <a:buClr>
                <a:schemeClr val="dk1"/>
              </a:buClr>
              <a:buSzPts val="275"/>
              <a:buFont typeface="Arial"/>
              <a:buNone/>
            </a:pPr>
            <a:r>
              <a:rPr lang="en" sz="7200"/>
              <a:t>- Three </a:t>
            </a:r>
            <a:r>
              <a:rPr b="1" lang="en" sz="7200"/>
              <a:t>amino acids</a:t>
            </a:r>
            <a:r>
              <a:rPr lang="en" sz="7200"/>
              <a:t> are required:</a:t>
            </a:r>
            <a:r>
              <a:rPr lang="en" sz="8000"/>
              <a:t> </a:t>
            </a:r>
            <a:r>
              <a:rPr lang="en" sz="5000">
                <a:solidFill>
                  <a:srgbClr val="C00000"/>
                </a:solidFill>
                <a:latin typeface="Montserrat ExtraBold"/>
                <a:ea typeface="Montserrat ExtraBold"/>
                <a:cs typeface="Montserrat ExtraBold"/>
                <a:sym typeface="Montserrat ExtraBold"/>
              </a:rPr>
              <a:t>(important slide)</a:t>
            </a:r>
            <a:r>
              <a:rPr lang="en" sz="5200"/>
              <a:t>🛑</a:t>
            </a:r>
            <a:endParaRPr sz="8000"/>
          </a:p>
          <a:p>
            <a:pPr indent="0" lvl="0" marL="0" rtl="0" algn="l">
              <a:spcBef>
                <a:spcPts val="0"/>
              </a:spcBef>
              <a:spcAft>
                <a:spcPts val="0"/>
              </a:spcAft>
              <a:buClr>
                <a:schemeClr val="dk1"/>
              </a:buClr>
              <a:buSzPts val="275"/>
              <a:buFont typeface="Arial"/>
              <a:buNone/>
            </a:pPr>
            <a:r>
              <a:rPr lang="en" sz="7200"/>
              <a:t>1- Glycine</a:t>
            </a:r>
            <a:endParaRPr sz="7200"/>
          </a:p>
          <a:p>
            <a:pPr indent="0" lvl="0" marL="0" rtl="0" algn="l">
              <a:spcBef>
                <a:spcPts val="0"/>
              </a:spcBef>
              <a:spcAft>
                <a:spcPts val="0"/>
              </a:spcAft>
              <a:buClr>
                <a:schemeClr val="dk1"/>
              </a:buClr>
              <a:buSzPts val="275"/>
              <a:buFont typeface="Arial"/>
              <a:buNone/>
            </a:pPr>
            <a:r>
              <a:rPr lang="en" sz="7200"/>
              <a:t>2- Arginine</a:t>
            </a:r>
            <a:endParaRPr sz="7200"/>
          </a:p>
          <a:p>
            <a:pPr indent="0" lvl="0" marL="0" rtl="0" algn="l">
              <a:spcBef>
                <a:spcPts val="0"/>
              </a:spcBef>
              <a:spcAft>
                <a:spcPts val="0"/>
              </a:spcAft>
              <a:buClr>
                <a:schemeClr val="dk1"/>
              </a:buClr>
              <a:buSzPts val="275"/>
              <a:buFont typeface="Arial"/>
              <a:buNone/>
            </a:pPr>
            <a:r>
              <a:rPr lang="en" sz="7200"/>
              <a:t>3- methionine (as S-Adenosylmethionine) (SAM)</a:t>
            </a:r>
            <a:endParaRPr sz="7200"/>
          </a:p>
          <a:p>
            <a:pPr indent="0" lvl="0" marL="0" rtl="0" algn="l">
              <a:spcBef>
                <a:spcPts val="0"/>
              </a:spcBef>
              <a:spcAft>
                <a:spcPts val="0"/>
              </a:spcAft>
              <a:buNone/>
            </a:pPr>
            <a:r>
              <a:t/>
            </a:r>
            <a:endParaRPr/>
          </a:p>
        </p:txBody>
      </p:sp>
      <p:sp>
        <p:nvSpPr>
          <p:cNvPr id="1469" name="Google Shape;1469;p21"/>
          <p:cNvSpPr txBox="1"/>
          <p:nvPr/>
        </p:nvSpPr>
        <p:spPr>
          <a:xfrm>
            <a:off x="430275" y="3025750"/>
            <a:ext cx="34875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800">
                <a:solidFill>
                  <a:schemeClr val="accent1"/>
                </a:solidFill>
                <a:latin typeface="Montserrat"/>
                <a:ea typeface="Montserrat"/>
                <a:cs typeface="Montserrat"/>
                <a:sym typeface="Montserrat"/>
              </a:rPr>
              <a:t>- </a:t>
            </a:r>
            <a:r>
              <a:rPr b="1" lang="en" sz="1800">
                <a:solidFill>
                  <a:schemeClr val="accent1"/>
                </a:solidFill>
                <a:latin typeface="Montserrat"/>
                <a:ea typeface="Montserrat"/>
                <a:cs typeface="Montserrat"/>
                <a:sym typeface="Montserrat"/>
              </a:rPr>
              <a:t>Sites </a:t>
            </a:r>
            <a:r>
              <a:rPr lang="en" sz="1800">
                <a:solidFill>
                  <a:schemeClr val="accent1"/>
                </a:solidFill>
                <a:latin typeface="Montserrat"/>
                <a:ea typeface="Montserrat"/>
                <a:cs typeface="Montserrat"/>
                <a:sym typeface="Montserrat"/>
              </a:rPr>
              <a:t>of biosynthesis:</a:t>
            </a:r>
            <a:endParaRPr sz="1800">
              <a:solidFill>
                <a:schemeClr val="accen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800">
                <a:solidFill>
                  <a:schemeClr val="accent1"/>
                </a:solidFill>
                <a:latin typeface="Montserrat"/>
                <a:ea typeface="Montserrat"/>
                <a:cs typeface="Montserrat"/>
                <a:sym typeface="Montserrat"/>
              </a:rPr>
              <a:t>1- Kidney</a:t>
            </a:r>
            <a:endParaRPr sz="1800">
              <a:solidFill>
                <a:schemeClr val="accen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800">
                <a:solidFill>
                  <a:schemeClr val="accent1"/>
                </a:solidFill>
                <a:latin typeface="Montserrat"/>
                <a:ea typeface="Montserrat"/>
                <a:cs typeface="Montserrat"/>
                <a:sym typeface="Montserrat"/>
              </a:rPr>
              <a:t>2- Liver</a:t>
            </a:r>
            <a:endParaRPr sz="1800">
              <a:solidFill>
                <a:schemeClr val="accent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accent1"/>
              </a:solidFill>
              <a:latin typeface="Montserrat"/>
              <a:ea typeface="Montserrat"/>
              <a:cs typeface="Montserrat"/>
              <a:sym typeface="Montserrat"/>
            </a:endParaRPr>
          </a:p>
        </p:txBody>
      </p:sp>
      <p:sp>
        <p:nvSpPr>
          <p:cNvPr id="1470" name="Google Shape;1470;p21"/>
          <p:cNvSpPr txBox="1"/>
          <p:nvPr/>
        </p:nvSpPr>
        <p:spPr>
          <a:xfrm>
            <a:off x="7257650" y="6121200"/>
            <a:ext cx="3273600" cy="144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00B050"/>
                </a:solidFill>
                <a:latin typeface="Montserrat"/>
                <a:ea typeface="Montserrat"/>
                <a:cs typeface="Montserrat"/>
                <a:sym typeface="Montserrat"/>
              </a:rPr>
              <a:t>441 doctor’s note :</a:t>
            </a:r>
            <a:endParaRPr sz="1000">
              <a:solidFill>
                <a:srgbClr val="00B050"/>
              </a:solidFill>
              <a:latin typeface="Montserrat"/>
              <a:ea typeface="Montserrat"/>
              <a:cs typeface="Montserrat"/>
              <a:sym typeface="Montserrat"/>
            </a:endParaRPr>
          </a:p>
          <a:p>
            <a:pPr indent="0" lvl="0" marL="0" rtl="0" algn="l">
              <a:spcBef>
                <a:spcPts val="0"/>
              </a:spcBef>
              <a:spcAft>
                <a:spcPts val="0"/>
              </a:spcAft>
              <a:buNone/>
            </a:pPr>
            <a:r>
              <a:rPr lang="en" sz="1000">
                <a:solidFill>
                  <a:srgbClr val="00B050"/>
                </a:solidFill>
                <a:latin typeface="Montserrat"/>
                <a:ea typeface="Montserrat"/>
                <a:cs typeface="Montserrat"/>
                <a:sym typeface="Montserrat"/>
              </a:rPr>
              <a:t>- Arginine exist intensively in </a:t>
            </a:r>
            <a:endParaRPr sz="1000">
              <a:solidFill>
                <a:srgbClr val="00B05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000">
                <a:solidFill>
                  <a:srgbClr val="00B050"/>
                </a:solidFill>
                <a:latin typeface="Montserrat"/>
                <a:ea typeface="Montserrat"/>
                <a:cs typeface="Montserrat"/>
                <a:sym typeface="Montserrat"/>
              </a:rPr>
              <a:t>kidneys</a:t>
            </a:r>
            <a:endParaRPr sz="1000">
              <a:solidFill>
                <a:srgbClr val="00B05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000">
                <a:solidFill>
                  <a:srgbClr val="00B050"/>
                </a:solidFill>
                <a:latin typeface="Montserrat"/>
                <a:ea typeface="Montserrat"/>
                <a:cs typeface="Montserrat"/>
                <a:sym typeface="Montserrat"/>
              </a:rPr>
              <a:t>that’s why the first reaction occurs in kidneys, whereas GAA exist</a:t>
            </a:r>
            <a:endParaRPr sz="1000">
              <a:solidFill>
                <a:srgbClr val="00B05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000">
                <a:solidFill>
                  <a:srgbClr val="00B050"/>
                </a:solidFill>
                <a:latin typeface="Montserrat"/>
                <a:ea typeface="Montserrat"/>
                <a:cs typeface="Montserrat"/>
                <a:sym typeface="Montserrat"/>
              </a:rPr>
              <a:t>intensively in liver that’s why the</a:t>
            </a:r>
            <a:endParaRPr sz="1000">
              <a:solidFill>
                <a:srgbClr val="00B05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000">
                <a:solidFill>
                  <a:srgbClr val="00B050"/>
                </a:solidFill>
                <a:latin typeface="Montserrat"/>
                <a:ea typeface="Montserrat"/>
                <a:cs typeface="Montserrat"/>
                <a:sym typeface="Montserrat"/>
              </a:rPr>
              <a:t>second reaction occurs in liver</a:t>
            </a:r>
            <a:endParaRPr sz="1000">
              <a:solidFill>
                <a:srgbClr val="00B050"/>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00B050"/>
              </a:solidFill>
              <a:latin typeface="Montserrat"/>
              <a:ea typeface="Montserrat"/>
              <a:cs typeface="Montserrat"/>
              <a:sym typeface="Montserrat"/>
            </a:endParaRPr>
          </a:p>
        </p:txBody>
      </p:sp>
      <p:sp>
        <p:nvSpPr>
          <p:cNvPr id="1471" name="Google Shape;1471;p21"/>
          <p:cNvSpPr/>
          <p:nvPr/>
        </p:nvSpPr>
        <p:spPr>
          <a:xfrm>
            <a:off x="6754200" y="1682650"/>
            <a:ext cx="1078200" cy="462000"/>
          </a:xfrm>
          <a:prstGeom prst="rect">
            <a:avLst/>
          </a:prstGeom>
          <a:solidFill>
            <a:schemeClr val="lt2"/>
          </a:solid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Arginine</a:t>
            </a:r>
            <a:endParaRPr>
              <a:latin typeface="Montserrat"/>
              <a:ea typeface="Montserrat"/>
              <a:cs typeface="Montserrat"/>
              <a:sym typeface="Montserrat"/>
            </a:endParaRPr>
          </a:p>
        </p:txBody>
      </p:sp>
      <p:sp>
        <p:nvSpPr>
          <p:cNvPr id="1472" name="Google Shape;1472;p21"/>
          <p:cNvSpPr/>
          <p:nvPr/>
        </p:nvSpPr>
        <p:spPr>
          <a:xfrm>
            <a:off x="8184725" y="1682650"/>
            <a:ext cx="1078200" cy="462000"/>
          </a:xfrm>
          <a:prstGeom prst="rect">
            <a:avLst/>
          </a:prstGeom>
          <a:solidFill>
            <a:schemeClr val="lt2"/>
          </a:solid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Glycine</a:t>
            </a:r>
            <a:endParaRPr>
              <a:latin typeface="Montserrat"/>
              <a:ea typeface="Montserrat"/>
              <a:cs typeface="Montserrat"/>
              <a:sym typeface="Montserrat"/>
            </a:endParaRPr>
          </a:p>
        </p:txBody>
      </p:sp>
      <p:sp>
        <p:nvSpPr>
          <p:cNvPr id="1473" name="Google Shape;1473;p21"/>
          <p:cNvSpPr/>
          <p:nvPr/>
        </p:nvSpPr>
        <p:spPr>
          <a:xfrm rot="10800000">
            <a:off x="7321575" y="2159950"/>
            <a:ext cx="716700" cy="948000"/>
          </a:xfrm>
          <a:prstGeom prst="bentArrow">
            <a:avLst>
              <a:gd fmla="val 25000" name="adj1"/>
              <a:gd fmla="val 25000" name="adj2"/>
              <a:gd fmla="val 25000" name="adj3"/>
              <a:gd fmla="val 43750" name="adj4"/>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1"/>
          <p:cNvSpPr/>
          <p:nvPr/>
        </p:nvSpPr>
        <p:spPr>
          <a:xfrm>
            <a:off x="7693550" y="2144650"/>
            <a:ext cx="596100" cy="1410300"/>
          </a:xfrm>
          <a:prstGeom prst="downArrow">
            <a:avLst>
              <a:gd fmla="val 50000" name="adj1"/>
              <a:gd fmla="val 50000" name="adj2"/>
            </a:avLst>
          </a:prstGeom>
          <a:solidFill>
            <a:schemeClr val="lt2"/>
          </a:solid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1"/>
          <p:cNvSpPr/>
          <p:nvPr/>
        </p:nvSpPr>
        <p:spPr>
          <a:xfrm rot="10800000">
            <a:off x="7321575" y="2159950"/>
            <a:ext cx="716700" cy="948000"/>
          </a:xfrm>
          <a:prstGeom prst="bentArrow">
            <a:avLst>
              <a:gd fmla="val 25000" name="adj1"/>
              <a:gd fmla="val 25000" name="adj2"/>
              <a:gd fmla="val 25000" name="adj3"/>
              <a:gd fmla="val 43750" name="adj4"/>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1"/>
          <p:cNvSpPr txBox="1"/>
          <p:nvPr/>
        </p:nvSpPr>
        <p:spPr>
          <a:xfrm>
            <a:off x="8150800" y="2307550"/>
            <a:ext cx="214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Montserrat"/>
                <a:ea typeface="Montserrat"/>
                <a:cs typeface="Montserrat"/>
                <a:sym typeface="Montserrat"/>
              </a:rPr>
              <a:t>Amidinotransferase</a:t>
            </a:r>
            <a:endParaRPr b="1">
              <a:solidFill>
                <a:srgbClr val="FF0000"/>
              </a:solidFill>
              <a:latin typeface="Montserrat"/>
              <a:ea typeface="Montserrat"/>
              <a:cs typeface="Montserrat"/>
              <a:sym typeface="Montserrat"/>
            </a:endParaRPr>
          </a:p>
        </p:txBody>
      </p:sp>
      <p:sp>
        <p:nvSpPr>
          <p:cNvPr id="1477" name="Google Shape;1477;p21"/>
          <p:cNvSpPr txBox="1"/>
          <p:nvPr/>
        </p:nvSpPr>
        <p:spPr>
          <a:xfrm>
            <a:off x="6299300" y="2707750"/>
            <a:ext cx="156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Ornithine</a:t>
            </a:r>
            <a:endParaRPr>
              <a:latin typeface="Montserrat"/>
              <a:ea typeface="Montserrat"/>
              <a:cs typeface="Montserrat"/>
              <a:sym typeface="Montserrat"/>
            </a:endParaRPr>
          </a:p>
        </p:txBody>
      </p:sp>
      <p:sp>
        <p:nvSpPr>
          <p:cNvPr id="1478" name="Google Shape;1478;p21"/>
          <p:cNvSpPr/>
          <p:nvPr/>
        </p:nvSpPr>
        <p:spPr>
          <a:xfrm>
            <a:off x="6919250" y="3990300"/>
            <a:ext cx="2144700" cy="462000"/>
          </a:xfrm>
          <a:prstGeom prst="rect">
            <a:avLst/>
          </a:prstGeom>
          <a:solidFill>
            <a:schemeClr val="lt2"/>
          </a:solid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Guanidinoacetate</a:t>
            </a:r>
            <a:endParaRPr>
              <a:latin typeface="Montserrat"/>
              <a:ea typeface="Montserrat"/>
              <a:cs typeface="Montserrat"/>
              <a:sym typeface="Montserrat"/>
            </a:endParaRPr>
          </a:p>
        </p:txBody>
      </p:sp>
      <p:sp>
        <p:nvSpPr>
          <p:cNvPr id="1479" name="Google Shape;1479;p21"/>
          <p:cNvSpPr txBox="1"/>
          <p:nvPr/>
        </p:nvSpPr>
        <p:spPr>
          <a:xfrm>
            <a:off x="8150800" y="4603250"/>
            <a:ext cx="214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Montserrat"/>
                <a:ea typeface="Montserrat"/>
                <a:cs typeface="Montserrat"/>
                <a:sym typeface="Montserrat"/>
              </a:rPr>
              <a:t>Methyltransferase</a:t>
            </a:r>
            <a:endParaRPr b="1">
              <a:solidFill>
                <a:srgbClr val="FF0000"/>
              </a:solidFill>
              <a:latin typeface="Montserrat"/>
              <a:ea typeface="Montserrat"/>
              <a:cs typeface="Montserrat"/>
              <a:sym typeface="Montserrat"/>
            </a:endParaRPr>
          </a:p>
        </p:txBody>
      </p:sp>
      <p:sp>
        <p:nvSpPr>
          <p:cNvPr id="1480" name="Google Shape;1480;p21"/>
          <p:cNvSpPr/>
          <p:nvPr/>
        </p:nvSpPr>
        <p:spPr>
          <a:xfrm>
            <a:off x="7701638" y="4452300"/>
            <a:ext cx="579900" cy="1206900"/>
          </a:xfrm>
          <a:prstGeom prst="downArrow">
            <a:avLst>
              <a:gd fmla="val 50000" name="adj1"/>
              <a:gd fmla="val 50000" name="adj2"/>
            </a:avLst>
          </a:prstGeom>
          <a:solidFill>
            <a:schemeClr val="lt2"/>
          </a:solid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1"/>
          <p:cNvSpPr/>
          <p:nvPr/>
        </p:nvSpPr>
        <p:spPr>
          <a:xfrm>
            <a:off x="6919250" y="5659200"/>
            <a:ext cx="2144700" cy="462000"/>
          </a:xfrm>
          <a:prstGeom prst="rect">
            <a:avLst/>
          </a:prstGeom>
          <a:solidFill>
            <a:schemeClr val="lt2"/>
          </a:solid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Creatine</a:t>
            </a:r>
            <a:endParaRPr>
              <a:latin typeface="Montserrat"/>
              <a:ea typeface="Montserrat"/>
              <a:cs typeface="Montserrat"/>
              <a:sym typeface="Montserrat"/>
            </a:endParaRPr>
          </a:p>
        </p:txBody>
      </p:sp>
      <p:sp>
        <p:nvSpPr>
          <p:cNvPr id="1482" name="Google Shape;1482;p21"/>
          <p:cNvSpPr txBox="1"/>
          <p:nvPr/>
        </p:nvSpPr>
        <p:spPr>
          <a:xfrm>
            <a:off x="6540950" y="4705613"/>
            <a:ext cx="59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SAH</a:t>
            </a:r>
            <a:endParaRPr>
              <a:latin typeface="Montserrat"/>
              <a:ea typeface="Montserrat"/>
              <a:cs typeface="Montserrat"/>
              <a:sym typeface="Montserrat"/>
            </a:endParaRPr>
          </a:p>
        </p:txBody>
      </p:sp>
      <p:sp>
        <p:nvSpPr>
          <p:cNvPr id="1483" name="Google Shape;1483;p21"/>
          <p:cNvSpPr txBox="1"/>
          <p:nvPr/>
        </p:nvSpPr>
        <p:spPr>
          <a:xfrm>
            <a:off x="6540950" y="4452300"/>
            <a:ext cx="71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SAM</a:t>
            </a:r>
            <a:endParaRPr>
              <a:latin typeface="Montserrat"/>
              <a:ea typeface="Montserrat"/>
              <a:cs typeface="Montserrat"/>
              <a:sym typeface="Montserrat"/>
            </a:endParaRPr>
          </a:p>
        </p:txBody>
      </p:sp>
      <p:sp>
        <p:nvSpPr>
          <p:cNvPr id="1484" name="Google Shape;1484;p21"/>
          <p:cNvSpPr/>
          <p:nvPr/>
        </p:nvSpPr>
        <p:spPr>
          <a:xfrm>
            <a:off x="7079900" y="4603250"/>
            <a:ext cx="782100" cy="400200"/>
          </a:xfrm>
          <a:prstGeom prst="curvedLeft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1"/>
          <p:cNvSpPr txBox="1"/>
          <p:nvPr/>
        </p:nvSpPr>
        <p:spPr>
          <a:xfrm>
            <a:off x="5379675" y="2713550"/>
            <a:ext cx="682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486" name="Google Shape;1486;p21"/>
          <p:cNvSpPr txBox="1"/>
          <p:nvPr/>
        </p:nvSpPr>
        <p:spPr>
          <a:xfrm>
            <a:off x="7548350" y="3536725"/>
            <a:ext cx="886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accent1"/>
                </a:solidFill>
                <a:latin typeface="Montserrat"/>
                <a:ea typeface="Montserrat"/>
                <a:cs typeface="Montserrat"/>
                <a:sym typeface="Montserrat"/>
              </a:rPr>
              <a:t>Liver </a:t>
            </a:r>
            <a:r>
              <a:rPr lang="en" sz="2000">
                <a:solidFill>
                  <a:srgbClr val="FF0000"/>
                </a:solidFill>
                <a:latin typeface="Montserrat"/>
                <a:ea typeface="Montserrat"/>
                <a:cs typeface="Montserrat"/>
                <a:sym typeface="Montserrat"/>
              </a:rPr>
              <a:t> </a:t>
            </a:r>
            <a:endParaRPr sz="2000">
              <a:solidFill>
                <a:srgbClr val="FF0000"/>
              </a:solidFill>
              <a:latin typeface="Montserrat"/>
              <a:ea typeface="Montserrat"/>
              <a:cs typeface="Montserrat"/>
              <a:sym typeface="Montserrat"/>
            </a:endParaRPr>
          </a:p>
        </p:txBody>
      </p:sp>
      <p:sp>
        <p:nvSpPr>
          <p:cNvPr id="1487" name="Google Shape;1487;p21"/>
          <p:cNvSpPr txBox="1"/>
          <p:nvPr/>
        </p:nvSpPr>
        <p:spPr>
          <a:xfrm>
            <a:off x="7331000" y="1042025"/>
            <a:ext cx="1321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accent1"/>
                </a:solidFill>
                <a:latin typeface="Montserrat"/>
                <a:ea typeface="Montserrat"/>
                <a:cs typeface="Montserrat"/>
                <a:sym typeface="Montserrat"/>
              </a:rPr>
              <a:t>Kidneys </a:t>
            </a:r>
            <a:endParaRPr b="1" sz="2000">
              <a:solidFill>
                <a:schemeClr val="accen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1" name="Shape 1491"/>
        <p:cNvGrpSpPr/>
        <p:nvPr/>
      </p:nvGrpSpPr>
      <p:grpSpPr>
        <a:xfrm>
          <a:off x="0" y="0"/>
          <a:ext cx="0" cy="0"/>
          <a:chOff x="0" y="0"/>
          <a:chExt cx="0" cy="0"/>
        </a:xfrm>
      </p:grpSpPr>
      <p:sp>
        <p:nvSpPr>
          <p:cNvPr id="1492" name="Google Shape;1492;p22"/>
          <p:cNvSpPr txBox="1"/>
          <p:nvPr>
            <p:ph type="ctrTitle"/>
          </p:nvPr>
        </p:nvSpPr>
        <p:spPr>
          <a:xfrm>
            <a:off x="513200" y="158425"/>
            <a:ext cx="6063300" cy="1075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000"/>
              <a:t>Distribution of body creatine</a:t>
            </a:r>
            <a:endParaRPr sz="3000"/>
          </a:p>
        </p:txBody>
      </p:sp>
      <p:sp>
        <p:nvSpPr>
          <p:cNvPr id="1493" name="Google Shape;1493;p22"/>
          <p:cNvSpPr txBox="1"/>
          <p:nvPr>
            <p:ph idx="2" type="subTitle"/>
          </p:nvPr>
        </p:nvSpPr>
        <p:spPr>
          <a:xfrm>
            <a:off x="110349" y="2040000"/>
            <a:ext cx="5399700" cy="54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 Transported from liver to other tissues</a:t>
            </a:r>
            <a:endParaRPr sz="1800"/>
          </a:p>
        </p:txBody>
      </p:sp>
      <p:sp>
        <p:nvSpPr>
          <p:cNvPr id="1494" name="Google Shape;1494;p22"/>
          <p:cNvSpPr txBox="1"/>
          <p:nvPr/>
        </p:nvSpPr>
        <p:spPr>
          <a:xfrm>
            <a:off x="110350" y="3175675"/>
            <a:ext cx="503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accent1"/>
                </a:solidFill>
                <a:latin typeface="Montserrat"/>
                <a:ea typeface="Montserrat"/>
                <a:cs typeface="Montserrat"/>
                <a:sym typeface="Montserrat"/>
              </a:rPr>
              <a:t>● </a:t>
            </a:r>
            <a:r>
              <a:rPr b="1" lang="en" sz="1800">
                <a:solidFill>
                  <a:schemeClr val="accent1"/>
                </a:solidFill>
                <a:latin typeface="Montserrat"/>
                <a:ea typeface="Montserrat"/>
                <a:cs typeface="Montserrat"/>
                <a:sym typeface="Montserrat"/>
              </a:rPr>
              <a:t>98%</a:t>
            </a:r>
            <a:r>
              <a:rPr lang="en" sz="1800">
                <a:solidFill>
                  <a:schemeClr val="accent1"/>
                </a:solidFill>
                <a:latin typeface="Montserrat"/>
                <a:ea typeface="Montserrat"/>
                <a:cs typeface="Montserrat"/>
                <a:sym typeface="Montserrat"/>
              </a:rPr>
              <a:t> in skeletal and heart muscles</a:t>
            </a:r>
            <a:endParaRPr sz="1800">
              <a:solidFill>
                <a:schemeClr val="accent1"/>
              </a:solidFill>
              <a:latin typeface="Montserrat"/>
              <a:ea typeface="Montserrat"/>
              <a:cs typeface="Montserrat"/>
              <a:sym typeface="Montserrat"/>
            </a:endParaRPr>
          </a:p>
        </p:txBody>
      </p:sp>
      <p:sp>
        <p:nvSpPr>
          <p:cNvPr id="1495" name="Google Shape;1495;p22"/>
          <p:cNvSpPr txBox="1"/>
          <p:nvPr/>
        </p:nvSpPr>
        <p:spPr>
          <a:xfrm>
            <a:off x="110350" y="4751650"/>
            <a:ext cx="67068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800">
                <a:solidFill>
                  <a:schemeClr val="accent1"/>
                </a:solidFill>
                <a:latin typeface="Montserrat"/>
                <a:ea typeface="Montserrat"/>
                <a:cs typeface="Montserrat"/>
                <a:sym typeface="Montserrat"/>
              </a:rPr>
              <a:t>● In </a:t>
            </a:r>
            <a:r>
              <a:rPr b="1" lang="en" sz="1800">
                <a:solidFill>
                  <a:schemeClr val="accent1"/>
                </a:solidFill>
                <a:latin typeface="Montserrat"/>
                <a:ea typeface="Montserrat"/>
                <a:cs typeface="Montserrat"/>
                <a:sym typeface="Montserrat"/>
              </a:rPr>
              <a:t>skeletal muscle</a:t>
            </a:r>
            <a:r>
              <a:rPr lang="en" sz="1800">
                <a:solidFill>
                  <a:schemeClr val="accent1"/>
                </a:solidFill>
                <a:latin typeface="Montserrat"/>
                <a:ea typeface="Montserrat"/>
                <a:cs typeface="Montserrat"/>
                <a:sym typeface="Montserrat"/>
              </a:rPr>
              <a:t> it is converted to </a:t>
            </a:r>
            <a:r>
              <a:rPr b="1" lang="en" sz="1800">
                <a:solidFill>
                  <a:schemeClr val="accent1"/>
                </a:solidFill>
                <a:latin typeface="Montserrat"/>
                <a:ea typeface="Montserrat"/>
                <a:cs typeface="Montserrat"/>
                <a:sym typeface="Montserrat"/>
              </a:rPr>
              <a:t>high</a:t>
            </a:r>
            <a:endParaRPr b="1" sz="1800">
              <a:solidFill>
                <a:schemeClr val="accen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1800">
                <a:solidFill>
                  <a:schemeClr val="accent1"/>
                </a:solidFill>
                <a:latin typeface="Montserrat"/>
                <a:ea typeface="Montserrat"/>
                <a:cs typeface="Montserrat"/>
                <a:sym typeface="Montserrat"/>
              </a:rPr>
              <a:t>energy source </a:t>
            </a:r>
            <a:r>
              <a:rPr lang="en" sz="1800">
                <a:solidFill>
                  <a:schemeClr val="accent1"/>
                </a:solidFill>
                <a:latin typeface="Montserrat"/>
                <a:ea typeface="Montserrat"/>
                <a:cs typeface="Montserrat"/>
                <a:sym typeface="Montserrat"/>
              </a:rPr>
              <a:t>creatine phosphate</a:t>
            </a:r>
            <a:endParaRPr sz="1800">
              <a:solidFill>
                <a:schemeClr val="accen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1800">
                <a:solidFill>
                  <a:schemeClr val="accent1"/>
                </a:solidFill>
                <a:latin typeface="Montserrat"/>
                <a:ea typeface="Montserrat"/>
                <a:cs typeface="Montserrat"/>
                <a:sym typeface="Montserrat"/>
              </a:rPr>
              <a:t>(phosphocreatine)</a:t>
            </a:r>
            <a:endParaRPr b="1" sz="1800">
              <a:solidFill>
                <a:schemeClr val="accent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accent1"/>
              </a:solidFill>
              <a:latin typeface="Montserrat"/>
              <a:ea typeface="Montserrat"/>
              <a:cs typeface="Montserrat"/>
              <a:sym typeface="Montserrat"/>
            </a:endParaRPr>
          </a:p>
        </p:txBody>
      </p:sp>
      <p:sp>
        <p:nvSpPr>
          <p:cNvPr id="1496" name="Google Shape;1496;p22"/>
          <p:cNvSpPr/>
          <p:nvPr/>
        </p:nvSpPr>
        <p:spPr>
          <a:xfrm>
            <a:off x="7061450" y="1962300"/>
            <a:ext cx="2144700" cy="462000"/>
          </a:xfrm>
          <a:prstGeom prst="rect">
            <a:avLst/>
          </a:prstGeom>
          <a:solidFill>
            <a:schemeClr val="lt2"/>
          </a:solid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Creatine</a:t>
            </a:r>
            <a:endParaRPr>
              <a:latin typeface="Montserrat"/>
              <a:ea typeface="Montserrat"/>
              <a:cs typeface="Montserrat"/>
              <a:sym typeface="Montserrat"/>
            </a:endParaRPr>
          </a:p>
        </p:txBody>
      </p:sp>
      <p:sp>
        <p:nvSpPr>
          <p:cNvPr id="1497" name="Google Shape;1497;p22"/>
          <p:cNvSpPr/>
          <p:nvPr/>
        </p:nvSpPr>
        <p:spPr>
          <a:xfrm>
            <a:off x="7764625" y="2504325"/>
            <a:ext cx="269400" cy="1046700"/>
          </a:xfrm>
          <a:prstGeom prst="downArrow">
            <a:avLst>
              <a:gd fmla="val 50000" name="adj1"/>
              <a:gd fmla="val 50000" name="adj2"/>
            </a:avLst>
          </a:prstGeom>
          <a:solidFill>
            <a:schemeClr val="lt2"/>
          </a:solid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22"/>
          <p:cNvSpPr/>
          <p:nvPr/>
        </p:nvSpPr>
        <p:spPr>
          <a:xfrm>
            <a:off x="7061450" y="3631050"/>
            <a:ext cx="2144700" cy="462000"/>
          </a:xfrm>
          <a:prstGeom prst="rect">
            <a:avLst/>
          </a:prstGeom>
          <a:solidFill>
            <a:schemeClr val="lt2"/>
          </a:solid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Creatine phosphate</a:t>
            </a:r>
            <a:endParaRPr>
              <a:latin typeface="Montserrat"/>
              <a:ea typeface="Montserrat"/>
              <a:cs typeface="Montserrat"/>
              <a:sym typeface="Montserrat"/>
            </a:endParaRPr>
          </a:p>
        </p:txBody>
      </p:sp>
      <p:sp>
        <p:nvSpPr>
          <p:cNvPr id="1499" name="Google Shape;1499;p22"/>
          <p:cNvSpPr txBox="1"/>
          <p:nvPr/>
        </p:nvSpPr>
        <p:spPr>
          <a:xfrm>
            <a:off x="8561900" y="2827575"/>
            <a:ext cx="250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Montserrat"/>
                <a:ea typeface="Montserrat"/>
                <a:cs typeface="Montserrat"/>
                <a:sym typeface="Montserrat"/>
              </a:rPr>
              <a:t>Creatine kinase</a:t>
            </a:r>
            <a:endParaRPr b="1">
              <a:solidFill>
                <a:srgbClr val="FF0000"/>
              </a:solidFill>
              <a:latin typeface="Montserrat"/>
              <a:ea typeface="Montserrat"/>
              <a:cs typeface="Montserrat"/>
              <a:sym typeface="Montserrat"/>
            </a:endParaRPr>
          </a:p>
        </p:txBody>
      </p:sp>
      <p:sp>
        <p:nvSpPr>
          <p:cNvPr id="1500" name="Google Shape;1500;p22"/>
          <p:cNvSpPr/>
          <p:nvPr/>
        </p:nvSpPr>
        <p:spPr>
          <a:xfrm rot="10800000">
            <a:off x="7999100" y="2504325"/>
            <a:ext cx="269400" cy="1046700"/>
          </a:xfrm>
          <a:prstGeom prst="downArrow">
            <a:avLst>
              <a:gd fmla="val 50000" name="adj1"/>
              <a:gd fmla="val 50000" name="adj2"/>
            </a:avLst>
          </a:prstGeom>
          <a:solidFill>
            <a:schemeClr val="lt2"/>
          </a:solid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22"/>
          <p:cNvSpPr txBox="1"/>
          <p:nvPr/>
        </p:nvSpPr>
        <p:spPr>
          <a:xfrm>
            <a:off x="6383275" y="2672263"/>
            <a:ext cx="59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ATP</a:t>
            </a:r>
            <a:endParaRPr>
              <a:latin typeface="Montserrat"/>
              <a:ea typeface="Montserrat"/>
              <a:cs typeface="Montserrat"/>
              <a:sym typeface="Montserrat"/>
            </a:endParaRPr>
          </a:p>
        </p:txBody>
      </p:sp>
      <p:sp>
        <p:nvSpPr>
          <p:cNvPr id="1502" name="Google Shape;1502;p22"/>
          <p:cNvSpPr txBox="1"/>
          <p:nvPr/>
        </p:nvSpPr>
        <p:spPr>
          <a:xfrm>
            <a:off x="6383275" y="3072475"/>
            <a:ext cx="71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ADP</a:t>
            </a:r>
            <a:endParaRPr>
              <a:latin typeface="Montserrat"/>
              <a:ea typeface="Montserrat"/>
              <a:cs typeface="Montserrat"/>
              <a:sym typeface="Montserrat"/>
            </a:endParaRPr>
          </a:p>
        </p:txBody>
      </p:sp>
      <p:sp>
        <p:nvSpPr>
          <p:cNvPr id="1503" name="Google Shape;1503;p22"/>
          <p:cNvSpPr/>
          <p:nvPr/>
        </p:nvSpPr>
        <p:spPr>
          <a:xfrm flipH="1" rot="10800000">
            <a:off x="6923600" y="2754814"/>
            <a:ext cx="782100" cy="545700"/>
          </a:xfrm>
          <a:prstGeom prst="curvedLeft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22"/>
          <p:cNvSpPr txBox="1"/>
          <p:nvPr/>
        </p:nvSpPr>
        <p:spPr>
          <a:xfrm>
            <a:off x="9358950" y="2504313"/>
            <a:ext cx="59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ATP</a:t>
            </a:r>
            <a:endParaRPr>
              <a:latin typeface="Montserrat"/>
              <a:ea typeface="Montserrat"/>
              <a:cs typeface="Montserrat"/>
              <a:sym typeface="Montserrat"/>
            </a:endParaRPr>
          </a:p>
        </p:txBody>
      </p:sp>
      <p:sp>
        <p:nvSpPr>
          <p:cNvPr id="1505" name="Google Shape;1505;p22"/>
          <p:cNvSpPr txBox="1"/>
          <p:nvPr/>
        </p:nvSpPr>
        <p:spPr>
          <a:xfrm>
            <a:off x="9298650" y="3206425"/>
            <a:ext cx="71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ADP</a:t>
            </a:r>
            <a:endParaRPr>
              <a:latin typeface="Montserrat"/>
              <a:ea typeface="Montserrat"/>
              <a:cs typeface="Montserrat"/>
              <a:sym typeface="Montserrat"/>
            </a:endParaRPr>
          </a:p>
        </p:txBody>
      </p:sp>
      <p:sp>
        <p:nvSpPr>
          <p:cNvPr id="1506" name="Google Shape;1506;p22"/>
          <p:cNvSpPr/>
          <p:nvPr/>
        </p:nvSpPr>
        <p:spPr>
          <a:xfrm flipH="1">
            <a:off x="8336800" y="2585710"/>
            <a:ext cx="782100" cy="1046700"/>
          </a:xfrm>
          <a:prstGeom prst="curvedLeft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0" name="Shape 1510"/>
        <p:cNvGrpSpPr/>
        <p:nvPr/>
      </p:nvGrpSpPr>
      <p:grpSpPr>
        <a:xfrm>
          <a:off x="0" y="0"/>
          <a:ext cx="0" cy="0"/>
          <a:chOff x="0" y="0"/>
          <a:chExt cx="0" cy="0"/>
        </a:xfrm>
      </p:grpSpPr>
      <p:sp>
        <p:nvSpPr>
          <p:cNvPr id="1511" name="Google Shape;1511;p23"/>
          <p:cNvSpPr txBox="1"/>
          <p:nvPr>
            <p:ph type="ctrTitle"/>
          </p:nvPr>
        </p:nvSpPr>
        <p:spPr>
          <a:xfrm>
            <a:off x="963500" y="237000"/>
            <a:ext cx="4830900" cy="924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000"/>
              <a:t>Creatine phosphate</a:t>
            </a:r>
            <a:endParaRPr sz="3000"/>
          </a:p>
        </p:txBody>
      </p:sp>
      <p:sp>
        <p:nvSpPr>
          <p:cNvPr id="1512" name="Google Shape;1512;p23"/>
          <p:cNvSpPr txBox="1"/>
          <p:nvPr>
            <p:ph idx="1" type="subTitle"/>
          </p:nvPr>
        </p:nvSpPr>
        <p:spPr>
          <a:xfrm>
            <a:off x="134025" y="4606950"/>
            <a:ext cx="9167700" cy="831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a:t>
            </a:r>
            <a:r>
              <a:rPr b="1" lang="en"/>
              <a:t>amount </a:t>
            </a:r>
            <a:r>
              <a:rPr lang="en"/>
              <a:t>of creatine phosphate in the body is </a:t>
            </a:r>
            <a:r>
              <a:rPr b="1" lang="en"/>
              <a:t>proportional </a:t>
            </a:r>
            <a:r>
              <a:rPr lang="en"/>
              <a:t>to the </a:t>
            </a:r>
            <a:r>
              <a:rPr b="1" lang="en"/>
              <a:t>mass</a:t>
            </a:r>
            <a:endParaRPr b="1"/>
          </a:p>
          <a:p>
            <a:pPr indent="0" lvl="0" marL="457200" rtl="0" algn="l">
              <a:spcBef>
                <a:spcPts val="0"/>
              </a:spcBef>
              <a:spcAft>
                <a:spcPts val="0"/>
              </a:spcAft>
              <a:buNone/>
            </a:pPr>
            <a:r>
              <a:t/>
            </a:r>
            <a:endParaRPr/>
          </a:p>
        </p:txBody>
      </p:sp>
      <p:sp>
        <p:nvSpPr>
          <p:cNvPr id="1513" name="Google Shape;1513;p23"/>
          <p:cNvSpPr txBox="1"/>
          <p:nvPr>
            <p:ph idx="2" type="subTitle"/>
          </p:nvPr>
        </p:nvSpPr>
        <p:spPr>
          <a:xfrm>
            <a:off x="134025" y="1161300"/>
            <a:ext cx="6632100" cy="21564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b="1" lang="en" sz="1800"/>
              <a:t>High energy </a:t>
            </a:r>
            <a:r>
              <a:rPr lang="en" sz="1800"/>
              <a:t>phosphate compound</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Acts as a </a:t>
            </a:r>
            <a:r>
              <a:rPr b="1" lang="en" sz="1800"/>
              <a:t>storage form </a:t>
            </a:r>
            <a:r>
              <a:rPr lang="en" sz="1800"/>
              <a:t>of energy in the muscle</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Provide </a:t>
            </a:r>
            <a:r>
              <a:rPr b="1" lang="en" sz="1800"/>
              <a:t>small </a:t>
            </a:r>
            <a:r>
              <a:rPr lang="en" sz="1800"/>
              <a:t>but ready source of energy during first few seconds of intense muscular contraction</a:t>
            </a:r>
            <a:endParaRPr sz="1800"/>
          </a:p>
        </p:txBody>
      </p:sp>
      <p:sp>
        <p:nvSpPr>
          <p:cNvPr id="1514" name="Google Shape;1514;p23"/>
          <p:cNvSpPr txBox="1"/>
          <p:nvPr/>
        </p:nvSpPr>
        <p:spPr>
          <a:xfrm>
            <a:off x="912425" y="3258625"/>
            <a:ext cx="43725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accent1"/>
                </a:solidFill>
                <a:latin typeface="Montserrat"/>
                <a:ea typeface="Montserrat"/>
                <a:cs typeface="Montserrat"/>
                <a:sym typeface="Montserrat"/>
              </a:rPr>
              <a:t>It is stored in the muscle, and when intense muscle contraction is</a:t>
            </a:r>
            <a:endParaRPr>
              <a:solidFill>
                <a:schemeClr val="accen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accent1"/>
                </a:solidFill>
                <a:latin typeface="Montserrat"/>
                <a:ea typeface="Montserrat"/>
                <a:cs typeface="Montserrat"/>
                <a:sym typeface="Montserrat"/>
              </a:rPr>
              <a:t>needed, creatine phosphate gives the energy immediately </a:t>
            </a:r>
            <a:endParaRPr>
              <a:solidFill>
                <a:schemeClr val="accent1"/>
              </a:solidFill>
              <a:latin typeface="Montserrat"/>
              <a:ea typeface="Montserrat"/>
              <a:cs typeface="Montserrat"/>
              <a:sym typeface="Montserrat"/>
            </a:endParaRPr>
          </a:p>
          <a:p>
            <a:pPr indent="0" lvl="0" marL="0" rtl="0" algn="l">
              <a:spcBef>
                <a:spcPts val="0"/>
              </a:spcBef>
              <a:spcAft>
                <a:spcPts val="0"/>
              </a:spcAft>
              <a:buNone/>
            </a:pPr>
            <a:r>
              <a:t/>
            </a:r>
            <a:endParaRPr>
              <a:solidFill>
                <a:schemeClr val="accent1"/>
              </a:solidFill>
              <a:latin typeface="Montserrat"/>
              <a:ea typeface="Montserrat"/>
              <a:cs typeface="Montserrat"/>
              <a:sym typeface="Montserrat"/>
            </a:endParaRPr>
          </a:p>
        </p:txBody>
      </p:sp>
      <p:sp>
        <p:nvSpPr>
          <p:cNvPr id="1515" name="Google Shape;1515;p23"/>
          <p:cNvSpPr txBox="1"/>
          <p:nvPr/>
        </p:nvSpPr>
        <p:spPr>
          <a:xfrm>
            <a:off x="628125" y="5438850"/>
            <a:ext cx="8673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accent1"/>
                </a:solidFill>
                <a:latin typeface="Montserrat"/>
                <a:ea typeface="Montserrat"/>
                <a:cs typeface="Montserrat"/>
                <a:sym typeface="Montserrat"/>
              </a:rPr>
              <a:t>Why does the body make creatine phosphate?</a:t>
            </a:r>
            <a:endParaRPr>
              <a:solidFill>
                <a:schemeClr val="accen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accent1"/>
                </a:solidFill>
                <a:latin typeface="Montserrat"/>
                <a:ea typeface="Montserrat"/>
                <a:cs typeface="Montserrat"/>
                <a:sym typeface="Montserrat"/>
              </a:rPr>
              <a:t>Because muscle fibers can’t store a lot of ATP So it stores creatine phosphate for the body’s</a:t>
            </a:r>
            <a:endParaRPr>
              <a:solidFill>
                <a:schemeClr val="accen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accent1"/>
                </a:solidFill>
                <a:latin typeface="Montserrat"/>
                <a:ea typeface="Montserrat"/>
                <a:cs typeface="Montserrat"/>
                <a:sym typeface="Montserrat"/>
              </a:rPr>
              <a:t>need of quick energy source by then creatine phosphate group to ADP to form ATP.</a:t>
            </a:r>
            <a:endParaRPr>
              <a:solidFill>
                <a:schemeClr val="accent1"/>
              </a:solidFill>
              <a:latin typeface="Montserrat"/>
              <a:ea typeface="Montserrat"/>
              <a:cs typeface="Montserrat"/>
              <a:sym typeface="Montserrat"/>
            </a:endParaRPr>
          </a:p>
          <a:p>
            <a:pPr indent="0" lvl="0" marL="0" rtl="0" algn="l">
              <a:spcBef>
                <a:spcPts val="0"/>
              </a:spcBef>
              <a:spcAft>
                <a:spcPts val="0"/>
              </a:spcAft>
              <a:buNone/>
            </a:pPr>
            <a:r>
              <a:t/>
            </a:r>
            <a:endParaRPr>
              <a:solidFill>
                <a:schemeClr val="accent1"/>
              </a:solidFill>
              <a:latin typeface="Montserrat"/>
              <a:ea typeface="Montserrat"/>
              <a:cs typeface="Montserrat"/>
              <a:sym typeface="Montserrat"/>
            </a:endParaRPr>
          </a:p>
        </p:txBody>
      </p:sp>
      <p:pic>
        <p:nvPicPr>
          <p:cNvPr id="1516" name="Google Shape;1516;p23"/>
          <p:cNvPicPr preferRelativeResize="0"/>
          <p:nvPr/>
        </p:nvPicPr>
        <p:blipFill>
          <a:blip r:embed="rId3">
            <a:alphaModFix/>
          </a:blip>
          <a:stretch>
            <a:fillRect/>
          </a:stretch>
        </p:blipFill>
        <p:spPr>
          <a:xfrm>
            <a:off x="6766125" y="1846875"/>
            <a:ext cx="3621076" cy="20508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0" name="Shape 1520"/>
        <p:cNvGrpSpPr/>
        <p:nvPr/>
      </p:nvGrpSpPr>
      <p:grpSpPr>
        <a:xfrm>
          <a:off x="0" y="0"/>
          <a:ext cx="0" cy="0"/>
          <a:chOff x="0" y="0"/>
          <a:chExt cx="0" cy="0"/>
        </a:xfrm>
      </p:grpSpPr>
      <p:sp>
        <p:nvSpPr>
          <p:cNvPr id="1521" name="Google Shape;1521;p24"/>
          <p:cNvSpPr txBox="1"/>
          <p:nvPr>
            <p:ph type="ctrTitle"/>
          </p:nvPr>
        </p:nvSpPr>
        <p:spPr>
          <a:xfrm>
            <a:off x="750225" y="72925"/>
            <a:ext cx="4771800" cy="1161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000"/>
              <a:t>Creatine degradation</a:t>
            </a:r>
            <a:endParaRPr sz="3000"/>
          </a:p>
        </p:txBody>
      </p:sp>
      <p:sp>
        <p:nvSpPr>
          <p:cNvPr id="1522" name="Google Shape;1522;p24"/>
          <p:cNvSpPr txBox="1"/>
          <p:nvPr>
            <p:ph idx="1" type="subTitle"/>
          </p:nvPr>
        </p:nvSpPr>
        <p:spPr>
          <a:xfrm>
            <a:off x="963501" y="5780069"/>
            <a:ext cx="7571700" cy="54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523" name="Google Shape;1523;p24"/>
          <p:cNvSpPr txBox="1"/>
          <p:nvPr>
            <p:ph idx="2" type="subTitle"/>
          </p:nvPr>
        </p:nvSpPr>
        <p:spPr>
          <a:xfrm>
            <a:off x="0" y="831350"/>
            <a:ext cx="10131300" cy="28065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b="1" lang="en" sz="1800"/>
              <a:t>Creatine </a:t>
            </a:r>
            <a:r>
              <a:rPr lang="en" sz="1800"/>
              <a:t>and </a:t>
            </a:r>
            <a:r>
              <a:rPr b="1" lang="en" sz="1800"/>
              <a:t>Creatine phosphate </a:t>
            </a:r>
            <a:r>
              <a:rPr lang="en" sz="1800"/>
              <a:t>spontaneously form </a:t>
            </a:r>
            <a:r>
              <a:rPr b="1" lang="en" sz="1800"/>
              <a:t>Creatinine </a:t>
            </a:r>
            <a:r>
              <a:rPr lang="en" sz="1800"/>
              <a:t>as an end product</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b="1" lang="en" sz="1800"/>
              <a:t>Creatinine </a:t>
            </a:r>
            <a:r>
              <a:rPr lang="en" sz="1800"/>
              <a:t>is excreted in the </a:t>
            </a:r>
            <a:r>
              <a:rPr b="1" lang="en" sz="1800"/>
              <a:t>urine</a:t>
            </a:r>
            <a:endParaRPr b="1"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Serum </a:t>
            </a:r>
            <a:r>
              <a:rPr b="1" lang="en" sz="1800"/>
              <a:t>creatinine </a:t>
            </a:r>
            <a:r>
              <a:rPr lang="en" sz="1800"/>
              <a:t>is a sensitive indicator of </a:t>
            </a:r>
            <a:r>
              <a:rPr b="1" lang="en" sz="1800"/>
              <a:t>kidney disease </a:t>
            </a:r>
            <a:r>
              <a:rPr lang="en" sz="1800"/>
              <a:t>(kidney function test)</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Serum </a:t>
            </a:r>
            <a:r>
              <a:rPr b="1" lang="en" sz="1800"/>
              <a:t>creatinine </a:t>
            </a:r>
            <a:r>
              <a:rPr lang="en" sz="1800"/>
              <a:t>increases with the impairment of </a:t>
            </a:r>
            <a:r>
              <a:rPr b="1" lang="en" sz="1800"/>
              <a:t>kidney function</a:t>
            </a:r>
            <a:endParaRPr b="1" sz="1800"/>
          </a:p>
        </p:txBody>
      </p:sp>
      <p:pic>
        <p:nvPicPr>
          <p:cNvPr id="1524" name="Google Shape;1524;p24"/>
          <p:cNvPicPr preferRelativeResize="0"/>
          <p:nvPr/>
        </p:nvPicPr>
        <p:blipFill>
          <a:blip r:embed="rId3">
            <a:alphaModFix/>
          </a:blip>
          <a:stretch>
            <a:fillRect/>
          </a:stretch>
        </p:blipFill>
        <p:spPr>
          <a:xfrm>
            <a:off x="0" y="3365275"/>
            <a:ext cx="10691999" cy="4194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p25"/>
          <p:cNvSpPr txBox="1"/>
          <p:nvPr>
            <p:ph type="ctrTitle"/>
          </p:nvPr>
        </p:nvSpPr>
        <p:spPr>
          <a:xfrm>
            <a:off x="750200" y="296225"/>
            <a:ext cx="4143600" cy="841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000"/>
              <a:t>Urinary creatinine</a:t>
            </a:r>
            <a:endParaRPr sz="3000"/>
          </a:p>
        </p:txBody>
      </p:sp>
      <p:sp>
        <p:nvSpPr>
          <p:cNvPr id="1530" name="Google Shape;1530;p25"/>
          <p:cNvSpPr txBox="1"/>
          <p:nvPr>
            <p:ph idx="1" type="subTitle"/>
          </p:nvPr>
        </p:nvSpPr>
        <p:spPr>
          <a:xfrm>
            <a:off x="61100" y="5008550"/>
            <a:ext cx="8267400" cy="1068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CK is responsible for the generation of energy in contractile muscle tissues</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CK level change in cardiac and skeletal muscle disorders</a:t>
            </a:r>
            <a:endParaRPr sz="1600"/>
          </a:p>
        </p:txBody>
      </p:sp>
      <p:sp>
        <p:nvSpPr>
          <p:cNvPr id="1531" name="Google Shape;1531;p25"/>
          <p:cNvSpPr txBox="1"/>
          <p:nvPr>
            <p:ph idx="2" type="subTitle"/>
          </p:nvPr>
        </p:nvSpPr>
        <p:spPr>
          <a:xfrm>
            <a:off x="667250" y="1421950"/>
            <a:ext cx="8634000" cy="2784900"/>
          </a:xfrm>
          <a:prstGeom prst="rect">
            <a:avLst/>
          </a:prstGeom>
        </p:spPr>
        <p:txBody>
          <a:bodyPr anchorCtr="0" anchor="ctr" bIns="91425" lIns="91425" spcFirstLastPara="1" rIns="91425" wrap="square" tIns="91425">
            <a:normAutofit/>
          </a:bodyPr>
          <a:lstStyle/>
          <a:p>
            <a:pPr indent="-406400" lvl="0" marL="457200" rtl="0" algn="l">
              <a:spcBef>
                <a:spcPts val="0"/>
              </a:spcBef>
              <a:spcAft>
                <a:spcPts val="0"/>
              </a:spcAft>
              <a:buSzPts val="2800"/>
              <a:buChar char="●"/>
            </a:pPr>
            <a:r>
              <a:rPr lang="en"/>
              <a:t>A typical male excrete about </a:t>
            </a:r>
            <a:r>
              <a:rPr b="1" lang="en"/>
              <a:t>15 mmol creatinine/day</a:t>
            </a:r>
            <a:r>
              <a:rPr lang="en"/>
              <a:t> </a:t>
            </a:r>
            <a:r>
              <a:rPr lang="en">
                <a:solidFill>
                  <a:srgbClr val="9E9E9E"/>
                </a:solidFill>
              </a:rPr>
              <a:t>affected by mass</a:t>
            </a:r>
            <a:endParaRPr>
              <a:solidFill>
                <a:srgbClr val="9E9E9E"/>
              </a:solidFill>
            </a:endParaRPr>
          </a:p>
          <a:p>
            <a:pPr indent="-406400" lvl="0" marL="457200" rtl="0" algn="l">
              <a:spcBef>
                <a:spcPts val="0"/>
              </a:spcBef>
              <a:spcAft>
                <a:spcPts val="0"/>
              </a:spcAft>
              <a:buSzPts val="2800"/>
              <a:buChar char="●"/>
            </a:pPr>
            <a:r>
              <a:rPr lang="en"/>
              <a:t>Decrease in muscle mass (in muscular dystrophy or paralysis) leads to decreased level of urinary creatinine </a:t>
            </a:r>
            <a:r>
              <a:rPr lang="en" sz="1100">
                <a:solidFill>
                  <a:srgbClr val="999999"/>
                </a:solidFill>
              </a:rPr>
              <a:t>( because </a:t>
            </a:r>
            <a:r>
              <a:rPr lang="en" sz="1100">
                <a:solidFill>
                  <a:srgbClr val="999999"/>
                </a:solidFill>
              </a:rPr>
              <a:t>creatine</a:t>
            </a:r>
            <a:r>
              <a:rPr lang="en" sz="1100">
                <a:solidFill>
                  <a:srgbClr val="999999"/>
                </a:solidFill>
              </a:rPr>
              <a:t> and </a:t>
            </a:r>
            <a:r>
              <a:rPr lang="en" sz="1100">
                <a:solidFill>
                  <a:srgbClr val="999999"/>
                </a:solidFill>
              </a:rPr>
              <a:t>creatine phosphate </a:t>
            </a:r>
            <a:r>
              <a:rPr lang="en" sz="1100">
                <a:solidFill>
                  <a:srgbClr val="999999"/>
                </a:solidFill>
              </a:rPr>
              <a:t> are less )</a:t>
            </a:r>
            <a:endParaRPr sz="1100">
              <a:solidFill>
                <a:srgbClr val="999999"/>
              </a:solidFill>
            </a:endParaRPr>
          </a:p>
          <a:p>
            <a:pPr indent="-406400" lvl="0" marL="457200" rtl="0" algn="l">
              <a:spcBef>
                <a:spcPts val="0"/>
              </a:spcBef>
              <a:spcAft>
                <a:spcPts val="0"/>
              </a:spcAft>
              <a:buSzPts val="2800"/>
              <a:buChar char="●"/>
            </a:pPr>
            <a:r>
              <a:rPr lang="en"/>
              <a:t>The amount of creatinine in urine is used as an indicator for the </a:t>
            </a:r>
            <a:r>
              <a:rPr b="1" lang="en"/>
              <a:t>proper collection of 24</a:t>
            </a:r>
            <a:r>
              <a:rPr lang="en"/>
              <a:t> hours urine sample</a:t>
            </a:r>
            <a:endParaRPr/>
          </a:p>
          <a:p>
            <a:pPr indent="-406400" lvl="0" marL="457200" rtl="0" algn="l">
              <a:spcBef>
                <a:spcPts val="0"/>
              </a:spcBef>
              <a:spcAft>
                <a:spcPts val="0"/>
              </a:spcAft>
              <a:buClr>
                <a:srgbClr val="999999"/>
              </a:buClr>
              <a:buSzPts val="2800"/>
              <a:buChar char="●"/>
            </a:pPr>
            <a:r>
              <a:rPr lang="en">
                <a:solidFill>
                  <a:srgbClr val="999999"/>
                </a:solidFill>
              </a:rPr>
              <a:t>The level of creatinine depends on muscle mass, gender, and age</a:t>
            </a:r>
            <a:endParaRPr>
              <a:solidFill>
                <a:srgbClr val="999999"/>
              </a:solidFill>
            </a:endParaRPr>
          </a:p>
        </p:txBody>
      </p:sp>
      <p:sp>
        <p:nvSpPr>
          <p:cNvPr id="1532" name="Google Shape;1532;p25"/>
          <p:cNvSpPr txBox="1"/>
          <p:nvPr/>
        </p:nvSpPr>
        <p:spPr>
          <a:xfrm>
            <a:off x="1010550" y="4284450"/>
            <a:ext cx="4242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accent1"/>
                </a:solidFill>
                <a:latin typeface="Montserrat"/>
                <a:ea typeface="Montserrat"/>
                <a:cs typeface="Montserrat"/>
                <a:sym typeface="Montserrat"/>
              </a:rPr>
              <a:t>Creatine kinase (CK)</a:t>
            </a:r>
            <a:endParaRPr b="1" sz="3000">
              <a:solidFill>
                <a:schemeClr val="accent1"/>
              </a:solidFill>
              <a:latin typeface="Montserrat"/>
              <a:ea typeface="Montserrat"/>
              <a:cs typeface="Montserrat"/>
              <a:sym typeface="Montserrat"/>
            </a:endParaRPr>
          </a:p>
        </p:txBody>
      </p:sp>
      <p:sp>
        <p:nvSpPr>
          <p:cNvPr id="1533" name="Google Shape;1533;p25"/>
          <p:cNvSpPr/>
          <p:nvPr/>
        </p:nvSpPr>
        <p:spPr>
          <a:xfrm>
            <a:off x="7865350" y="4070100"/>
            <a:ext cx="2144700" cy="462000"/>
          </a:xfrm>
          <a:prstGeom prst="rect">
            <a:avLst/>
          </a:prstGeom>
          <a:solidFill>
            <a:schemeClr val="lt2"/>
          </a:solid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Creatine</a:t>
            </a:r>
            <a:endParaRPr>
              <a:latin typeface="Montserrat"/>
              <a:ea typeface="Montserrat"/>
              <a:cs typeface="Montserrat"/>
              <a:sym typeface="Montserrat"/>
            </a:endParaRPr>
          </a:p>
        </p:txBody>
      </p:sp>
      <p:sp>
        <p:nvSpPr>
          <p:cNvPr id="1534" name="Google Shape;1534;p25"/>
          <p:cNvSpPr/>
          <p:nvPr/>
        </p:nvSpPr>
        <p:spPr>
          <a:xfrm>
            <a:off x="8698650" y="4610300"/>
            <a:ext cx="269400" cy="1046700"/>
          </a:xfrm>
          <a:prstGeom prst="downArrow">
            <a:avLst>
              <a:gd fmla="val 50000" name="adj1"/>
              <a:gd fmla="val 50000" name="adj2"/>
            </a:avLst>
          </a:prstGeom>
          <a:solidFill>
            <a:schemeClr val="lt2"/>
          </a:solid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25"/>
          <p:cNvSpPr/>
          <p:nvPr/>
        </p:nvSpPr>
        <p:spPr>
          <a:xfrm rot="10800000">
            <a:off x="8968050" y="4571200"/>
            <a:ext cx="269400" cy="1046700"/>
          </a:xfrm>
          <a:prstGeom prst="downArrow">
            <a:avLst>
              <a:gd fmla="val 50000" name="adj1"/>
              <a:gd fmla="val 50000" name="adj2"/>
            </a:avLst>
          </a:prstGeom>
          <a:solidFill>
            <a:schemeClr val="lt2"/>
          </a:solid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25"/>
          <p:cNvSpPr/>
          <p:nvPr/>
        </p:nvSpPr>
        <p:spPr>
          <a:xfrm>
            <a:off x="7865350" y="5657000"/>
            <a:ext cx="2144700" cy="462000"/>
          </a:xfrm>
          <a:prstGeom prst="rect">
            <a:avLst/>
          </a:prstGeom>
          <a:solidFill>
            <a:schemeClr val="lt2"/>
          </a:solid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Creatine phosphate</a:t>
            </a:r>
            <a:endParaRPr>
              <a:latin typeface="Montserrat"/>
              <a:ea typeface="Montserrat"/>
              <a:cs typeface="Montserrat"/>
              <a:sym typeface="Montserrat"/>
            </a:endParaRPr>
          </a:p>
        </p:txBody>
      </p:sp>
      <p:sp>
        <p:nvSpPr>
          <p:cNvPr id="1537" name="Google Shape;1537;p25"/>
          <p:cNvSpPr txBox="1"/>
          <p:nvPr/>
        </p:nvSpPr>
        <p:spPr>
          <a:xfrm>
            <a:off x="9077750" y="4933550"/>
            <a:ext cx="242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Creatine kinase</a:t>
            </a:r>
            <a:endParaRPr b="1">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1" name="Shape 1541"/>
        <p:cNvGrpSpPr/>
        <p:nvPr/>
      </p:nvGrpSpPr>
      <p:grpSpPr>
        <a:xfrm>
          <a:off x="0" y="0"/>
          <a:ext cx="0" cy="0"/>
          <a:chOff x="0" y="0"/>
          <a:chExt cx="0" cy="0"/>
        </a:xfrm>
      </p:grpSpPr>
      <p:sp>
        <p:nvSpPr>
          <p:cNvPr id="1542" name="Google Shape;1542;p26"/>
          <p:cNvSpPr txBox="1"/>
          <p:nvPr>
            <p:ph idx="1" type="body"/>
          </p:nvPr>
        </p:nvSpPr>
        <p:spPr>
          <a:xfrm>
            <a:off x="362100" y="1032000"/>
            <a:ext cx="10329900" cy="648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287020" lvl="0" marL="457200" rtl="0" algn="l">
              <a:spcBef>
                <a:spcPts val="1200"/>
              </a:spcBef>
              <a:spcAft>
                <a:spcPts val="0"/>
              </a:spcAft>
              <a:buSzPts val="920"/>
              <a:buChar char="❏"/>
            </a:pPr>
            <a:r>
              <a:rPr b="1" lang="en" sz="1820"/>
              <a:t>Most abundant</a:t>
            </a:r>
            <a:r>
              <a:rPr lang="en" sz="1820"/>
              <a:t> protein in the human body.</a:t>
            </a:r>
            <a:endParaRPr sz="1820"/>
          </a:p>
          <a:p>
            <a:pPr indent="0" lvl="0" marL="457200" rtl="0" algn="l">
              <a:spcBef>
                <a:spcPts val="1200"/>
              </a:spcBef>
              <a:spcAft>
                <a:spcPts val="0"/>
              </a:spcAft>
              <a:buNone/>
            </a:pPr>
            <a:r>
              <a:t/>
            </a:r>
            <a:endParaRPr sz="120"/>
          </a:p>
          <a:p>
            <a:pPr indent="-287020" lvl="0" marL="457200" rtl="0" algn="l">
              <a:spcBef>
                <a:spcPts val="1200"/>
              </a:spcBef>
              <a:spcAft>
                <a:spcPts val="0"/>
              </a:spcAft>
              <a:buSzPts val="920"/>
              <a:buChar char="❏"/>
            </a:pPr>
            <a:r>
              <a:rPr b="1" lang="en" sz="1820"/>
              <a:t>Highly stable</a:t>
            </a:r>
            <a:r>
              <a:rPr lang="en" sz="1820"/>
              <a:t> molecule with a </a:t>
            </a:r>
            <a:r>
              <a:rPr b="1" lang="en" sz="1820"/>
              <a:t>half-life</a:t>
            </a:r>
            <a:r>
              <a:rPr lang="en" sz="1820"/>
              <a:t> as long as several years.</a:t>
            </a:r>
            <a:endParaRPr sz="1820"/>
          </a:p>
          <a:p>
            <a:pPr indent="0" lvl="0" marL="0" rtl="0" algn="l">
              <a:spcBef>
                <a:spcPts val="1200"/>
              </a:spcBef>
              <a:spcAft>
                <a:spcPts val="0"/>
              </a:spcAft>
              <a:buNone/>
            </a:pPr>
            <a:r>
              <a:t/>
            </a:r>
            <a:endParaRPr sz="120"/>
          </a:p>
          <a:p>
            <a:pPr indent="-287020" lvl="0" marL="457200" rtl="0" algn="l">
              <a:spcBef>
                <a:spcPts val="1200"/>
              </a:spcBef>
              <a:spcAft>
                <a:spcPts val="0"/>
              </a:spcAft>
              <a:buSzPts val="920"/>
              <a:buChar char="❏"/>
            </a:pPr>
            <a:r>
              <a:rPr b="1" lang="en" sz="1820"/>
              <a:t>Long rigid</a:t>
            </a:r>
            <a:r>
              <a:rPr lang="en" sz="1820"/>
              <a:t> structure.</a:t>
            </a:r>
            <a:endParaRPr sz="1820"/>
          </a:p>
          <a:p>
            <a:pPr indent="0" lvl="0" marL="457200" rtl="0" algn="l">
              <a:spcBef>
                <a:spcPts val="1200"/>
              </a:spcBef>
              <a:spcAft>
                <a:spcPts val="0"/>
              </a:spcAft>
              <a:buNone/>
            </a:pPr>
            <a:r>
              <a:t/>
            </a:r>
            <a:endParaRPr sz="120"/>
          </a:p>
          <a:p>
            <a:pPr indent="-287020" lvl="0" marL="457200" rtl="0" algn="l">
              <a:spcBef>
                <a:spcPts val="1200"/>
              </a:spcBef>
              <a:spcAft>
                <a:spcPts val="0"/>
              </a:spcAft>
              <a:buSzPts val="920"/>
              <a:buChar char="❏"/>
            </a:pPr>
            <a:r>
              <a:rPr lang="en" sz="1820"/>
              <a:t>Classified as </a:t>
            </a:r>
            <a:r>
              <a:rPr b="1" lang="en" sz="1820">
                <a:solidFill>
                  <a:srgbClr val="FF0000"/>
                </a:solidFill>
              </a:rPr>
              <a:t>Fibrous Protein </a:t>
            </a:r>
            <a:r>
              <a:rPr lang="en" sz="1820"/>
              <a:t>that serves </a:t>
            </a:r>
            <a:r>
              <a:rPr b="1" lang="en" sz="1820"/>
              <a:t>structural functions.</a:t>
            </a:r>
            <a:endParaRPr b="1" sz="1820"/>
          </a:p>
          <a:p>
            <a:pPr indent="0" lvl="0" marL="457200" rtl="0" algn="l">
              <a:spcBef>
                <a:spcPts val="1200"/>
              </a:spcBef>
              <a:spcAft>
                <a:spcPts val="0"/>
              </a:spcAft>
              <a:buNone/>
            </a:pPr>
            <a:r>
              <a:t/>
            </a:r>
            <a:endParaRPr sz="120"/>
          </a:p>
          <a:p>
            <a:pPr indent="-287020" lvl="0" marL="457200" rtl="0" algn="l">
              <a:spcBef>
                <a:spcPts val="1200"/>
              </a:spcBef>
              <a:spcAft>
                <a:spcPts val="0"/>
              </a:spcAft>
              <a:buSzPts val="920"/>
              <a:buChar char="❏"/>
            </a:pPr>
            <a:r>
              <a:rPr b="1" lang="en" sz="1820"/>
              <a:t>Part of</a:t>
            </a:r>
            <a:r>
              <a:rPr lang="en" sz="1820"/>
              <a:t> structural function:connective tissues, bone, teeth, cartilage, tendons, skin, blood vessels.</a:t>
            </a:r>
            <a:endParaRPr sz="1820"/>
          </a:p>
          <a:p>
            <a:pPr indent="0" lvl="0" marL="457200" rtl="0" algn="l">
              <a:spcBef>
                <a:spcPts val="1200"/>
              </a:spcBef>
              <a:spcAft>
                <a:spcPts val="0"/>
              </a:spcAft>
              <a:buNone/>
            </a:pPr>
            <a:r>
              <a:t/>
            </a:r>
            <a:endParaRPr sz="1820"/>
          </a:p>
          <a:p>
            <a:pPr indent="0" lvl="0" marL="0" rtl="0" algn="l">
              <a:spcBef>
                <a:spcPts val="1200"/>
              </a:spcBef>
              <a:spcAft>
                <a:spcPts val="0"/>
              </a:spcAft>
              <a:buNone/>
            </a:pPr>
            <a:r>
              <a:t/>
            </a:r>
            <a:endParaRPr sz="1820"/>
          </a:p>
          <a:p>
            <a:pPr indent="0" lvl="0" marL="0" rtl="0" algn="l">
              <a:spcBef>
                <a:spcPts val="1200"/>
              </a:spcBef>
              <a:spcAft>
                <a:spcPts val="0"/>
              </a:spcAft>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sp>
        <p:nvSpPr>
          <p:cNvPr id="1543" name="Google Shape;1543;p26"/>
          <p:cNvSpPr txBox="1"/>
          <p:nvPr>
            <p:ph type="title"/>
          </p:nvPr>
        </p:nvSpPr>
        <p:spPr>
          <a:xfrm>
            <a:off x="362100" y="492175"/>
            <a:ext cx="9990000" cy="59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3550"/>
              <a:t>Overview of </a:t>
            </a:r>
            <a:r>
              <a:rPr lang="en" sz="3550"/>
              <a:t>Collagen</a:t>
            </a:r>
            <a:endParaRPr sz="3550"/>
          </a:p>
        </p:txBody>
      </p:sp>
      <p:pic>
        <p:nvPicPr>
          <p:cNvPr id="1544" name="Google Shape;1544;p26">
            <a:hlinkClick r:id="rId3"/>
          </p:cNvPr>
          <p:cNvPicPr preferRelativeResize="0"/>
          <p:nvPr/>
        </p:nvPicPr>
        <p:blipFill>
          <a:blip r:embed="rId4">
            <a:alphaModFix/>
          </a:blip>
          <a:stretch>
            <a:fillRect/>
          </a:stretch>
        </p:blipFill>
        <p:spPr>
          <a:xfrm>
            <a:off x="8760275" y="1032000"/>
            <a:ext cx="1308001" cy="9049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ncer Treatment Information Brochure by Slidesgo">
  <a:themeElements>
    <a:clrScheme name="Simple Light">
      <a:dk1>
        <a:srgbClr val="000000"/>
      </a:dk1>
      <a:lt1>
        <a:srgbClr val="FFFFFF"/>
      </a:lt1>
      <a:dk2>
        <a:srgbClr val="F1FCFF"/>
      </a:dk2>
      <a:lt2>
        <a:srgbClr val="CAECFF"/>
      </a:lt2>
      <a:accent1>
        <a:srgbClr val="054586"/>
      </a:accent1>
      <a:accent2>
        <a:srgbClr val="95CCF8"/>
      </a:accent2>
      <a:accent3>
        <a:srgbClr val="92DFDC"/>
      </a:accent3>
      <a:accent4>
        <a:srgbClr val="D66C68"/>
      </a:accent4>
      <a:accent5>
        <a:srgbClr val="FF854F"/>
      </a:accent5>
      <a:accent6>
        <a:srgbClr val="FFAF3F"/>
      </a:accent6>
      <a:hlink>
        <a:srgbClr val="05458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