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Oxygen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Encode Sans"/>
      <p:regular r:id="rId27"/>
      <p:bold r:id="rId28"/>
    </p:embeddedFont>
    <p:embeddedFont>
      <p:font typeface="Paytone One"/>
      <p:regular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Alternates"/>
      <p:regular r:id="rId34"/>
      <p:bold r:id="rId35"/>
      <p:italic r:id="rId36"/>
      <p:boldItalic r:id="rId37"/>
    </p:embeddedFont>
    <p:embeddedFont>
      <p:font typeface="Blinker"/>
      <p:regular r:id="rId38"/>
      <p:bold r:id="rId39"/>
    </p:embeddedFont>
    <p:embeddedFont>
      <p:font typeface="Lato Black"/>
      <p:bold r:id="rId40"/>
      <p:boldItalic r:id="rId41"/>
    </p:embeddedFont>
    <p:embeddedFont>
      <p:font typeface="Encode Sans Medium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hlGjA97HTra8/FrIDfEwDT5r8y0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FF8609-B126-4C31-AA3E-EEA96579168D}">
  <a:tblStyle styleId="{C3FF8609-B126-4C31-AA3E-EEA96579168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.fntdata"/><Relationship Id="rId20" Type="http://schemas.openxmlformats.org/officeDocument/2006/relationships/slide" Target="slides/slide14.xml"/><Relationship Id="rId42" Type="http://schemas.openxmlformats.org/officeDocument/2006/relationships/font" Target="fonts/EncodeSansMedium-regular.fntdata"/><Relationship Id="rId41" Type="http://schemas.openxmlformats.org/officeDocument/2006/relationships/font" Target="fonts/LatoBlack-boldItalic.fntdata"/><Relationship Id="rId22" Type="http://schemas.openxmlformats.org/officeDocument/2006/relationships/font" Target="fonts/Oxygen-bold.fntdata"/><Relationship Id="rId44" Type="http://customschemas.google.com/relationships/presentationmetadata" Target="metadata"/><Relationship Id="rId21" Type="http://schemas.openxmlformats.org/officeDocument/2006/relationships/font" Target="fonts/Oxygen-regular.fntdata"/><Relationship Id="rId43" Type="http://schemas.openxmlformats.org/officeDocument/2006/relationships/font" Target="fonts/EncodeSansMedium-bold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EncodeSans-bold.fntdata"/><Relationship Id="rId27" Type="http://schemas.openxmlformats.org/officeDocument/2006/relationships/font" Target="fonts/Encode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aytoneOn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Alternates-bold.fntdata"/><Relationship Id="rId12" Type="http://schemas.openxmlformats.org/officeDocument/2006/relationships/slide" Target="slides/slide6.xml"/><Relationship Id="rId34" Type="http://schemas.openxmlformats.org/officeDocument/2006/relationships/font" Target="fonts/MontserratAlternates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Alternates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Alternates-italic.fntdata"/><Relationship Id="rId17" Type="http://schemas.openxmlformats.org/officeDocument/2006/relationships/slide" Target="slides/slide11.xml"/><Relationship Id="rId39" Type="http://schemas.openxmlformats.org/officeDocument/2006/relationships/font" Target="fonts/Blinker-bold.fntdata"/><Relationship Id="rId16" Type="http://schemas.openxmlformats.org/officeDocument/2006/relationships/slide" Target="slides/slide10.xml"/><Relationship Id="rId38" Type="http://schemas.openxmlformats.org/officeDocument/2006/relationships/font" Target="fonts/Blinker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04T17:41:46.688">
    <p:pos x="6000" y="0"/>
    <p:text>You forgot to write all the objectives from male and female slides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vuXI0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8" name="Google Shape;17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7" name="Google Shape;18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3" name="Google Shape;18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9" name="Google Shape;18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9" name="Google Shape;18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9" name="Google Shape;18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9" name="Google Shape;17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0" name="Google Shape;17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3" name="Google Shape;17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3" name="Google Shape;17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5" name="Google Shape;17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2" name="Google Shape;18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1" name="Google Shape;18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9" name="Google Shape;18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/>
          <p:nvPr/>
        </p:nvSpPr>
        <p:spPr>
          <a:xfrm>
            <a:off x="3835200" y="3617400"/>
            <a:ext cx="5308680" cy="1526057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-9724" y="0"/>
            <a:ext cx="4953404" cy="1790987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ctrTitle"/>
          </p:nvPr>
        </p:nvSpPr>
        <p:spPr>
          <a:xfrm>
            <a:off x="4555577" y="1013346"/>
            <a:ext cx="3811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5005577" y="3341271"/>
            <a:ext cx="2911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3" name="Google Shape;13;p16"/>
          <p:cNvGrpSpPr/>
          <p:nvPr/>
        </p:nvGrpSpPr>
        <p:grpSpPr>
          <a:xfrm>
            <a:off x="-146800" y="-60100"/>
            <a:ext cx="725875" cy="709300"/>
            <a:chOff x="703175" y="3286325"/>
            <a:chExt cx="725875" cy="709300"/>
          </a:xfrm>
        </p:grpSpPr>
        <p:sp>
          <p:nvSpPr>
            <p:cNvPr id="14" name="Google Shape;14;p16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16"/>
          <p:cNvGrpSpPr/>
          <p:nvPr/>
        </p:nvGrpSpPr>
        <p:grpSpPr>
          <a:xfrm>
            <a:off x="-456106" y="902930"/>
            <a:ext cx="679575" cy="655229"/>
            <a:chOff x="493750" y="169525"/>
            <a:chExt cx="1067675" cy="1029425"/>
          </a:xfrm>
        </p:grpSpPr>
        <p:sp>
          <p:nvSpPr>
            <p:cNvPr id="45" name="Google Shape;45;p16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16"/>
          <p:cNvGrpSpPr/>
          <p:nvPr/>
        </p:nvGrpSpPr>
        <p:grpSpPr>
          <a:xfrm>
            <a:off x="8667925" y="4654500"/>
            <a:ext cx="446250" cy="453375"/>
            <a:chOff x="4350100" y="1147775"/>
            <a:chExt cx="446250" cy="453375"/>
          </a:xfrm>
        </p:grpSpPr>
        <p:sp>
          <p:nvSpPr>
            <p:cNvPr id="53" name="Google Shape;53;p16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16"/>
          <p:cNvGrpSpPr/>
          <p:nvPr/>
        </p:nvGrpSpPr>
        <p:grpSpPr>
          <a:xfrm>
            <a:off x="8667925" y="3535200"/>
            <a:ext cx="572925" cy="787025"/>
            <a:chOff x="3127800" y="2228675"/>
            <a:chExt cx="572925" cy="787025"/>
          </a:xfrm>
        </p:grpSpPr>
        <p:sp>
          <p:nvSpPr>
            <p:cNvPr id="57" name="Google Shape;57;p16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16"/>
          <p:cNvGrpSpPr/>
          <p:nvPr/>
        </p:nvGrpSpPr>
        <p:grpSpPr>
          <a:xfrm rot="-7481383">
            <a:off x="1162903" y="-100174"/>
            <a:ext cx="446225" cy="453350"/>
            <a:chOff x="4350100" y="1147775"/>
            <a:chExt cx="446250" cy="453375"/>
          </a:xfrm>
        </p:grpSpPr>
        <p:sp>
          <p:nvSpPr>
            <p:cNvPr id="72" name="Google Shape;72;p16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/>
          <p:nvPr/>
        </p:nvSpPr>
        <p:spPr>
          <a:xfrm flipH="1">
            <a:off x="2819875" y="-30100"/>
            <a:ext cx="6362600" cy="1372375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5"/>
          <p:cNvSpPr/>
          <p:nvPr/>
        </p:nvSpPr>
        <p:spPr>
          <a:xfrm flipH="1" rot="-9974670">
            <a:off x="-589236" y="3912604"/>
            <a:ext cx="4845471" cy="1754573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5"/>
          <p:cNvSpPr txBox="1"/>
          <p:nvPr>
            <p:ph idx="1" type="subTitle"/>
          </p:nvPr>
        </p:nvSpPr>
        <p:spPr>
          <a:xfrm>
            <a:off x="893281" y="1855175"/>
            <a:ext cx="33498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25"/>
          <p:cNvSpPr txBox="1"/>
          <p:nvPr>
            <p:ph idx="2" type="subTitle"/>
          </p:nvPr>
        </p:nvSpPr>
        <p:spPr>
          <a:xfrm>
            <a:off x="893281" y="2891500"/>
            <a:ext cx="33498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25"/>
          <p:cNvSpPr txBox="1"/>
          <p:nvPr>
            <p:ph idx="3" type="subTitle"/>
          </p:nvPr>
        </p:nvSpPr>
        <p:spPr>
          <a:xfrm>
            <a:off x="893281" y="3165226"/>
            <a:ext cx="33498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79" name="Google Shape;479;p25"/>
          <p:cNvGrpSpPr/>
          <p:nvPr/>
        </p:nvGrpSpPr>
        <p:grpSpPr>
          <a:xfrm>
            <a:off x="-105925" y="4040213"/>
            <a:ext cx="999200" cy="990975"/>
            <a:chOff x="3102700" y="494350"/>
            <a:chExt cx="999200" cy="990975"/>
          </a:xfrm>
        </p:grpSpPr>
        <p:sp>
          <p:nvSpPr>
            <p:cNvPr id="480" name="Google Shape;480;p25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25"/>
          <p:cNvSpPr/>
          <p:nvPr/>
        </p:nvSpPr>
        <p:spPr>
          <a:xfrm rot="1584986">
            <a:off x="8001004" y="-41975"/>
            <a:ext cx="1223197" cy="348156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/>
          <p:nvPr>
            <p:ph type="title"/>
          </p:nvPr>
        </p:nvSpPr>
        <p:spPr>
          <a:xfrm>
            <a:off x="713250" y="1007550"/>
            <a:ext cx="77175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5" name="Google Shape;515;p26"/>
          <p:cNvSpPr/>
          <p:nvPr/>
        </p:nvSpPr>
        <p:spPr>
          <a:xfrm flipH="1" rot="10800000">
            <a:off x="3219456" y="-51258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6"/>
          <p:cNvSpPr/>
          <p:nvPr/>
        </p:nvSpPr>
        <p:spPr>
          <a:xfrm flipH="1" rot="-9974937">
            <a:off x="-452014" y="2796458"/>
            <a:ext cx="8990661" cy="3255571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26"/>
          <p:cNvGrpSpPr/>
          <p:nvPr/>
        </p:nvGrpSpPr>
        <p:grpSpPr>
          <a:xfrm rot="10800000">
            <a:off x="90256" y="4057254"/>
            <a:ext cx="999200" cy="990975"/>
            <a:chOff x="3102700" y="494350"/>
            <a:chExt cx="999200" cy="990975"/>
          </a:xfrm>
        </p:grpSpPr>
        <p:sp>
          <p:nvSpPr>
            <p:cNvPr id="518" name="Google Shape;518;p26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550;p26"/>
          <p:cNvGrpSpPr/>
          <p:nvPr/>
        </p:nvGrpSpPr>
        <p:grpSpPr>
          <a:xfrm rot="10800000">
            <a:off x="-247506" y="2548742"/>
            <a:ext cx="499325" cy="491150"/>
            <a:chOff x="5045125" y="935250"/>
            <a:chExt cx="499325" cy="491150"/>
          </a:xfrm>
        </p:grpSpPr>
        <p:sp>
          <p:nvSpPr>
            <p:cNvPr id="551" name="Google Shape;551;p26"/>
            <p:cNvSpPr/>
            <p:nvPr/>
          </p:nvSpPr>
          <p:spPr>
            <a:xfrm>
              <a:off x="5045125" y="935250"/>
              <a:ext cx="499325" cy="491150"/>
            </a:xfrm>
            <a:custGeom>
              <a:rect b="b" l="l" r="r" t="t"/>
              <a:pathLst>
                <a:path extrusionOk="0" h="19646" w="19973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5110175" y="1017625"/>
              <a:ext cx="366375" cy="339850"/>
            </a:xfrm>
            <a:custGeom>
              <a:rect b="b" l="l" r="r" t="t"/>
              <a:pathLst>
                <a:path extrusionOk="0" h="13594" w="14655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5224300" y="1133125"/>
              <a:ext cx="132400" cy="128250"/>
            </a:xfrm>
            <a:custGeom>
              <a:rect b="b" l="l" r="r" t="t"/>
              <a:pathLst>
                <a:path extrusionOk="0" h="5130" w="5296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6"/>
          <p:cNvGrpSpPr/>
          <p:nvPr/>
        </p:nvGrpSpPr>
        <p:grpSpPr>
          <a:xfrm rot="10800000">
            <a:off x="8472906" y="-11933"/>
            <a:ext cx="572925" cy="787025"/>
            <a:chOff x="3127800" y="2228675"/>
            <a:chExt cx="572925" cy="787025"/>
          </a:xfrm>
        </p:grpSpPr>
        <p:sp>
          <p:nvSpPr>
            <p:cNvPr id="555" name="Google Shape;555;p26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26"/>
          <p:cNvSpPr/>
          <p:nvPr/>
        </p:nvSpPr>
        <p:spPr>
          <a:xfrm rot="-9827977">
            <a:off x="6796128" y="-51449"/>
            <a:ext cx="1223185" cy="348153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0" name="Google Shape;570;p26"/>
          <p:cNvGrpSpPr/>
          <p:nvPr/>
        </p:nvGrpSpPr>
        <p:grpSpPr>
          <a:xfrm rot="10800000">
            <a:off x="1899456" y="4723392"/>
            <a:ext cx="465675" cy="498700"/>
            <a:chOff x="6693675" y="2186900"/>
            <a:chExt cx="465675" cy="498700"/>
          </a:xfrm>
        </p:grpSpPr>
        <p:sp>
          <p:nvSpPr>
            <p:cNvPr id="571" name="Google Shape;571;p26"/>
            <p:cNvSpPr/>
            <p:nvPr/>
          </p:nvSpPr>
          <p:spPr>
            <a:xfrm>
              <a:off x="6693675" y="2571325"/>
              <a:ext cx="71350" cy="48525"/>
            </a:xfrm>
            <a:custGeom>
              <a:rect b="b" l="l" r="r" t="t"/>
              <a:pathLst>
                <a:path extrusionOk="0" h="1941" w="2854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6814650" y="2499725"/>
              <a:ext cx="76500" cy="54050"/>
            </a:xfrm>
            <a:custGeom>
              <a:rect b="b" l="l" r="r" t="t"/>
              <a:pathLst>
                <a:path extrusionOk="0" h="2162" w="306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6921925" y="2420000"/>
              <a:ext cx="64525" cy="61750"/>
            </a:xfrm>
            <a:custGeom>
              <a:rect b="b" l="l" r="r" t="t"/>
              <a:pathLst>
                <a:path extrusionOk="0" h="2470" w="2581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7018950" y="2307550"/>
              <a:ext cx="50800" cy="71625"/>
            </a:xfrm>
            <a:custGeom>
              <a:rect b="b" l="l" r="r" t="t"/>
              <a:pathLst>
                <a:path extrusionOk="0" h="2865" w="2032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7068575" y="2186900"/>
              <a:ext cx="42825" cy="76700"/>
            </a:xfrm>
            <a:custGeom>
              <a:rect b="b" l="l" r="r" t="t"/>
              <a:pathLst>
                <a:path extrusionOk="0" h="3068" w="1713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7097125" y="2266025"/>
              <a:ext cx="45100" cy="79475"/>
            </a:xfrm>
            <a:custGeom>
              <a:rect b="b" l="l" r="r" t="t"/>
              <a:pathLst>
                <a:path extrusionOk="0" h="3179" w="1804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7011525" y="2425225"/>
              <a:ext cx="58800" cy="64650"/>
            </a:xfrm>
            <a:custGeom>
              <a:rect b="b" l="l" r="r" t="t"/>
              <a:pathLst>
                <a:path extrusionOk="0" h="2586" w="2352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6885400" y="2530500"/>
              <a:ext cx="77075" cy="63675"/>
            </a:xfrm>
            <a:custGeom>
              <a:rect b="b" l="l" r="r" t="t"/>
              <a:pathLst>
                <a:path extrusionOk="0" h="2547" w="3083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6777575" y="2605100"/>
              <a:ext cx="68500" cy="43750"/>
            </a:xfrm>
            <a:custGeom>
              <a:rect b="b" l="l" r="r" t="t"/>
              <a:pathLst>
                <a:path extrusionOk="0" h="1750" w="274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6858600" y="2627675"/>
              <a:ext cx="78775" cy="57925"/>
            </a:xfrm>
            <a:custGeom>
              <a:rect b="b" l="l" r="r" t="t"/>
              <a:pathLst>
                <a:path extrusionOk="0" h="2317" w="3151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6997825" y="2522725"/>
              <a:ext cx="65650" cy="69800"/>
            </a:xfrm>
            <a:custGeom>
              <a:rect b="b" l="l" r="r" t="t"/>
              <a:pathLst>
                <a:path extrusionOk="0" h="2792" w="2626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7096550" y="2366250"/>
              <a:ext cx="62800" cy="91975"/>
            </a:xfrm>
            <a:custGeom>
              <a:rect b="b" l="l" r="r" t="t"/>
              <a:pathLst>
                <a:path extrusionOk="0" h="3679" w="2512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6"/>
          <p:cNvGrpSpPr/>
          <p:nvPr/>
        </p:nvGrpSpPr>
        <p:grpSpPr>
          <a:xfrm rot="10800000">
            <a:off x="8682306" y="1282717"/>
            <a:ext cx="416575" cy="426150"/>
            <a:chOff x="5045125" y="2936525"/>
            <a:chExt cx="416575" cy="426150"/>
          </a:xfrm>
        </p:grpSpPr>
        <p:sp>
          <p:nvSpPr>
            <p:cNvPr id="584" name="Google Shape;584;p26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"/>
          <p:cNvSpPr/>
          <p:nvPr/>
        </p:nvSpPr>
        <p:spPr>
          <a:xfrm>
            <a:off x="4397825" y="1151050"/>
            <a:ext cx="4062000" cy="89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7"/>
          <p:cNvSpPr txBox="1"/>
          <p:nvPr>
            <p:ph idx="1" type="body"/>
          </p:nvPr>
        </p:nvSpPr>
        <p:spPr>
          <a:xfrm>
            <a:off x="4477925" y="1219750"/>
            <a:ext cx="3890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</a:lstStyle>
          <a:p/>
        </p:txBody>
      </p:sp>
      <p:sp>
        <p:nvSpPr>
          <p:cNvPr id="589" name="Google Shape;589;p27"/>
          <p:cNvSpPr/>
          <p:nvPr/>
        </p:nvSpPr>
        <p:spPr>
          <a:xfrm rot="10800000">
            <a:off x="3969653" y="3272627"/>
            <a:ext cx="5174347" cy="1870873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5DE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-26375" y="0"/>
            <a:ext cx="3260832" cy="703342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5DE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27"/>
          <p:cNvGrpSpPr/>
          <p:nvPr/>
        </p:nvGrpSpPr>
        <p:grpSpPr>
          <a:xfrm>
            <a:off x="-112856" y="-188270"/>
            <a:ext cx="679575" cy="655229"/>
            <a:chOff x="493750" y="169525"/>
            <a:chExt cx="1067675" cy="1029425"/>
          </a:xfrm>
        </p:grpSpPr>
        <p:sp>
          <p:nvSpPr>
            <p:cNvPr id="592" name="Google Shape;592;p27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27"/>
          <p:cNvGrpSpPr/>
          <p:nvPr/>
        </p:nvGrpSpPr>
        <p:grpSpPr>
          <a:xfrm>
            <a:off x="6106300" y="3966238"/>
            <a:ext cx="572925" cy="787025"/>
            <a:chOff x="3127800" y="2228675"/>
            <a:chExt cx="572925" cy="787025"/>
          </a:xfrm>
        </p:grpSpPr>
        <p:sp>
          <p:nvSpPr>
            <p:cNvPr id="600" name="Google Shape;600;p27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7"/>
          <p:cNvGrpSpPr/>
          <p:nvPr/>
        </p:nvGrpSpPr>
        <p:grpSpPr>
          <a:xfrm rot="10800000">
            <a:off x="6637550" y="4011763"/>
            <a:ext cx="572925" cy="787025"/>
            <a:chOff x="3127800" y="2228675"/>
            <a:chExt cx="572925" cy="787025"/>
          </a:xfrm>
        </p:grpSpPr>
        <p:sp>
          <p:nvSpPr>
            <p:cNvPr id="615" name="Google Shape;615;p27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27"/>
          <p:cNvSpPr/>
          <p:nvPr/>
        </p:nvSpPr>
        <p:spPr>
          <a:xfrm>
            <a:off x="8214125" y="4661475"/>
            <a:ext cx="1223175" cy="348150"/>
          </a:xfrm>
          <a:custGeom>
            <a:rect b="b" l="l" r="r" t="t"/>
            <a:pathLst>
              <a:path extrusionOk="0" h="13926" w="48927">
                <a:moveTo>
                  <a:pt x="11396" y="757"/>
                </a:moveTo>
                <a:cubicBezTo>
                  <a:pt x="12294" y="757"/>
                  <a:pt x="11286" y="2680"/>
                  <a:pt x="11060" y="3133"/>
                </a:cubicBezTo>
                <a:cubicBezTo>
                  <a:pt x="10535" y="4137"/>
                  <a:pt x="9918" y="5073"/>
                  <a:pt x="9211" y="5964"/>
                </a:cubicBezTo>
                <a:cubicBezTo>
                  <a:pt x="8343" y="7059"/>
                  <a:pt x="7293" y="8086"/>
                  <a:pt x="6152" y="8954"/>
                </a:cubicBezTo>
                <a:cubicBezTo>
                  <a:pt x="6152" y="8680"/>
                  <a:pt x="6175" y="8406"/>
                  <a:pt x="6221" y="8155"/>
                </a:cubicBezTo>
                <a:cubicBezTo>
                  <a:pt x="6335" y="7150"/>
                  <a:pt x="6609" y="6146"/>
                  <a:pt x="6997" y="5210"/>
                </a:cubicBezTo>
                <a:cubicBezTo>
                  <a:pt x="7727" y="3453"/>
                  <a:pt x="9119" y="1467"/>
                  <a:pt x="11037" y="828"/>
                </a:cubicBezTo>
                <a:cubicBezTo>
                  <a:pt x="11181" y="779"/>
                  <a:pt x="11300" y="757"/>
                  <a:pt x="11396" y="757"/>
                </a:cubicBezTo>
                <a:close/>
                <a:moveTo>
                  <a:pt x="20378" y="1722"/>
                </a:moveTo>
                <a:cubicBezTo>
                  <a:pt x="20648" y="1722"/>
                  <a:pt x="20842" y="1864"/>
                  <a:pt x="20874" y="2243"/>
                </a:cubicBezTo>
                <a:cubicBezTo>
                  <a:pt x="20897" y="2677"/>
                  <a:pt x="20669" y="3133"/>
                  <a:pt x="20464" y="3498"/>
                </a:cubicBezTo>
                <a:cubicBezTo>
                  <a:pt x="20190" y="4001"/>
                  <a:pt x="19893" y="4457"/>
                  <a:pt x="19573" y="4914"/>
                </a:cubicBezTo>
                <a:cubicBezTo>
                  <a:pt x="18980" y="5804"/>
                  <a:pt x="18295" y="6603"/>
                  <a:pt x="17542" y="7356"/>
                </a:cubicBezTo>
                <a:cubicBezTo>
                  <a:pt x="16720" y="8178"/>
                  <a:pt x="15807" y="8931"/>
                  <a:pt x="14849" y="9570"/>
                </a:cubicBezTo>
                <a:cubicBezTo>
                  <a:pt x="14871" y="9022"/>
                  <a:pt x="14940" y="8497"/>
                  <a:pt x="15054" y="7995"/>
                </a:cubicBezTo>
                <a:cubicBezTo>
                  <a:pt x="15282" y="7013"/>
                  <a:pt x="15670" y="6055"/>
                  <a:pt x="16218" y="5187"/>
                </a:cubicBezTo>
                <a:cubicBezTo>
                  <a:pt x="16743" y="4297"/>
                  <a:pt x="17451" y="3521"/>
                  <a:pt x="18250" y="2859"/>
                </a:cubicBezTo>
                <a:cubicBezTo>
                  <a:pt x="18559" y="2599"/>
                  <a:pt x="19705" y="1722"/>
                  <a:pt x="20378" y="1722"/>
                </a:cubicBezTo>
                <a:close/>
                <a:moveTo>
                  <a:pt x="28114" y="3492"/>
                </a:moveTo>
                <a:cubicBezTo>
                  <a:pt x="28388" y="3492"/>
                  <a:pt x="28574" y="3695"/>
                  <a:pt x="28544" y="4115"/>
                </a:cubicBezTo>
                <a:cubicBezTo>
                  <a:pt x="28498" y="4640"/>
                  <a:pt x="28247" y="5119"/>
                  <a:pt x="27996" y="5553"/>
                </a:cubicBezTo>
                <a:cubicBezTo>
                  <a:pt x="27517" y="6511"/>
                  <a:pt x="26923" y="7401"/>
                  <a:pt x="26238" y="8223"/>
                </a:cubicBezTo>
                <a:cubicBezTo>
                  <a:pt x="25691" y="8908"/>
                  <a:pt x="25097" y="9547"/>
                  <a:pt x="24435" y="10118"/>
                </a:cubicBezTo>
                <a:cubicBezTo>
                  <a:pt x="24390" y="9867"/>
                  <a:pt x="24390" y="9593"/>
                  <a:pt x="24390" y="9342"/>
                </a:cubicBezTo>
                <a:cubicBezTo>
                  <a:pt x="24435" y="8200"/>
                  <a:pt x="24892" y="7082"/>
                  <a:pt x="25439" y="6100"/>
                </a:cubicBezTo>
                <a:cubicBezTo>
                  <a:pt x="25987" y="5210"/>
                  <a:pt x="26718" y="4206"/>
                  <a:pt x="27631" y="3658"/>
                </a:cubicBezTo>
                <a:cubicBezTo>
                  <a:pt x="27803" y="3548"/>
                  <a:pt x="27971" y="3492"/>
                  <a:pt x="28114" y="3492"/>
                </a:cubicBezTo>
                <a:close/>
                <a:moveTo>
                  <a:pt x="36360" y="3658"/>
                </a:moveTo>
                <a:cubicBezTo>
                  <a:pt x="36925" y="3658"/>
                  <a:pt x="37034" y="4238"/>
                  <a:pt x="36989" y="4708"/>
                </a:cubicBezTo>
                <a:cubicBezTo>
                  <a:pt x="36898" y="5690"/>
                  <a:pt x="36304" y="6671"/>
                  <a:pt x="35779" y="7493"/>
                </a:cubicBezTo>
                <a:cubicBezTo>
                  <a:pt x="35232" y="8360"/>
                  <a:pt x="34592" y="9136"/>
                  <a:pt x="33839" y="9821"/>
                </a:cubicBezTo>
                <a:cubicBezTo>
                  <a:pt x="33679" y="9958"/>
                  <a:pt x="33520" y="10118"/>
                  <a:pt x="33337" y="10255"/>
                </a:cubicBezTo>
                <a:cubicBezTo>
                  <a:pt x="33109" y="9342"/>
                  <a:pt x="33154" y="8360"/>
                  <a:pt x="33383" y="7447"/>
                </a:cubicBezTo>
                <a:cubicBezTo>
                  <a:pt x="33657" y="6352"/>
                  <a:pt x="34204" y="5324"/>
                  <a:pt x="35003" y="4503"/>
                </a:cubicBezTo>
                <a:cubicBezTo>
                  <a:pt x="35346" y="4137"/>
                  <a:pt x="35802" y="3658"/>
                  <a:pt x="36327" y="3658"/>
                </a:cubicBezTo>
                <a:cubicBezTo>
                  <a:pt x="36338" y="3658"/>
                  <a:pt x="36349" y="3658"/>
                  <a:pt x="36360" y="3658"/>
                </a:cubicBezTo>
                <a:close/>
                <a:moveTo>
                  <a:pt x="11404" y="1"/>
                </a:moveTo>
                <a:cubicBezTo>
                  <a:pt x="11366" y="1"/>
                  <a:pt x="11327" y="3"/>
                  <a:pt x="11288" y="6"/>
                </a:cubicBezTo>
                <a:cubicBezTo>
                  <a:pt x="10169" y="120"/>
                  <a:pt x="9051" y="1056"/>
                  <a:pt x="8298" y="1809"/>
                </a:cubicBezTo>
                <a:cubicBezTo>
                  <a:pt x="6609" y="3544"/>
                  <a:pt x="5696" y="5941"/>
                  <a:pt x="5445" y="8315"/>
                </a:cubicBezTo>
                <a:cubicBezTo>
                  <a:pt x="5399" y="8680"/>
                  <a:pt x="5376" y="9068"/>
                  <a:pt x="5399" y="9456"/>
                </a:cubicBezTo>
                <a:cubicBezTo>
                  <a:pt x="4988" y="9730"/>
                  <a:pt x="4577" y="9981"/>
                  <a:pt x="4121" y="10186"/>
                </a:cubicBezTo>
                <a:cubicBezTo>
                  <a:pt x="3339" y="10585"/>
                  <a:pt x="2484" y="10851"/>
                  <a:pt x="1619" y="10851"/>
                </a:cubicBezTo>
                <a:cubicBezTo>
                  <a:pt x="1297" y="10851"/>
                  <a:pt x="973" y="10814"/>
                  <a:pt x="651" y="10734"/>
                </a:cubicBezTo>
                <a:cubicBezTo>
                  <a:pt x="617" y="10726"/>
                  <a:pt x="584" y="10722"/>
                  <a:pt x="552" y="10722"/>
                </a:cubicBezTo>
                <a:cubicBezTo>
                  <a:pt x="146" y="10722"/>
                  <a:pt x="1" y="11358"/>
                  <a:pt x="446" y="11464"/>
                </a:cubicBezTo>
                <a:cubicBezTo>
                  <a:pt x="848" y="11567"/>
                  <a:pt x="1248" y="11615"/>
                  <a:pt x="1644" y="11615"/>
                </a:cubicBezTo>
                <a:cubicBezTo>
                  <a:pt x="3000" y="11615"/>
                  <a:pt x="4311" y="11060"/>
                  <a:pt x="5513" y="10300"/>
                </a:cubicBezTo>
                <a:cubicBezTo>
                  <a:pt x="5627" y="10780"/>
                  <a:pt x="5787" y="11236"/>
                  <a:pt x="6084" y="11624"/>
                </a:cubicBezTo>
                <a:cubicBezTo>
                  <a:pt x="6685" y="12477"/>
                  <a:pt x="7648" y="12820"/>
                  <a:pt x="8651" y="12820"/>
                </a:cubicBezTo>
                <a:cubicBezTo>
                  <a:pt x="8830" y="12820"/>
                  <a:pt x="9009" y="12809"/>
                  <a:pt x="9188" y="12788"/>
                </a:cubicBezTo>
                <a:cubicBezTo>
                  <a:pt x="10398" y="12628"/>
                  <a:pt x="11585" y="12172"/>
                  <a:pt x="12703" y="11647"/>
                </a:cubicBezTo>
                <a:cubicBezTo>
                  <a:pt x="13205" y="11419"/>
                  <a:pt x="13707" y="11145"/>
                  <a:pt x="14187" y="10871"/>
                </a:cubicBezTo>
                <a:cubicBezTo>
                  <a:pt x="14278" y="11350"/>
                  <a:pt x="14461" y="11807"/>
                  <a:pt x="14734" y="12218"/>
                </a:cubicBezTo>
                <a:cubicBezTo>
                  <a:pt x="15374" y="13199"/>
                  <a:pt x="16492" y="13747"/>
                  <a:pt x="17633" y="13884"/>
                </a:cubicBezTo>
                <a:cubicBezTo>
                  <a:pt x="17852" y="13912"/>
                  <a:pt x="18071" y="13926"/>
                  <a:pt x="18290" y="13926"/>
                </a:cubicBezTo>
                <a:cubicBezTo>
                  <a:pt x="20353" y="13926"/>
                  <a:pt x="22396" y="12721"/>
                  <a:pt x="24047" y="11442"/>
                </a:cubicBezTo>
                <a:cubicBezTo>
                  <a:pt x="24207" y="11738"/>
                  <a:pt x="24390" y="12035"/>
                  <a:pt x="24663" y="12286"/>
                </a:cubicBezTo>
                <a:cubicBezTo>
                  <a:pt x="25460" y="13072"/>
                  <a:pt x="26493" y="13364"/>
                  <a:pt x="27566" y="13364"/>
                </a:cubicBezTo>
                <a:cubicBezTo>
                  <a:pt x="28800" y="13364"/>
                  <a:pt x="30085" y="12978"/>
                  <a:pt x="31123" y="12514"/>
                </a:cubicBezTo>
                <a:cubicBezTo>
                  <a:pt x="31785" y="12218"/>
                  <a:pt x="32424" y="11852"/>
                  <a:pt x="33017" y="11442"/>
                </a:cubicBezTo>
                <a:cubicBezTo>
                  <a:pt x="33291" y="11898"/>
                  <a:pt x="33657" y="12309"/>
                  <a:pt x="34136" y="12628"/>
                </a:cubicBezTo>
                <a:cubicBezTo>
                  <a:pt x="34966" y="13164"/>
                  <a:pt x="35990" y="13341"/>
                  <a:pt x="36979" y="13341"/>
                </a:cubicBezTo>
                <a:cubicBezTo>
                  <a:pt x="37214" y="13341"/>
                  <a:pt x="37446" y="13331"/>
                  <a:pt x="37674" y="13313"/>
                </a:cubicBezTo>
                <a:cubicBezTo>
                  <a:pt x="40436" y="13085"/>
                  <a:pt x="42946" y="11875"/>
                  <a:pt x="45206" y="10369"/>
                </a:cubicBezTo>
                <a:cubicBezTo>
                  <a:pt x="46393" y="9593"/>
                  <a:pt x="47489" y="8771"/>
                  <a:pt x="48607" y="7926"/>
                </a:cubicBezTo>
                <a:cubicBezTo>
                  <a:pt x="48927" y="7682"/>
                  <a:pt x="48720" y="7190"/>
                  <a:pt x="48420" y="7190"/>
                </a:cubicBezTo>
                <a:cubicBezTo>
                  <a:pt x="48356" y="7190"/>
                  <a:pt x="48288" y="7212"/>
                  <a:pt x="48219" y="7265"/>
                </a:cubicBezTo>
                <a:cubicBezTo>
                  <a:pt x="46393" y="8657"/>
                  <a:pt x="44544" y="10049"/>
                  <a:pt x="42490" y="11099"/>
                </a:cubicBezTo>
                <a:cubicBezTo>
                  <a:pt x="40878" y="11915"/>
                  <a:pt x="38965" y="12605"/>
                  <a:pt x="37108" y="12605"/>
                </a:cubicBezTo>
                <a:cubicBezTo>
                  <a:pt x="36730" y="12605"/>
                  <a:pt x="36355" y="12576"/>
                  <a:pt x="35985" y="12514"/>
                </a:cubicBezTo>
                <a:cubicBezTo>
                  <a:pt x="35003" y="12332"/>
                  <a:pt x="34113" y="11852"/>
                  <a:pt x="33634" y="10985"/>
                </a:cubicBezTo>
                <a:cubicBezTo>
                  <a:pt x="34798" y="10072"/>
                  <a:pt x="35779" y="8954"/>
                  <a:pt x="36555" y="7698"/>
                </a:cubicBezTo>
                <a:cubicBezTo>
                  <a:pt x="37126" y="6762"/>
                  <a:pt x="37765" y="5575"/>
                  <a:pt x="37765" y="4457"/>
                </a:cubicBezTo>
                <a:cubicBezTo>
                  <a:pt x="37747" y="3547"/>
                  <a:pt x="37134" y="2913"/>
                  <a:pt x="36331" y="2913"/>
                </a:cubicBezTo>
                <a:cubicBezTo>
                  <a:pt x="36127" y="2913"/>
                  <a:pt x="35910" y="2954"/>
                  <a:pt x="35688" y="3042"/>
                </a:cubicBezTo>
                <a:cubicBezTo>
                  <a:pt x="34547" y="3521"/>
                  <a:pt x="33679" y="4754"/>
                  <a:pt x="33177" y="5827"/>
                </a:cubicBezTo>
                <a:cubicBezTo>
                  <a:pt x="32607" y="6991"/>
                  <a:pt x="32333" y="8292"/>
                  <a:pt x="32470" y="9593"/>
                </a:cubicBezTo>
                <a:cubicBezTo>
                  <a:pt x="32493" y="9981"/>
                  <a:pt x="32584" y="10369"/>
                  <a:pt x="32721" y="10734"/>
                </a:cubicBezTo>
                <a:cubicBezTo>
                  <a:pt x="31443" y="11647"/>
                  <a:pt x="29959" y="12355"/>
                  <a:pt x="28430" y="12537"/>
                </a:cubicBezTo>
                <a:cubicBezTo>
                  <a:pt x="28160" y="12576"/>
                  <a:pt x="27882" y="12598"/>
                  <a:pt x="27603" y="12598"/>
                </a:cubicBezTo>
                <a:cubicBezTo>
                  <a:pt x="26888" y="12598"/>
                  <a:pt x="26167" y="12452"/>
                  <a:pt x="25576" y="12058"/>
                </a:cubicBezTo>
                <a:cubicBezTo>
                  <a:pt x="25143" y="11761"/>
                  <a:pt x="24846" y="11373"/>
                  <a:pt x="24663" y="10917"/>
                </a:cubicBezTo>
                <a:cubicBezTo>
                  <a:pt x="24732" y="10871"/>
                  <a:pt x="24800" y="10825"/>
                  <a:pt x="24846" y="10757"/>
                </a:cubicBezTo>
                <a:cubicBezTo>
                  <a:pt x="25828" y="9912"/>
                  <a:pt x="26695" y="8954"/>
                  <a:pt x="27448" y="7926"/>
                </a:cubicBezTo>
                <a:cubicBezTo>
                  <a:pt x="28133" y="6945"/>
                  <a:pt x="28932" y="5804"/>
                  <a:pt x="29228" y="4617"/>
                </a:cubicBezTo>
                <a:cubicBezTo>
                  <a:pt x="29431" y="3765"/>
                  <a:pt x="29094" y="2716"/>
                  <a:pt x="28168" y="2716"/>
                </a:cubicBezTo>
                <a:cubicBezTo>
                  <a:pt x="28051" y="2716"/>
                  <a:pt x="27926" y="2732"/>
                  <a:pt x="27790" y="2768"/>
                </a:cubicBezTo>
                <a:cubicBezTo>
                  <a:pt x="27197" y="2905"/>
                  <a:pt x="26718" y="3361"/>
                  <a:pt x="26307" y="3772"/>
                </a:cubicBezTo>
                <a:cubicBezTo>
                  <a:pt x="25850" y="4229"/>
                  <a:pt x="25439" y="4731"/>
                  <a:pt x="25074" y="5279"/>
                </a:cubicBezTo>
                <a:cubicBezTo>
                  <a:pt x="24116" y="6717"/>
                  <a:pt x="23271" y="8908"/>
                  <a:pt x="23750" y="10688"/>
                </a:cubicBezTo>
                <a:cubicBezTo>
                  <a:pt x="22952" y="11327"/>
                  <a:pt x="22107" y="11875"/>
                  <a:pt x="21217" y="12332"/>
                </a:cubicBezTo>
                <a:cubicBezTo>
                  <a:pt x="20324" y="12778"/>
                  <a:pt x="19167" y="13136"/>
                  <a:pt x="18079" y="13136"/>
                </a:cubicBezTo>
                <a:cubicBezTo>
                  <a:pt x="16886" y="13136"/>
                  <a:pt x="15776" y="12705"/>
                  <a:pt x="15191" y="11487"/>
                </a:cubicBezTo>
                <a:cubicBezTo>
                  <a:pt x="15031" y="11168"/>
                  <a:pt x="14940" y="10802"/>
                  <a:pt x="14894" y="10437"/>
                </a:cubicBezTo>
                <a:cubicBezTo>
                  <a:pt x="15282" y="10209"/>
                  <a:pt x="15647" y="9958"/>
                  <a:pt x="16013" y="9684"/>
                </a:cubicBezTo>
                <a:cubicBezTo>
                  <a:pt x="18021" y="8155"/>
                  <a:pt x="19756" y="6260"/>
                  <a:pt x="21011" y="4069"/>
                </a:cubicBezTo>
                <a:cubicBezTo>
                  <a:pt x="21491" y="3270"/>
                  <a:pt x="22061" y="1923"/>
                  <a:pt x="21126" y="1216"/>
                </a:cubicBezTo>
                <a:cubicBezTo>
                  <a:pt x="20879" y="1026"/>
                  <a:pt x="20609" y="948"/>
                  <a:pt x="20328" y="948"/>
                </a:cubicBezTo>
                <a:cubicBezTo>
                  <a:pt x="19465" y="948"/>
                  <a:pt x="18510" y="1686"/>
                  <a:pt x="17907" y="2152"/>
                </a:cubicBezTo>
                <a:cubicBezTo>
                  <a:pt x="15990" y="3658"/>
                  <a:pt x="14620" y="5941"/>
                  <a:pt x="14209" y="8360"/>
                </a:cubicBezTo>
                <a:cubicBezTo>
                  <a:pt x="14118" y="8908"/>
                  <a:pt x="14072" y="9479"/>
                  <a:pt x="14095" y="10049"/>
                </a:cubicBezTo>
                <a:cubicBezTo>
                  <a:pt x="13547" y="10392"/>
                  <a:pt x="12977" y="10688"/>
                  <a:pt x="12383" y="10962"/>
                </a:cubicBezTo>
                <a:cubicBezTo>
                  <a:pt x="11422" y="11408"/>
                  <a:pt x="9924" y="12075"/>
                  <a:pt x="8628" y="12075"/>
                </a:cubicBezTo>
                <a:cubicBezTo>
                  <a:pt x="7801" y="12075"/>
                  <a:pt x="7057" y="11804"/>
                  <a:pt x="6586" y="11031"/>
                </a:cubicBezTo>
                <a:cubicBezTo>
                  <a:pt x="6380" y="10666"/>
                  <a:pt x="6266" y="10277"/>
                  <a:pt x="6198" y="9844"/>
                </a:cubicBezTo>
                <a:cubicBezTo>
                  <a:pt x="6746" y="9456"/>
                  <a:pt x="7248" y="9045"/>
                  <a:pt x="7727" y="8611"/>
                </a:cubicBezTo>
                <a:cubicBezTo>
                  <a:pt x="9690" y="6877"/>
                  <a:pt x="11311" y="4685"/>
                  <a:pt x="12315" y="2243"/>
                </a:cubicBezTo>
                <a:cubicBezTo>
                  <a:pt x="12498" y="1764"/>
                  <a:pt x="12657" y="1216"/>
                  <a:pt x="12475" y="714"/>
                </a:cubicBezTo>
                <a:cubicBezTo>
                  <a:pt x="12306" y="250"/>
                  <a:pt x="11866" y="1"/>
                  <a:pt x="11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27"/>
          <p:cNvGrpSpPr/>
          <p:nvPr/>
        </p:nvGrpSpPr>
        <p:grpSpPr>
          <a:xfrm>
            <a:off x="844175" y="-291475"/>
            <a:ext cx="446250" cy="453375"/>
            <a:chOff x="4350100" y="1147775"/>
            <a:chExt cx="446250" cy="453375"/>
          </a:xfrm>
        </p:grpSpPr>
        <p:sp>
          <p:nvSpPr>
            <p:cNvPr id="631" name="Google Shape;631;p27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 txBox="1"/>
          <p:nvPr>
            <p:ph hasCustomPrompt="1" type="title"/>
          </p:nvPr>
        </p:nvSpPr>
        <p:spPr>
          <a:xfrm>
            <a:off x="1621350" y="1442066"/>
            <a:ext cx="59013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6" name="Google Shape;636;p28"/>
          <p:cNvSpPr txBox="1"/>
          <p:nvPr>
            <p:ph idx="1" type="body"/>
          </p:nvPr>
        </p:nvSpPr>
        <p:spPr>
          <a:xfrm>
            <a:off x="1621350" y="3030966"/>
            <a:ext cx="5901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7" name="Google Shape;637;p28"/>
          <p:cNvSpPr/>
          <p:nvPr/>
        </p:nvSpPr>
        <p:spPr>
          <a:xfrm flipH="1">
            <a:off x="-22983" y="3352474"/>
            <a:ext cx="6230052" cy="1790918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8"/>
          <p:cNvSpPr/>
          <p:nvPr/>
        </p:nvSpPr>
        <p:spPr>
          <a:xfrm flipH="1">
            <a:off x="3435766" y="0"/>
            <a:ext cx="5694633" cy="2058991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p28"/>
          <p:cNvGrpSpPr/>
          <p:nvPr/>
        </p:nvGrpSpPr>
        <p:grpSpPr>
          <a:xfrm flipH="1">
            <a:off x="8541610" y="-60100"/>
            <a:ext cx="725875" cy="709300"/>
            <a:chOff x="703175" y="3286325"/>
            <a:chExt cx="725875" cy="709300"/>
          </a:xfrm>
        </p:grpSpPr>
        <p:sp>
          <p:nvSpPr>
            <p:cNvPr id="640" name="Google Shape;640;p28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28"/>
          <p:cNvGrpSpPr/>
          <p:nvPr/>
        </p:nvGrpSpPr>
        <p:grpSpPr>
          <a:xfrm flipH="1">
            <a:off x="8897216" y="902930"/>
            <a:ext cx="679575" cy="655229"/>
            <a:chOff x="493750" y="169525"/>
            <a:chExt cx="1067675" cy="1029425"/>
          </a:xfrm>
        </p:grpSpPr>
        <p:sp>
          <p:nvSpPr>
            <p:cNvPr id="671" name="Google Shape;671;p28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8"/>
          <p:cNvGrpSpPr/>
          <p:nvPr/>
        </p:nvGrpSpPr>
        <p:grpSpPr>
          <a:xfrm flipH="1">
            <a:off x="6510" y="4654500"/>
            <a:ext cx="446250" cy="453375"/>
            <a:chOff x="4350100" y="1147775"/>
            <a:chExt cx="446250" cy="453375"/>
          </a:xfrm>
        </p:grpSpPr>
        <p:sp>
          <p:nvSpPr>
            <p:cNvPr id="679" name="Google Shape;679;p28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 flipH="1">
            <a:off x="-120165" y="3535200"/>
            <a:ext cx="572925" cy="787025"/>
            <a:chOff x="3127800" y="2228675"/>
            <a:chExt cx="572925" cy="787025"/>
          </a:xfrm>
        </p:grpSpPr>
        <p:sp>
          <p:nvSpPr>
            <p:cNvPr id="683" name="Google Shape;683;p28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28"/>
          <p:cNvGrpSpPr/>
          <p:nvPr/>
        </p:nvGrpSpPr>
        <p:grpSpPr>
          <a:xfrm flipH="1" rot="7481383">
            <a:off x="7511557" y="-100174"/>
            <a:ext cx="446225" cy="453350"/>
            <a:chOff x="4350100" y="1147775"/>
            <a:chExt cx="446250" cy="453375"/>
          </a:xfrm>
        </p:grpSpPr>
        <p:sp>
          <p:nvSpPr>
            <p:cNvPr id="698" name="Google Shape;698;p28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"/>
          <p:cNvSpPr txBox="1"/>
          <p:nvPr>
            <p:ph type="title"/>
          </p:nvPr>
        </p:nvSpPr>
        <p:spPr>
          <a:xfrm>
            <a:off x="2581963" y="1830450"/>
            <a:ext cx="54486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04" name="Google Shape;704;p30"/>
          <p:cNvSpPr txBox="1"/>
          <p:nvPr>
            <p:ph idx="2" type="title"/>
          </p:nvPr>
        </p:nvSpPr>
        <p:spPr>
          <a:xfrm>
            <a:off x="1180788" y="2057100"/>
            <a:ext cx="10839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05" name="Google Shape;705;p30"/>
          <p:cNvSpPr txBox="1"/>
          <p:nvPr>
            <p:ph idx="1" type="subTitle"/>
          </p:nvPr>
        </p:nvSpPr>
        <p:spPr>
          <a:xfrm>
            <a:off x="2581975" y="3226299"/>
            <a:ext cx="49473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30"/>
          <p:cNvSpPr/>
          <p:nvPr/>
        </p:nvSpPr>
        <p:spPr>
          <a:xfrm flipH="1" rot="10800000">
            <a:off x="0" y="3148289"/>
            <a:ext cx="5518235" cy="1995211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0"/>
          <p:cNvSpPr/>
          <p:nvPr/>
        </p:nvSpPr>
        <p:spPr>
          <a:xfrm flipH="1">
            <a:off x="3015573" y="-15825"/>
            <a:ext cx="6163451" cy="1329420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p30"/>
          <p:cNvGrpSpPr/>
          <p:nvPr/>
        </p:nvGrpSpPr>
        <p:grpSpPr>
          <a:xfrm>
            <a:off x="3848625" y="4351475"/>
            <a:ext cx="446250" cy="453375"/>
            <a:chOff x="4350100" y="1147775"/>
            <a:chExt cx="446250" cy="453375"/>
          </a:xfrm>
        </p:grpSpPr>
        <p:sp>
          <p:nvSpPr>
            <p:cNvPr id="709" name="Google Shape;709;p30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0"/>
          <p:cNvGrpSpPr/>
          <p:nvPr/>
        </p:nvGrpSpPr>
        <p:grpSpPr>
          <a:xfrm>
            <a:off x="4428450" y="255600"/>
            <a:ext cx="725875" cy="709300"/>
            <a:chOff x="703175" y="3286325"/>
            <a:chExt cx="725875" cy="709300"/>
          </a:xfrm>
        </p:grpSpPr>
        <p:sp>
          <p:nvSpPr>
            <p:cNvPr id="713" name="Google Shape;713;p30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1"/>
          <p:cNvSpPr txBox="1"/>
          <p:nvPr>
            <p:ph type="title"/>
          </p:nvPr>
        </p:nvSpPr>
        <p:spPr>
          <a:xfrm>
            <a:off x="2002113" y="3583586"/>
            <a:ext cx="20793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745" name="Google Shape;745;p31"/>
          <p:cNvSpPr txBox="1"/>
          <p:nvPr>
            <p:ph idx="2" type="title"/>
          </p:nvPr>
        </p:nvSpPr>
        <p:spPr>
          <a:xfrm>
            <a:off x="2146563" y="3186325"/>
            <a:ext cx="1790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746" name="Google Shape;746;p31"/>
          <p:cNvSpPr txBox="1"/>
          <p:nvPr>
            <p:ph idx="3" type="title"/>
          </p:nvPr>
        </p:nvSpPr>
        <p:spPr>
          <a:xfrm>
            <a:off x="5209893" y="3583586"/>
            <a:ext cx="20793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747" name="Google Shape;747;p31"/>
          <p:cNvSpPr txBox="1"/>
          <p:nvPr>
            <p:ph idx="4" type="title"/>
          </p:nvPr>
        </p:nvSpPr>
        <p:spPr>
          <a:xfrm>
            <a:off x="5213193" y="3186325"/>
            <a:ext cx="20727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748" name="Google Shape;748;p31"/>
          <p:cNvSpPr/>
          <p:nvPr/>
        </p:nvSpPr>
        <p:spPr>
          <a:xfrm flipH="1" rot="10800000">
            <a:off x="-99750" y="4426322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1"/>
          <p:cNvSpPr/>
          <p:nvPr/>
        </p:nvSpPr>
        <p:spPr>
          <a:xfrm flipH="1">
            <a:off x="5708083" y="-19825"/>
            <a:ext cx="3480342" cy="750689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31"/>
          <p:cNvGrpSpPr/>
          <p:nvPr/>
        </p:nvGrpSpPr>
        <p:grpSpPr>
          <a:xfrm flipH="1" rot="10800000">
            <a:off x="-117450" y="4212500"/>
            <a:ext cx="999200" cy="990975"/>
            <a:chOff x="3102700" y="494350"/>
            <a:chExt cx="999200" cy="990975"/>
          </a:xfrm>
        </p:grpSpPr>
        <p:sp>
          <p:nvSpPr>
            <p:cNvPr id="751" name="Google Shape;751;p31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31"/>
          <p:cNvGrpSpPr/>
          <p:nvPr/>
        </p:nvGrpSpPr>
        <p:grpSpPr>
          <a:xfrm flipH="1" rot="10800000">
            <a:off x="6514450" y="-445200"/>
            <a:ext cx="1067700" cy="1029050"/>
            <a:chOff x="4445375" y="3754025"/>
            <a:chExt cx="1067700" cy="1029050"/>
          </a:xfrm>
        </p:grpSpPr>
        <p:sp>
          <p:nvSpPr>
            <p:cNvPr id="784" name="Google Shape;784;p31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31"/>
          <p:cNvGrpSpPr/>
          <p:nvPr/>
        </p:nvGrpSpPr>
        <p:grpSpPr>
          <a:xfrm flipH="1" rot="10800000">
            <a:off x="8678125" y="465225"/>
            <a:ext cx="416575" cy="426150"/>
            <a:chOff x="5045125" y="2936525"/>
            <a:chExt cx="416575" cy="426150"/>
          </a:xfrm>
        </p:grpSpPr>
        <p:sp>
          <p:nvSpPr>
            <p:cNvPr id="792" name="Google Shape;792;p31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31"/>
          <p:cNvSpPr txBox="1"/>
          <p:nvPr>
            <p:ph idx="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4_1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2"/>
          <p:cNvSpPr/>
          <p:nvPr/>
        </p:nvSpPr>
        <p:spPr>
          <a:xfrm flipH="1" rot="10800000">
            <a:off x="-76200" y="3605489"/>
            <a:ext cx="5518235" cy="1995211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 flipH="1">
            <a:off x="3015573" y="-15825"/>
            <a:ext cx="6163451" cy="1329420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8" name="Google Shape;798;p32"/>
          <p:cNvGrpSpPr/>
          <p:nvPr/>
        </p:nvGrpSpPr>
        <p:grpSpPr>
          <a:xfrm>
            <a:off x="3848625" y="4351475"/>
            <a:ext cx="446250" cy="453375"/>
            <a:chOff x="4350100" y="1147775"/>
            <a:chExt cx="446250" cy="453375"/>
          </a:xfrm>
        </p:grpSpPr>
        <p:sp>
          <p:nvSpPr>
            <p:cNvPr id="799" name="Google Shape;799;p32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32"/>
          <p:cNvGrpSpPr/>
          <p:nvPr/>
        </p:nvGrpSpPr>
        <p:grpSpPr>
          <a:xfrm>
            <a:off x="7999300" y="376725"/>
            <a:ext cx="725875" cy="709300"/>
            <a:chOff x="703175" y="3286325"/>
            <a:chExt cx="725875" cy="709300"/>
          </a:xfrm>
        </p:grpSpPr>
        <p:sp>
          <p:nvSpPr>
            <p:cNvPr id="803" name="Google Shape;803;p32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4" name="Google Shape;834;p32"/>
          <p:cNvSpPr txBox="1"/>
          <p:nvPr>
            <p:ph idx="1" type="subTitle"/>
          </p:nvPr>
        </p:nvSpPr>
        <p:spPr>
          <a:xfrm>
            <a:off x="1465050" y="1285619"/>
            <a:ext cx="23355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35" name="Google Shape;835;p32"/>
          <p:cNvSpPr txBox="1"/>
          <p:nvPr>
            <p:ph idx="2" type="subTitle"/>
          </p:nvPr>
        </p:nvSpPr>
        <p:spPr>
          <a:xfrm>
            <a:off x="878550" y="1672794"/>
            <a:ext cx="35085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6" name="Google Shape;836;p32"/>
          <p:cNvSpPr txBox="1"/>
          <p:nvPr>
            <p:ph idx="3" type="subTitle"/>
          </p:nvPr>
        </p:nvSpPr>
        <p:spPr>
          <a:xfrm>
            <a:off x="5343450" y="1285619"/>
            <a:ext cx="23355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37" name="Google Shape;837;p32"/>
          <p:cNvSpPr txBox="1"/>
          <p:nvPr>
            <p:ph idx="4" type="subTitle"/>
          </p:nvPr>
        </p:nvSpPr>
        <p:spPr>
          <a:xfrm>
            <a:off x="4756950" y="1672794"/>
            <a:ext cx="35085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838" name="Google Shape;838;p32"/>
          <p:cNvGrpSpPr/>
          <p:nvPr/>
        </p:nvGrpSpPr>
        <p:grpSpPr>
          <a:xfrm>
            <a:off x="-317000" y="3241275"/>
            <a:ext cx="1067700" cy="1029050"/>
            <a:chOff x="4445375" y="3754025"/>
            <a:chExt cx="1067700" cy="1029050"/>
          </a:xfrm>
        </p:grpSpPr>
        <p:sp>
          <p:nvSpPr>
            <p:cNvPr id="839" name="Google Shape;839;p32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32"/>
          <p:cNvSpPr/>
          <p:nvPr/>
        </p:nvSpPr>
        <p:spPr>
          <a:xfrm flipH="1" rot="-768881">
            <a:off x="2755274" y="-174072"/>
            <a:ext cx="1223184" cy="348153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ONLY_2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3"/>
          <p:cNvSpPr/>
          <p:nvPr/>
        </p:nvSpPr>
        <p:spPr>
          <a:xfrm>
            <a:off x="-10415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0" name="Google Shape;850;p33"/>
          <p:cNvSpPr/>
          <p:nvPr/>
        </p:nvSpPr>
        <p:spPr>
          <a:xfrm>
            <a:off x="6035050" y="4238577"/>
            <a:ext cx="3147959" cy="904926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33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852" name="Google Shape;852;p33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33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867" name="Google Shape;867;p33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33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871" name="Google Shape;871;p33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p33"/>
          <p:cNvSpPr txBox="1"/>
          <p:nvPr>
            <p:ph idx="1" type="subTitle"/>
          </p:nvPr>
        </p:nvSpPr>
        <p:spPr>
          <a:xfrm>
            <a:off x="797945" y="3180963"/>
            <a:ext cx="210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9" name="Google Shape;879;p33"/>
          <p:cNvSpPr txBox="1"/>
          <p:nvPr>
            <p:ph idx="2" type="subTitle"/>
          </p:nvPr>
        </p:nvSpPr>
        <p:spPr>
          <a:xfrm>
            <a:off x="722345" y="3722250"/>
            <a:ext cx="22542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33"/>
          <p:cNvSpPr txBox="1"/>
          <p:nvPr>
            <p:ph idx="3" type="subTitle"/>
          </p:nvPr>
        </p:nvSpPr>
        <p:spPr>
          <a:xfrm>
            <a:off x="3520493" y="3180963"/>
            <a:ext cx="210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1" name="Google Shape;881;p33"/>
          <p:cNvSpPr txBox="1"/>
          <p:nvPr>
            <p:ph idx="4" type="subTitle"/>
          </p:nvPr>
        </p:nvSpPr>
        <p:spPr>
          <a:xfrm>
            <a:off x="3444018" y="3722250"/>
            <a:ext cx="22542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33"/>
          <p:cNvSpPr txBox="1"/>
          <p:nvPr>
            <p:ph idx="5" type="subTitle"/>
          </p:nvPr>
        </p:nvSpPr>
        <p:spPr>
          <a:xfrm>
            <a:off x="6243055" y="3180963"/>
            <a:ext cx="210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3" name="Google Shape;883;p33"/>
          <p:cNvSpPr txBox="1"/>
          <p:nvPr>
            <p:ph idx="6" type="subTitle"/>
          </p:nvPr>
        </p:nvSpPr>
        <p:spPr>
          <a:xfrm>
            <a:off x="6167455" y="3722250"/>
            <a:ext cx="22542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TITLE_ONLY_2_1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4"/>
          <p:cNvSpPr/>
          <p:nvPr/>
        </p:nvSpPr>
        <p:spPr>
          <a:xfrm>
            <a:off x="-10415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7" name="Google Shape;887;p34"/>
          <p:cNvSpPr/>
          <p:nvPr/>
        </p:nvSpPr>
        <p:spPr>
          <a:xfrm>
            <a:off x="6035050" y="4238577"/>
            <a:ext cx="3147959" cy="904926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8" name="Google Shape;888;p34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889" name="Google Shape;889;p34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3" name="Google Shape;903;p34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904" name="Google Shape;904;p34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34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908" name="Google Shape;908;p34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p34"/>
          <p:cNvSpPr txBox="1"/>
          <p:nvPr>
            <p:ph idx="1" type="subTitle"/>
          </p:nvPr>
        </p:nvSpPr>
        <p:spPr>
          <a:xfrm>
            <a:off x="6167450" y="1365551"/>
            <a:ext cx="2365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6" name="Google Shape;916;p34"/>
          <p:cNvSpPr txBox="1"/>
          <p:nvPr>
            <p:ph idx="2" type="subTitle"/>
          </p:nvPr>
        </p:nvSpPr>
        <p:spPr>
          <a:xfrm>
            <a:off x="6167450" y="1602026"/>
            <a:ext cx="2365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34"/>
          <p:cNvSpPr txBox="1"/>
          <p:nvPr>
            <p:ph idx="3" type="subTitle"/>
          </p:nvPr>
        </p:nvSpPr>
        <p:spPr>
          <a:xfrm>
            <a:off x="6167452" y="2427425"/>
            <a:ext cx="2365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8" name="Google Shape;918;p34"/>
          <p:cNvSpPr txBox="1"/>
          <p:nvPr>
            <p:ph idx="4" type="subTitle"/>
          </p:nvPr>
        </p:nvSpPr>
        <p:spPr>
          <a:xfrm>
            <a:off x="6167450" y="2663900"/>
            <a:ext cx="2365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34"/>
          <p:cNvSpPr txBox="1"/>
          <p:nvPr>
            <p:ph idx="5" type="subTitle"/>
          </p:nvPr>
        </p:nvSpPr>
        <p:spPr>
          <a:xfrm>
            <a:off x="6167449" y="3485775"/>
            <a:ext cx="2365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0" name="Google Shape;920;p34"/>
          <p:cNvSpPr txBox="1"/>
          <p:nvPr>
            <p:ph idx="6" type="subTitle"/>
          </p:nvPr>
        </p:nvSpPr>
        <p:spPr>
          <a:xfrm>
            <a:off x="6167450" y="3722250"/>
            <a:ext cx="2365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34"/>
          <p:cNvSpPr txBox="1"/>
          <p:nvPr>
            <p:ph idx="7" type="title"/>
          </p:nvPr>
        </p:nvSpPr>
        <p:spPr>
          <a:xfrm>
            <a:off x="5704199" y="1442128"/>
            <a:ext cx="5142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2" name="Google Shape;922;p34"/>
          <p:cNvSpPr txBox="1"/>
          <p:nvPr>
            <p:ph idx="8" type="title"/>
          </p:nvPr>
        </p:nvSpPr>
        <p:spPr>
          <a:xfrm>
            <a:off x="5704199" y="2506982"/>
            <a:ext cx="5142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3" name="Google Shape;923;p34"/>
          <p:cNvSpPr txBox="1"/>
          <p:nvPr>
            <p:ph idx="9" type="title"/>
          </p:nvPr>
        </p:nvSpPr>
        <p:spPr>
          <a:xfrm>
            <a:off x="5704199" y="3562104"/>
            <a:ext cx="5142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 flipH="1">
            <a:off x="4451877" y="-31650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 flipH="1" rot="10800000">
            <a:off x="-32800" y="4651603"/>
            <a:ext cx="3340365" cy="720497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8352300" y="-170450"/>
            <a:ext cx="1067675" cy="1029425"/>
            <a:chOff x="493750" y="169525"/>
            <a:chExt cx="1067675" cy="1029425"/>
          </a:xfrm>
        </p:grpSpPr>
        <p:sp>
          <p:nvSpPr>
            <p:cNvPr id="81" name="Google Shape;81;p17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7"/>
          <p:cNvGrpSpPr/>
          <p:nvPr/>
        </p:nvGrpSpPr>
        <p:grpSpPr>
          <a:xfrm rot="-2335426">
            <a:off x="-103754" y="3961016"/>
            <a:ext cx="1084249" cy="1583336"/>
            <a:chOff x="6208650" y="2186900"/>
            <a:chExt cx="1084225" cy="1583300"/>
          </a:xfrm>
        </p:grpSpPr>
        <p:grpSp>
          <p:nvGrpSpPr>
            <p:cNvPr id="89" name="Google Shape;89;p17"/>
            <p:cNvGrpSpPr/>
            <p:nvPr/>
          </p:nvGrpSpPr>
          <p:grpSpPr>
            <a:xfrm>
              <a:off x="6693675" y="2186900"/>
              <a:ext cx="465675" cy="498700"/>
              <a:chOff x="6693675" y="2186900"/>
              <a:chExt cx="465675" cy="498700"/>
            </a:xfrm>
          </p:grpSpPr>
          <p:sp>
            <p:nvSpPr>
              <p:cNvPr id="90" name="Google Shape;90;p17"/>
              <p:cNvSpPr/>
              <p:nvPr/>
            </p:nvSpPr>
            <p:spPr>
              <a:xfrm>
                <a:off x="6693675" y="2571325"/>
                <a:ext cx="71350" cy="48525"/>
              </a:xfrm>
              <a:custGeom>
                <a:rect b="b" l="l" r="r" t="t"/>
                <a:pathLst>
                  <a:path extrusionOk="0" h="1941" w="2854">
                    <a:moveTo>
                      <a:pt x="2205" y="0"/>
                    </a:moveTo>
                    <a:cubicBezTo>
                      <a:pt x="2108" y="0"/>
                      <a:pt x="2009" y="23"/>
                      <a:pt x="1918" y="69"/>
                    </a:cubicBezTo>
                    <a:cubicBezTo>
                      <a:pt x="1393" y="343"/>
                      <a:pt x="891" y="616"/>
                      <a:pt x="366" y="890"/>
                    </a:cubicBezTo>
                    <a:cubicBezTo>
                      <a:pt x="115" y="1027"/>
                      <a:pt x="1" y="1415"/>
                      <a:pt x="160" y="1666"/>
                    </a:cubicBezTo>
                    <a:cubicBezTo>
                      <a:pt x="282" y="1849"/>
                      <a:pt x="465" y="1940"/>
                      <a:pt x="661" y="1940"/>
                    </a:cubicBezTo>
                    <a:cubicBezTo>
                      <a:pt x="759" y="1940"/>
                      <a:pt x="860" y="1917"/>
                      <a:pt x="959" y="1872"/>
                    </a:cubicBezTo>
                    <a:cubicBezTo>
                      <a:pt x="1462" y="1598"/>
                      <a:pt x="1986" y="1324"/>
                      <a:pt x="2489" y="1050"/>
                    </a:cubicBezTo>
                    <a:cubicBezTo>
                      <a:pt x="2763" y="913"/>
                      <a:pt x="2854" y="525"/>
                      <a:pt x="2694" y="274"/>
                    </a:cubicBezTo>
                    <a:cubicBezTo>
                      <a:pt x="2588" y="91"/>
                      <a:pt x="2400" y="0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6814650" y="2499725"/>
                <a:ext cx="76500" cy="54050"/>
              </a:xfrm>
              <a:custGeom>
                <a:rect b="b" l="l" r="r" t="t"/>
                <a:pathLst>
                  <a:path extrusionOk="0" h="2162" w="3060">
                    <a:moveTo>
                      <a:pt x="2399" y="1"/>
                    </a:moveTo>
                    <a:cubicBezTo>
                      <a:pt x="2301" y="1"/>
                      <a:pt x="2199" y="26"/>
                      <a:pt x="2101" y="79"/>
                    </a:cubicBezTo>
                    <a:cubicBezTo>
                      <a:pt x="1530" y="422"/>
                      <a:pt x="959" y="764"/>
                      <a:pt x="366" y="1107"/>
                    </a:cubicBezTo>
                    <a:cubicBezTo>
                      <a:pt x="115" y="1244"/>
                      <a:pt x="1" y="1632"/>
                      <a:pt x="160" y="1883"/>
                    </a:cubicBezTo>
                    <a:cubicBezTo>
                      <a:pt x="270" y="2054"/>
                      <a:pt x="464" y="2162"/>
                      <a:pt x="664" y="2162"/>
                    </a:cubicBezTo>
                    <a:cubicBezTo>
                      <a:pt x="756" y="2162"/>
                      <a:pt x="850" y="2139"/>
                      <a:pt x="936" y="2088"/>
                    </a:cubicBezTo>
                    <a:cubicBezTo>
                      <a:pt x="1530" y="1746"/>
                      <a:pt x="2101" y="1403"/>
                      <a:pt x="2694" y="1061"/>
                    </a:cubicBezTo>
                    <a:cubicBezTo>
                      <a:pt x="2945" y="901"/>
                      <a:pt x="3059" y="536"/>
                      <a:pt x="2899" y="285"/>
                    </a:cubicBezTo>
                    <a:cubicBezTo>
                      <a:pt x="2778" y="102"/>
                      <a:pt x="2595" y="1"/>
                      <a:pt x="23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6921925" y="2420000"/>
                <a:ext cx="64525" cy="61750"/>
              </a:xfrm>
              <a:custGeom>
                <a:rect b="b" l="l" r="r" t="t"/>
                <a:pathLst>
                  <a:path extrusionOk="0" h="2470" w="2581">
                    <a:moveTo>
                      <a:pt x="2053" y="1"/>
                    </a:moveTo>
                    <a:cubicBezTo>
                      <a:pt x="2039" y="1"/>
                      <a:pt x="2024" y="2"/>
                      <a:pt x="2009" y="4"/>
                    </a:cubicBezTo>
                    <a:cubicBezTo>
                      <a:pt x="1850" y="4"/>
                      <a:pt x="1713" y="50"/>
                      <a:pt x="1599" y="164"/>
                    </a:cubicBezTo>
                    <a:cubicBezTo>
                      <a:pt x="1165" y="644"/>
                      <a:pt x="686" y="1100"/>
                      <a:pt x="161" y="1511"/>
                    </a:cubicBezTo>
                    <a:cubicBezTo>
                      <a:pt x="46" y="1579"/>
                      <a:pt x="1" y="1785"/>
                      <a:pt x="1" y="1899"/>
                    </a:cubicBezTo>
                    <a:cubicBezTo>
                      <a:pt x="1" y="2036"/>
                      <a:pt x="69" y="2218"/>
                      <a:pt x="161" y="2310"/>
                    </a:cubicBezTo>
                    <a:cubicBezTo>
                      <a:pt x="275" y="2401"/>
                      <a:pt x="412" y="2470"/>
                      <a:pt x="571" y="2470"/>
                    </a:cubicBezTo>
                    <a:cubicBezTo>
                      <a:pt x="617" y="2470"/>
                      <a:pt x="663" y="2470"/>
                      <a:pt x="708" y="2447"/>
                    </a:cubicBezTo>
                    <a:cubicBezTo>
                      <a:pt x="823" y="2424"/>
                      <a:pt x="891" y="2378"/>
                      <a:pt x="982" y="2310"/>
                    </a:cubicBezTo>
                    <a:cubicBezTo>
                      <a:pt x="1484" y="1899"/>
                      <a:pt x="1964" y="1465"/>
                      <a:pt x="2397" y="963"/>
                    </a:cubicBezTo>
                    <a:cubicBezTo>
                      <a:pt x="2512" y="872"/>
                      <a:pt x="2580" y="735"/>
                      <a:pt x="2580" y="575"/>
                    </a:cubicBezTo>
                    <a:cubicBezTo>
                      <a:pt x="2580" y="438"/>
                      <a:pt x="2512" y="256"/>
                      <a:pt x="2397" y="164"/>
                    </a:cubicBezTo>
                    <a:cubicBezTo>
                      <a:pt x="2316" y="83"/>
                      <a:pt x="2179" y="1"/>
                      <a:pt x="2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7018950" y="2307550"/>
                <a:ext cx="50800" cy="71625"/>
              </a:xfrm>
              <a:custGeom>
                <a:rect b="b" l="l" r="r" t="t"/>
                <a:pathLst>
                  <a:path extrusionOk="0" h="2865" w="2032">
                    <a:moveTo>
                      <a:pt x="1413" y="1"/>
                    </a:moveTo>
                    <a:cubicBezTo>
                      <a:pt x="1219" y="1"/>
                      <a:pt x="1025" y="87"/>
                      <a:pt x="936" y="280"/>
                    </a:cubicBezTo>
                    <a:cubicBezTo>
                      <a:pt x="662" y="850"/>
                      <a:pt x="388" y="1444"/>
                      <a:pt x="91" y="2014"/>
                    </a:cubicBezTo>
                    <a:cubicBezTo>
                      <a:pt x="23" y="2151"/>
                      <a:pt x="0" y="2311"/>
                      <a:pt x="46" y="2448"/>
                    </a:cubicBezTo>
                    <a:cubicBezTo>
                      <a:pt x="91" y="2585"/>
                      <a:pt x="183" y="2722"/>
                      <a:pt x="297" y="2791"/>
                    </a:cubicBezTo>
                    <a:cubicBezTo>
                      <a:pt x="393" y="2839"/>
                      <a:pt x="504" y="2864"/>
                      <a:pt x="612" y="2864"/>
                    </a:cubicBezTo>
                    <a:cubicBezTo>
                      <a:pt x="813" y="2864"/>
                      <a:pt x="1007" y="2777"/>
                      <a:pt x="1096" y="2585"/>
                    </a:cubicBezTo>
                    <a:cubicBezTo>
                      <a:pt x="1370" y="2014"/>
                      <a:pt x="1644" y="1444"/>
                      <a:pt x="1917" y="850"/>
                    </a:cubicBezTo>
                    <a:cubicBezTo>
                      <a:pt x="1986" y="713"/>
                      <a:pt x="2032" y="576"/>
                      <a:pt x="1986" y="417"/>
                    </a:cubicBezTo>
                    <a:cubicBezTo>
                      <a:pt x="1940" y="280"/>
                      <a:pt x="1849" y="143"/>
                      <a:pt x="1712" y="74"/>
                    </a:cubicBezTo>
                    <a:cubicBezTo>
                      <a:pt x="1624" y="26"/>
                      <a:pt x="1518" y="1"/>
                      <a:pt x="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7068575" y="2186900"/>
                <a:ext cx="42825" cy="76700"/>
              </a:xfrm>
              <a:custGeom>
                <a:rect b="b" l="l" r="r" t="t"/>
                <a:pathLst>
                  <a:path extrusionOk="0" h="3068" w="1713">
                    <a:moveTo>
                      <a:pt x="1116" y="0"/>
                    </a:moveTo>
                    <a:cubicBezTo>
                      <a:pt x="860" y="0"/>
                      <a:pt x="607" y="153"/>
                      <a:pt x="549" y="404"/>
                    </a:cubicBezTo>
                    <a:cubicBezTo>
                      <a:pt x="389" y="1066"/>
                      <a:pt x="229" y="1705"/>
                      <a:pt x="69" y="2344"/>
                    </a:cubicBezTo>
                    <a:cubicBezTo>
                      <a:pt x="1" y="2641"/>
                      <a:pt x="161" y="2983"/>
                      <a:pt x="480" y="3051"/>
                    </a:cubicBezTo>
                    <a:cubicBezTo>
                      <a:pt x="526" y="3062"/>
                      <a:pt x="573" y="3067"/>
                      <a:pt x="619" y="3067"/>
                    </a:cubicBezTo>
                    <a:cubicBezTo>
                      <a:pt x="870" y="3067"/>
                      <a:pt x="1111" y="2914"/>
                      <a:pt x="1188" y="2663"/>
                    </a:cubicBezTo>
                    <a:lnTo>
                      <a:pt x="1644" y="723"/>
                    </a:lnTo>
                    <a:cubicBezTo>
                      <a:pt x="1713" y="427"/>
                      <a:pt x="1553" y="84"/>
                      <a:pt x="1256" y="16"/>
                    </a:cubicBezTo>
                    <a:cubicBezTo>
                      <a:pt x="1210" y="5"/>
                      <a:pt x="1163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7097125" y="2266025"/>
                <a:ext cx="45100" cy="79475"/>
              </a:xfrm>
              <a:custGeom>
                <a:rect b="b" l="l" r="r" t="t"/>
                <a:pathLst>
                  <a:path extrusionOk="0" h="3179" w="1804">
                    <a:moveTo>
                      <a:pt x="1210" y="1"/>
                    </a:moveTo>
                    <a:cubicBezTo>
                      <a:pt x="890" y="23"/>
                      <a:pt x="662" y="252"/>
                      <a:pt x="639" y="571"/>
                    </a:cubicBezTo>
                    <a:cubicBezTo>
                      <a:pt x="639" y="640"/>
                      <a:pt x="639" y="708"/>
                      <a:pt x="616" y="777"/>
                    </a:cubicBezTo>
                    <a:cubicBezTo>
                      <a:pt x="571" y="1051"/>
                      <a:pt x="525" y="1324"/>
                      <a:pt x="434" y="1598"/>
                    </a:cubicBezTo>
                    <a:cubicBezTo>
                      <a:pt x="388" y="1735"/>
                      <a:pt x="343" y="1872"/>
                      <a:pt x="297" y="2009"/>
                    </a:cubicBezTo>
                    <a:cubicBezTo>
                      <a:pt x="274" y="2055"/>
                      <a:pt x="251" y="2078"/>
                      <a:pt x="251" y="2123"/>
                    </a:cubicBezTo>
                    <a:cubicBezTo>
                      <a:pt x="206" y="2192"/>
                      <a:pt x="183" y="2260"/>
                      <a:pt x="137" y="2329"/>
                    </a:cubicBezTo>
                    <a:cubicBezTo>
                      <a:pt x="0" y="2603"/>
                      <a:pt x="69" y="2968"/>
                      <a:pt x="343" y="3105"/>
                    </a:cubicBezTo>
                    <a:cubicBezTo>
                      <a:pt x="431" y="3153"/>
                      <a:pt x="536" y="3179"/>
                      <a:pt x="642" y="3179"/>
                    </a:cubicBezTo>
                    <a:cubicBezTo>
                      <a:pt x="836" y="3179"/>
                      <a:pt x="1030" y="3092"/>
                      <a:pt x="1119" y="2899"/>
                    </a:cubicBezTo>
                    <a:cubicBezTo>
                      <a:pt x="1507" y="2169"/>
                      <a:pt x="1712" y="1393"/>
                      <a:pt x="1781" y="571"/>
                    </a:cubicBezTo>
                    <a:cubicBezTo>
                      <a:pt x="1803" y="275"/>
                      <a:pt x="1507" y="1"/>
                      <a:pt x="1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7011525" y="2425225"/>
                <a:ext cx="58800" cy="64650"/>
              </a:xfrm>
              <a:custGeom>
                <a:rect b="b" l="l" r="r" t="t"/>
                <a:pathLst>
                  <a:path extrusionOk="0" h="2586" w="2352">
                    <a:moveTo>
                      <a:pt x="1686" y="0"/>
                    </a:moveTo>
                    <a:cubicBezTo>
                      <a:pt x="1438" y="0"/>
                      <a:pt x="1236" y="167"/>
                      <a:pt x="1142" y="412"/>
                    </a:cubicBezTo>
                    <a:cubicBezTo>
                      <a:pt x="1142" y="457"/>
                      <a:pt x="1119" y="503"/>
                      <a:pt x="1096" y="549"/>
                    </a:cubicBezTo>
                    <a:cubicBezTo>
                      <a:pt x="1028" y="708"/>
                      <a:pt x="936" y="868"/>
                      <a:pt x="822" y="1028"/>
                    </a:cubicBezTo>
                    <a:cubicBezTo>
                      <a:pt x="708" y="1165"/>
                      <a:pt x="571" y="1302"/>
                      <a:pt x="411" y="1416"/>
                    </a:cubicBezTo>
                    <a:cubicBezTo>
                      <a:pt x="388" y="1462"/>
                      <a:pt x="343" y="1485"/>
                      <a:pt x="297" y="1507"/>
                    </a:cubicBezTo>
                    <a:cubicBezTo>
                      <a:pt x="160" y="1599"/>
                      <a:pt x="69" y="1713"/>
                      <a:pt x="23" y="1850"/>
                    </a:cubicBezTo>
                    <a:cubicBezTo>
                      <a:pt x="0" y="1987"/>
                      <a:pt x="0" y="2169"/>
                      <a:pt x="92" y="2306"/>
                    </a:cubicBezTo>
                    <a:cubicBezTo>
                      <a:pt x="201" y="2478"/>
                      <a:pt x="395" y="2585"/>
                      <a:pt x="595" y="2585"/>
                    </a:cubicBezTo>
                    <a:cubicBezTo>
                      <a:pt x="687" y="2585"/>
                      <a:pt x="781" y="2562"/>
                      <a:pt x="868" y="2512"/>
                    </a:cubicBezTo>
                    <a:cubicBezTo>
                      <a:pt x="1530" y="2078"/>
                      <a:pt x="2009" y="1462"/>
                      <a:pt x="2260" y="708"/>
                    </a:cubicBezTo>
                    <a:cubicBezTo>
                      <a:pt x="2351" y="435"/>
                      <a:pt x="2146" y="92"/>
                      <a:pt x="1849" y="24"/>
                    </a:cubicBezTo>
                    <a:cubicBezTo>
                      <a:pt x="1793" y="8"/>
                      <a:pt x="1738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6885400" y="2530500"/>
                <a:ext cx="77075" cy="63675"/>
              </a:xfrm>
              <a:custGeom>
                <a:rect b="b" l="l" r="r" t="t"/>
                <a:pathLst>
                  <a:path extrusionOk="0" h="2547" w="3083">
                    <a:moveTo>
                      <a:pt x="2433" y="1"/>
                    </a:moveTo>
                    <a:cubicBezTo>
                      <a:pt x="2292" y="1"/>
                      <a:pt x="2153" y="53"/>
                      <a:pt x="2055" y="172"/>
                    </a:cubicBezTo>
                    <a:cubicBezTo>
                      <a:pt x="1918" y="309"/>
                      <a:pt x="1781" y="446"/>
                      <a:pt x="1644" y="583"/>
                    </a:cubicBezTo>
                    <a:cubicBezTo>
                      <a:pt x="1576" y="652"/>
                      <a:pt x="1507" y="697"/>
                      <a:pt x="1439" y="766"/>
                    </a:cubicBezTo>
                    <a:cubicBezTo>
                      <a:pt x="1393" y="811"/>
                      <a:pt x="1348" y="834"/>
                      <a:pt x="1302" y="857"/>
                    </a:cubicBezTo>
                    <a:cubicBezTo>
                      <a:pt x="1302" y="880"/>
                      <a:pt x="1302" y="880"/>
                      <a:pt x="1302" y="880"/>
                    </a:cubicBezTo>
                    <a:lnTo>
                      <a:pt x="1279" y="880"/>
                    </a:lnTo>
                    <a:cubicBezTo>
                      <a:pt x="982" y="1108"/>
                      <a:pt x="640" y="1314"/>
                      <a:pt x="298" y="1473"/>
                    </a:cubicBezTo>
                    <a:cubicBezTo>
                      <a:pt x="161" y="1542"/>
                      <a:pt x="69" y="1702"/>
                      <a:pt x="24" y="1816"/>
                    </a:cubicBezTo>
                    <a:cubicBezTo>
                      <a:pt x="1" y="1953"/>
                      <a:pt x="1" y="2135"/>
                      <a:pt x="92" y="2272"/>
                    </a:cubicBezTo>
                    <a:cubicBezTo>
                      <a:pt x="214" y="2455"/>
                      <a:pt x="386" y="2546"/>
                      <a:pt x="576" y="2546"/>
                    </a:cubicBezTo>
                    <a:cubicBezTo>
                      <a:pt x="671" y="2546"/>
                      <a:pt x="769" y="2523"/>
                      <a:pt x="868" y="2478"/>
                    </a:cubicBezTo>
                    <a:cubicBezTo>
                      <a:pt x="1622" y="2112"/>
                      <a:pt x="2306" y="1587"/>
                      <a:pt x="2854" y="971"/>
                    </a:cubicBezTo>
                    <a:cubicBezTo>
                      <a:pt x="3060" y="743"/>
                      <a:pt x="3082" y="378"/>
                      <a:pt x="2854" y="172"/>
                    </a:cubicBezTo>
                    <a:cubicBezTo>
                      <a:pt x="2746" y="65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6777575" y="2605100"/>
                <a:ext cx="68500" cy="43750"/>
              </a:xfrm>
              <a:custGeom>
                <a:rect b="b" l="l" r="r" t="t"/>
                <a:pathLst>
                  <a:path extrusionOk="0" h="1750" w="2740">
                    <a:moveTo>
                      <a:pt x="2119" y="0"/>
                    </a:moveTo>
                    <a:cubicBezTo>
                      <a:pt x="2075" y="0"/>
                      <a:pt x="2030" y="6"/>
                      <a:pt x="1986" y="19"/>
                    </a:cubicBezTo>
                    <a:cubicBezTo>
                      <a:pt x="1484" y="224"/>
                      <a:pt x="959" y="430"/>
                      <a:pt x="457" y="635"/>
                    </a:cubicBezTo>
                    <a:cubicBezTo>
                      <a:pt x="297" y="681"/>
                      <a:pt x="183" y="749"/>
                      <a:pt x="114" y="886"/>
                    </a:cubicBezTo>
                    <a:cubicBezTo>
                      <a:pt x="46" y="1023"/>
                      <a:pt x="0" y="1206"/>
                      <a:pt x="46" y="1343"/>
                    </a:cubicBezTo>
                    <a:cubicBezTo>
                      <a:pt x="91" y="1479"/>
                      <a:pt x="183" y="1594"/>
                      <a:pt x="320" y="1685"/>
                    </a:cubicBezTo>
                    <a:cubicBezTo>
                      <a:pt x="400" y="1717"/>
                      <a:pt x="515" y="1749"/>
                      <a:pt x="624" y="1749"/>
                    </a:cubicBezTo>
                    <a:cubicBezTo>
                      <a:pt x="669" y="1749"/>
                      <a:pt x="713" y="1744"/>
                      <a:pt x="753" y="1731"/>
                    </a:cubicBezTo>
                    <a:cubicBezTo>
                      <a:pt x="1278" y="1525"/>
                      <a:pt x="1780" y="1320"/>
                      <a:pt x="2305" y="1137"/>
                    </a:cubicBezTo>
                    <a:cubicBezTo>
                      <a:pt x="2442" y="1069"/>
                      <a:pt x="2556" y="1000"/>
                      <a:pt x="2648" y="863"/>
                    </a:cubicBezTo>
                    <a:cubicBezTo>
                      <a:pt x="2716" y="749"/>
                      <a:pt x="2739" y="566"/>
                      <a:pt x="2693" y="430"/>
                    </a:cubicBezTo>
                    <a:cubicBezTo>
                      <a:pt x="2648" y="293"/>
                      <a:pt x="2556" y="156"/>
                      <a:pt x="2442" y="87"/>
                    </a:cubicBezTo>
                    <a:cubicBezTo>
                      <a:pt x="2344" y="38"/>
                      <a:pt x="2233" y="0"/>
                      <a:pt x="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6858600" y="2627675"/>
                <a:ext cx="78775" cy="57925"/>
              </a:xfrm>
              <a:custGeom>
                <a:rect b="b" l="l" r="r" t="t"/>
                <a:pathLst>
                  <a:path extrusionOk="0" h="2317" w="3151">
                    <a:moveTo>
                      <a:pt x="2464" y="1"/>
                    </a:moveTo>
                    <a:cubicBezTo>
                      <a:pt x="2372" y="1"/>
                      <a:pt x="2278" y="24"/>
                      <a:pt x="2191" y="74"/>
                    </a:cubicBezTo>
                    <a:lnTo>
                      <a:pt x="388" y="1238"/>
                    </a:lnTo>
                    <a:cubicBezTo>
                      <a:pt x="137" y="1421"/>
                      <a:pt x="0" y="1763"/>
                      <a:pt x="183" y="2037"/>
                    </a:cubicBezTo>
                    <a:cubicBezTo>
                      <a:pt x="292" y="2209"/>
                      <a:pt x="486" y="2316"/>
                      <a:pt x="686" y="2316"/>
                    </a:cubicBezTo>
                    <a:cubicBezTo>
                      <a:pt x="778" y="2316"/>
                      <a:pt x="872" y="2293"/>
                      <a:pt x="959" y="2243"/>
                    </a:cubicBezTo>
                    <a:lnTo>
                      <a:pt x="2762" y="1056"/>
                    </a:lnTo>
                    <a:cubicBezTo>
                      <a:pt x="3013" y="896"/>
                      <a:pt x="3150" y="554"/>
                      <a:pt x="2968" y="280"/>
                    </a:cubicBezTo>
                    <a:cubicBezTo>
                      <a:pt x="2858" y="108"/>
                      <a:pt x="2664" y="1"/>
                      <a:pt x="2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6997825" y="2522725"/>
                <a:ext cx="65650" cy="69800"/>
              </a:xfrm>
              <a:custGeom>
                <a:rect b="b" l="l" r="r" t="t"/>
                <a:pathLst>
                  <a:path extrusionOk="0" h="2792" w="2626">
                    <a:moveTo>
                      <a:pt x="2099" y="0"/>
                    </a:moveTo>
                    <a:cubicBezTo>
                      <a:pt x="2084" y="0"/>
                      <a:pt x="2069" y="2"/>
                      <a:pt x="2055" y="4"/>
                    </a:cubicBezTo>
                    <a:cubicBezTo>
                      <a:pt x="1918" y="4"/>
                      <a:pt x="1735" y="50"/>
                      <a:pt x="1644" y="164"/>
                    </a:cubicBezTo>
                    <a:cubicBezTo>
                      <a:pt x="1188" y="734"/>
                      <a:pt x="731" y="1282"/>
                      <a:pt x="229" y="1830"/>
                    </a:cubicBezTo>
                    <a:cubicBezTo>
                      <a:pt x="23" y="2035"/>
                      <a:pt x="1" y="2423"/>
                      <a:pt x="229" y="2629"/>
                    </a:cubicBezTo>
                    <a:cubicBezTo>
                      <a:pt x="346" y="2734"/>
                      <a:pt x="499" y="2792"/>
                      <a:pt x="648" y="2792"/>
                    </a:cubicBezTo>
                    <a:cubicBezTo>
                      <a:pt x="790" y="2792"/>
                      <a:pt x="928" y="2740"/>
                      <a:pt x="1028" y="2629"/>
                    </a:cubicBezTo>
                    <a:cubicBezTo>
                      <a:pt x="1530" y="2104"/>
                      <a:pt x="2009" y="1533"/>
                      <a:pt x="2443" y="963"/>
                    </a:cubicBezTo>
                    <a:cubicBezTo>
                      <a:pt x="2557" y="849"/>
                      <a:pt x="2625" y="734"/>
                      <a:pt x="2625" y="575"/>
                    </a:cubicBezTo>
                    <a:cubicBezTo>
                      <a:pt x="2625" y="415"/>
                      <a:pt x="2557" y="255"/>
                      <a:pt x="2443" y="164"/>
                    </a:cubicBezTo>
                    <a:cubicBezTo>
                      <a:pt x="2361" y="82"/>
                      <a:pt x="2225" y="0"/>
                      <a:pt x="2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7096550" y="2366250"/>
                <a:ext cx="62800" cy="91975"/>
              </a:xfrm>
              <a:custGeom>
                <a:rect b="b" l="l" r="r" t="t"/>
                <a:pathLst>
                  <a:path extrusionOk="0" h="3679" w="2512">
                    <a:moveTo>
                      <a:pt x="1948" y="0"/>
                    </a:moveTo>
                    <a:cubicBezTo>
                      <a:pt x="1694" y="0"/>
                      <a:pt x="1407" y="140"/>
                      <a:pt x="1347" y="420"/>
                    </a:cubicBezTo>
                    <a:cubicBezTo>
                      <a:pt x="1301" y="648"/>
                      <a:pt x="1256" y="853"/>
                      <a:pt x="1164" y="1082"/>
                    </a:cubicBezTo>
                    <a:cubicBezTo>
                      <a:pt x="1164" y="1127"/>
                      <a:pt x="1142" y="1196"/>
                      <a:pt x="1119" y="1241"/>
                    </a:cubicBezTo>
                    <a:cubicBezTo>
                      <a:pt x="1096" y="1264"/>
                      <a:pt x="1096" y="1333"/>
                      <a:pt x="1073" y="1378"/>
                    </a:cubicBezTo>
                    <a:cubicBezTo>
                      <a:pt x="1073" y="1365"/>
                      <a:pt x="1073" y="1352"/>
                      <a:pt x="1069" y="1352"/>
                    </a:cubicBezTo>
                    <a:cubicBezTo>
                      <a:pt x="1066" y="1352"/>
                      <a:pt x="1060" y="1359"/>
                      <a:pt x="1050" y="1378"/>
                    </a:cubicBezTo>
                    <a:cubicBezTo>
                      <a:pt x="1050" y="1401"/>
                      <a:pt x="1028" y="1424"/>
                      <a:pt x="1028" y="1470"/>
                    </a:cubicBezTo>
                    <a:cubicBezTo>
                      <a:pt x="1005" y="1515"/>
                      <a:pt x="959" y="1584"/>
                      <a:pt x="936" y="1629"/>
                    </a:cubicBezTo>
                    <a:cubicBezTo>
                      <a:pt x="845" y="1835"/>
                      <a:pt x="731" y="2040"/>
                      <a:pt x="594" y="2223"/>
                    </a:cubicBezTo>
                    <a:cubicBezTo>
                      <a:pt x="525" y="2314"/>
                      <a:pt x="480" y="2406"/>
                      <a:pt x="411" y="2497"/>
                    </a:cubicBezTo>
                    <a:cubicBezTo>
                      <a:pt x="402" y="2506"/>
                      <a:pt x="389" y="2523"/>
                      <a:pt x="380" y="2536"/>
                    </a:cubicBezTo>
                    <a:lnTo>
                      <a:pt x="380" y="2536"/>
                    </a:lnTo>
                    <a:cubicBezTo>
                      <a:pt x="372" y="2547"/>
                      <a:pt x="366" y="2558"/>
                      <a:pt x="366" y="2565"/>
                    </a:cubicBezTo>
                    <a:cubicBezTo>
                      <a:pt x="320" y="2611"/>
                      <a:pt x="274" y="2657"/>
                      <a:pt x="229" y="2702"/>
                    </a:cubicBezTo>
                    <a:cubicBezTo>
                      <a:pt x="46" y="2931"/>
                      <a:pt x="0" y="3296"/>
                      <a:pt x="229" y="3524"/>
                    </a:cubicBezTo>
                    <a:cubicBezTo>
                      <a:pt x="349" y="3620"/>
                      <a:pt x="514" y="3679"/>
                      <a:pt x="673" y="3679"/>
                    </a:cubicBezTo>
                    <a:cubicBezTo>
                      <a:pt x="815" y="3679"/>
                      <a:pt x="953" y="3632"/>
                      <a:pt x="1050" y="3524"/>
                    </a:cubicBezTo>
                    <a:cubicBezTo>
                      <a:pt x="1735" y="2725"/>
                      <a:pt x="2237" y="1766"/>
                      <a:pt x="2465" y="716"/>
                    </a:cubicBezTo>
                    <a:cubicBezTo>
                      <a:pt x="2511" y="420"/>
                      <a:pt x="2374" y="100"/>
                      <a:pt x="2055" y="9"/>
                    </a:cubicBezTo>
                    <a:cubicBezTo>
                      <a:pt x="2020" y="3"/>
                      <a:pt x="1985" y="0"/>
                      <a:pt x="1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7"/>
            <p:cNvGrpSpPr/>
            <p:nvPr/>
          </p:nvGrpSpPr>
          <p:grpSpPr>
            <a:xfrm>
              <a:off x="6958450" y="3653900"/>
              <a:ext cx="334425" cy="116300"/>
              <a:chOff x="6958450" y="3653900"/>
              <a:chExt cx="334425" cy="116300"/>
            </a:xfrm>
          </p:grpSpPr>
          <p:sp>
            <p:nvSpPr>
              <p:cNvPr id="103" name="Google Shape;103;p17"/>
              <p:cNvSpPr/>
              <p:nvPr/>
            </p:nvSpPr>
            <p:spPr>
              <a:xfrm>
                <a:off x="6958450" y="3674500"/>
                <a:ext cx="69075" cy="56250"/>
              </a:xfrm>
              <a:custGeom>
                <a:rect b="b" l="l" r="r" t="t"/>
                <a:pathLst>
                  <a:path extrusionOk="0" h="2250" w="2763">
                    <a:moveTo>
                      <a:pt x="637" y="0"/>
                    </a:moveTo>
                    <a:cubicBezTo>
                      <a:pt x="486" y="0"/>
                      <a:pt x="332" y="51"/>
                      <a:pt x="229" y="154"/>
                    </a:cubicBezTo>
                    <a:cubicBezTo>
                      <a:pt x="1" y="405"/>
                      <a:pt x="23" y="725"/>
                      <a:pt x="229" y="976"/>
                    </a:cubicBezTo>
                    <a:cubicBezTo>
                      <a:pt x="480" y="1250"/>
                      <a:pt x="754" y="1501"/>
                      <a:pt x="1051" y="1706"/>
                    </a:cubicBezTo>
                    <a:cubicBezTo>
                      <a:pt x="1370" y="1935"/>
                      <a:pt x="1690" y="2094"/>
                      <a:pt x="2032" y="2231"/>
                    </a:cubicBezTo>
                    <a:cubicBezTo>
                      <a:pt x="2070" y="2244"/>
                      <a:pt x="2112" y="2250"/>
                      <a:pt x="2155" y="2250"/>
                    </a:cubicBezTo>
                    <a:cubicBezTo>
                      <a:pt x="2266" y="2250"/>
                      <a:pt x="2384" y="2212"/>
                      <a:pt x="2466" y="2163"/>
                    </a:cubicBezTo>
                    <a:cubicBezTo>
                      <a:pt x="2580" y="2094"/>
                      <a:pt x="2694" y="1957"/>
                      <a:pt x="2740" y="1843"/>
                    </a:cubicBezTo>
                    <a:cubicBezTo>
                      <a:pt x="2763" y="1683"/>
                      <a:pt x="2763" y="1524"/>
                      <a:pt x="2671" y="1387"/>
                    </a:cubicBezTo>
                    <a:lnTo>
                      <a:pt x="2580" y="1273"/>
                    </a:lnTo>
                    <a:cubicBezTo>
                      <a:pt x="2557" y="1227"/>
                      <a:pt x="2489" y="1204"/>
                      <a:pt x="2443" y="1181"/>
                    </a:cubicBezTo>
                    <a:cubicBezTo>
                      <a:pt x="2123" y="1044"/>
                      <a:pt x="1827" y="862"/>
                      <a:pt x="1553" y="656"/>
                    </a:cubicBezTo>
                    <a:cubicBezTo>
                      <a:pt x="1370" y="519"/>
                      <a:pt x="1188" y="337"/>
                      <a:pt x="1028" y="154"/>
                    </a:cubicBezTo>
                    <a:cubicBezTo>
                      <a:pt x="936" y="51"/>
                      <a:pt x="788" y="0"/>
                      <a:pt x="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7077725" y="3736650"/>
                <a:ext cx="77050" cy="33550"/>
              </a:xfrm>
              <a:custGeom>
                <a:rect b="b" l="l" r="r" t="t"/>
                <a:pathLst>
                  <a:path extrusionOk="0" h="1342" w="3082">
                    <a:moveTo>
                      <a:pt x="608" y="1"/>
                    </a:moveTo>
                    <a:cubicBezTo>
                      <a:pt x="497" y="1"/>
                      <a:pt x="379" y="38"/>
                      <a:pt x="297" y="88"/>
                    </a:cubicBezTo>
                    <a:cubicBezTo>
                      <a:pt x="160" y="156"/>
                      <a:pt x="46" y="293"/>
                      <a:pt x="23" y="430"/>
                    </a:cubicBezTo>
                    <a:cubicBezTo>
                      <a:pt x="0" y="567"/>
                      <a:pt x="0" y="750"/>
                      <a:pt x="91" y="864"/>
                    </a:cubicBezTo>
                    <a:cubicBezTo>
                      <a:pt x="160" y="1001"/>
                      <a:pt x="274" y="1069"/>
                      <a:pt x="411" y="1138"/>
                    </a:cubicBezTo>
                    <a:cubicBezTo>
                      <a:pt x="778" y="1272"/>
                      <a:pt x="1177" y="1341"/>
                      <a:pt x="1578" y="1341"/>
                    </a:cubicBezTo>
                    <a:cubicBezTo>
                      <a:pt x="1925" y="1341"/>
                      <a:pt x="2274" y="1289"/>
                      <a:pt x="2602" y="1183"/>
                    </a:cubicBezTo>
                    <a:cubicBezTo>
                      <a:pt x="2876" y="1092"/>
                      <a:pt x="3082" y="772"/>
                      <a:pt x="2990" y="476"/>
                    </a:cubicBezTo>
                    <a:cubicBezTo>
                      <a:pt x="2915" y="251"/>
                      <a:pt x="2703" y="58"/>
                      <a:pt x="2453" y="58"/>
                    </a:cubicBezTo>
                    <a:cubicBezTo>
                      <a:pt x="2397" y="58"/>
                      <a:pt x="2340" y="67"/>
                      <a:pt x="2283" y="88"/>
                    </a:cubicBezTo>
                    <a:cubicBezTo>
                      <a:pt x="2146" y="133"/>
                      <a:pt x="2009" y="156"/>
                      <a:pt x="1872" y="179"/>
                    </a:cubicBezTo>
                    <a:cubicBezTo>
                      <a:pt x="1769" y="190"/>
                      <a:pt x="1672" y="196"/>
                      <a:pt x="1575" y="196"/>
                    </a:cubicBezTo>
                    <a:cubicBezTo>
                      <a:pt x="1478" y="196"/>
                      <a:pt x="1381" y="190"/>
                      <a:pt x="1278" y="179"/>
                    </a:cubicBezTo>
                    <a:cubicBezTo>
                      <a:pt x="1096" y="156"/>
                      <a:pt x="913" y="110"/>
                      <a:pt x="731" y="19"/>
                    </a:cubicBezTo>
                    <a:cubicBezTo>
                      <a:pt x="692" y="6"/>
                      <a:pt x="650" y="1"/>
                      <a:pt x="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7207250" y="3699750"/>
                <a:ext cx="85625" cy="56800"/>
              </a:xfrm>
              <a:custGeom>
                <a:rect b="b" l="l" r="r" t="t"/>
                <a:pathLst>
                  <a:path extrusionOk="0" h="2272" w="3425">
                    <a:moveTo>
                      <a:pt x="2797" y="0"/>
                    </a:moveTo>
                    <a:cubicBezTo>
                      <a:pt x="2654" y="0"/>
                      <a:pt x="2511" y="57"/>
                      <a:pt x="2397" y="171"/>
                    </a:cubicBezTo>
                    <a:cubicBezTo>
                      <a:pt x="2329" y="240"/>
                      <a:pt x="2237" y="308"/>
                      <a:pt x="2169" y="354"/>
                    </a:cubicBezTo>
                    <a:cubicBezTo>
                      <a:pt x="2146" y="377"/>
                      <a:pt x="2146" y="377"/>
                      <a:pt x="2123" y="400"/>
                    </a:cubicBezTo>
                    <a:cubicBezTo>
                      <a:pt x="2100" y="422"/>
                      <a:pt x="2055" y="445"/>
                      <a:pt x="2032" y="468"/>
                    </a:cubicBezTo>
                    <a:cubicBezTo>
                      <a:pt x="1849" y="582"/>
                      <a:pt x="1690" y="696"/>
                      <a:pt x="1507" y="788"/>
                    </a:cubicBezTo>
                    <a:cubicBezTo>
                      <a:pt x="1416" y="833"/>
                      <a:pt x="1347" y="879"/>
                      <a:pt x="1256" y="902"/>
                    </a:cubicBezTo>
                    <a:lnTo>
                      <a:pt x="1210" y="925"/>
                    </a:lnTo>
                    <a:cubicBezTo>
                      <a:pt x="1165" y="947"/>
                      <a:pt x="1119" y="970"/>
                      <a:pt x="1073" y="993"/>
                    </a:cubicBezTo>
                    <a:cubicBezTo>
                      <a:pt x="891" y="1061"/>
                      <a:pt x="685" y="1107"/>
                      <a:pt x="503" y="1153"/>
                    </a:cubicBezTo>
                    <a:cubicBezTo>
                      <a:pt x="206" y="1221"/>
                      <a:pt x="0" y="1564"/>
                      <a:pt x="92" y="1860"/>
                    </a:cubicBezTo>
                    <a:cubicBezTo>
                      <a:pt x="167" y="2105"/>
                      <a:pt x="382" y="2272"/>
                      <a:pt x="634" y="2272"/>
                    </a:cubicBezTo>
                    <a:cubicBezTo>
                      <a:pt x="688" y="2272"/>
                      <a:pt x="743" y="2264"/>
                      <a:pt x="799" y="2248"/>
                    </a:cubicBezTo>
                    <a:cubicBezTo>
                      <a:pt x="1690" y="2043"/>
                      <a:pt x="2534" y="1586"/>
                      <a:pt x="3196" y="970"/>
                    </a:cubicBezTo>
                    <a:cubicBezTo>
                      <a:pt x="3424" y="765"/>
                      <a:pt x="3424" y="377"/>
                      <a:pt x="3196" y="171"/>
                    </a:cubicBezTo>
                    <a:cubicBezTo>
                      <a:pt x="3082" y="57"/>
                      <a:pt x="2939" y="0"/>
                      <a:pt x="2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7141625" y="3658950"/>
                <a:ext cx="79925" cy="43600"/>
              </a:xfrm>
              <a:custGeom>
                <a:rect b="b" l="l" r="r" t="t"/>
                <a:pathLst>
                  <a:path extrusionOk="0" h="1744" w="3197">
                    <a:moveTo>
                      <a:pt x="2558" y="0"/>
                    </a:moveTo>
                    <a:cubicBezTo>
                      <a:pt x="2461" y="0"/>
                      <a:pt x="2359" y="23"/>
                      <a:pt x="2260" y="69"/>
                    </a:cubicBezTo>
                    <a:cubicBezTo>
                      <a:pt x="2192" y="114"/>
                      <a:pt x="2123" y="137"/>
                      <a:pt x="2032" y="183"/>
                    </a:cubicBezTo>
                    <a:cubicBezTo>
                      <a:pt x="2009" y="206"/>
                      <a:pt x="1986" y="206"/>
                      <a:pt x="1941" y="228"/>
                    </a:cubicBezTo>
                    <a:lnTo>
                      <a:pt x="1918" y="228"/>
                    </a:lnTo>
                    <a:cubicBezTo>
                      <a:pt x="1758" y="297"/>
                      <a:pt x="1598" y="365"/>
                      <a:pt x="1439" y="411"/>
                    </a:cubicBezTo>
                    <a:cubicBezTo>
                      <a:pt x="1119" y="502"/>
                      <a:pt x="777" y="571"/>
                      <a:pt x="457" y="616"/>
                    </a:cubicBezTo>
                    <a:cubicBezTo>
                      <a:pt x="320" y="639"/>
                      <a:pt x="183" y="776"/>
                      <a:pt x="115" y="890"/>
                    </a:cubicBezTo>
                    <a:cubicBezTo>
                      <a:pt x="46" y="1004"/>
                      <a:pt x="1" y="1187"/>
                      <a:pt x="46" y="1324"/>
                    </a:cubicBezTo>
                    <a:cubicBezTo>
                      <a:pt x="92" y="1461"/>
                      <a:pt x="183" y="1598"/>
                      <a:pt x="320" y="1666"/>
                    </a:cubicBezTo>
                    <a:cubicBezTo>
                      <a:pt x="423" y="1718"/>
                      <a:pt x="526" y="1743"/>
                      <a:pt x="638" y="1743"/>
                    </a:cubicBezTo>
                    <a:cubicBezTo>
                      <a:pt x="675" y="1743"/>
                      <a:pt x="714" y="1741"/>
                      <a:pt x="754" y="1735"/>
                    </a:cubicBezTo>
                    <a:cubicBezTo>
                      <a:pt x="1484" y="1621"/>
                      <a:pt x="2192" y="1392"/>
                      <a:pt x="2831" y="1050"/>
                    </a:cubicBezTo>
                    <a:cubicBezTo>
                      <a:pt x="3105" y="913"/>
                      <a:pt x="3196" y="525"/>
                      <a:pt x="3036" y="274"/>
                    </a:cubicBezTo>
                    <a:cubicBezTo>
                      <a:pt x="2930" y="91"/>
                      <a:pt x="2752" y="0"/>
                      <a:pt x="2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7029200" y="3653900"/>
                <a:ext cx="62775" cy="35900"/>
              </a:xfrm>
              <a:custGeom>
                <a:rect b="b" l="l" r="r" t="t"/>
                <a:pathLst>
                  <a:path extrusionOk="0" h="1436" w="2511">
                    <a:moveTo>
                      <a:pt x="602" y="1"/>
                    </a:moveTo>
                    <a:cubicBezTo>
                      <a:pt x="493" y="1"/>
                      <a:pt x="378" y="33"/>
                      <a:pt x="298" y="65"/>
                    </a:cubicBezTo>
                    <a:cubicBezTo>
                      <a:pt x="184" y="156"/>
                      <a:pt x="69" y="271"/>
                      <a:pt x="24" y="408"/>
                    </a:cubicBezTo>
                    <a:cubicBezTo>
                      <a:pt x="1" y="567"/>
                      <a:pt x="1" y="727"/>
                      <a:pt x="92" y="864"/>
                    </a:cubicBezTo>
                    <a:cubicBezTo>
                      <a:pt x="115" y="887"/>
                      <a:pt x="138" y="932"/>
                      <a:pt x="184" y="978"/>
                    </a:cubicBezTo>
                    <a:cubicBezTo>
                      <a:pt x="252" y="1047"/>
                      <a:pt x="343" y="1092"/>
                      <a:pt x="435" y="1115"/>
                    </a:cubicBezTo>
                    <a:cubicBezTo>
                      <a:pt x="891" y="1321"/>
                      <a:pt x="1416" y="1412"/>
                      <a:pt x="1918" y="1435"/>
                    </a:cubicBezTo>
                    <a:cubicBezTo>
                      <a:pt x="1929" y="1435"/>
                      <a:pt x="1940" y="1436"/>
                      <a:pt x="1951" y="1436"/>
                    </a:cubicBezTo>
                    <a:cubicBezTo>
                      <a:pt x="2236" y="1436"/>
                      <a:pt x="2511" y="1150"/>
                      <a:pt x="2489" y="864"/>
                    </a:cubicBezTo>
                    <a:cubicBezTo>
                      <a:pt x="2466" y="544"/>
                      <a:pt x="2238" y="316"/>
                      <a:pt x="1918" y="293"/>
                    </a:cubicBezTo>
                    <a:cubicBezTo>
                      <a:pt x="1827" y="293"/>
                      <a:pt x="1759" y="293"/>
                      <a:pt x="1667" y="271"/>
                    </a:cubicBezTo>
                    <a:cubicBezTo>
                      <a:pt x="1348" y="225"/>
                      <a:pt x="1028" y="134"/>
                      <a:pt x="731" y="19"/>
                    </a:cubicBezTo>
                    <a:cubicBezTo>
                      <a:pt x="691" y="6"/>
                      <a:pt x="647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17"/>
            <p:cNvGrpSpPr/>
            <p:nvPr/>
          </p:nvGrpSpPr>
          <p:grpSpPr>
            <a:xfrm>
              <a:off x="6208650" y="2868925"/>
              <a:ext cx="204300" cy="433525"/>
              <a:chOff x="6208650" y="2868925"/>
              <a:chExt cx="204300" cy="433525"/>
            </a:xfrm>
          </p:grpSpPr>
          <p:sp>
            <p:nvSpPr>
              <p:cNvPr id="109" name="Google Shape;109;p17"/>
              <p:cNvSpPr/>
              <p:nvPr/>
            </p:nvSpPr>
            <p:spPr>
              <a:xfrm>
                <a:off x="6213225" y="2978950"/>
                <a:ext cx="41675" cy="79750"/>
              </a:xfrm>
              <a:custGeom>
                <a:rect b="b" l="l" r="r" t="t"/>
                <a:pathLst>
                  <a:path extrusionOk="0" h="3190" w="1667">
                    <a:moveTo>
                      <a:pt x="1031" y="1"/>
                    </a:moveTo>
                    <a:cubicBezTo>
                      <a:pt x="770" y="1"/>
                      <a:pt x="554" y="171"/>
                      <a:pt x="456" y="426"/>
                    </a:cubicBezTo>
                    <a:cubicBezTo>
                      <a:pt x="228" y="1134"/>
                      <a:pt x="91" y="1887"/>
                      <a:pt x="23" y="2617"/>
                    </a:cubicBezTo>
                    <a:cubicBezTo>
                      <a:pt x="1" y="2903"/>
                      <a:pt x="275" y="3189"/>
                      <a:pt x="561" y="3189"/>
                    </a:cubicBezTo>
                    <a:cubicBezTo>
                      <a:pt x="572" y="3189"/>
                      <a:pt x="582" y="3189"/>
                      <a:pt x="593" y="3188"/>
                    </a:cubicBezTo>
                    <a:cubicBezTo>
                      <a:pt x="913" y="3188"/>
                      <a:pt x="1141" y="2937"/>
                      <a:pt x="1164" y="2617"/>
                    </a:cubicBezTo>
                    <a:cubicBezTo>
                      <a:pt x="1164" y="2480"/>
                      <a:pt x="1187" y="2366"/>
                      <a:pt x="1210" y="2229"/>
                    </a:cubicBezTo>
                    <a:cubicBezTo>
                      <a:pt x="1278" y="1704"/>
                      <a:pt x="1392" y="1225"/>
                      <a:pt x="1575" y="723"/>
                    </a:cubicBezTo>
                    <a:cubicBezTo>
                      <a:pt x="1666" y="449"/>
                      <a:pt x="1461" y="84"/>
                      <a:pt x="1164" y="15"/>
                    </a:cubicBezTo>
                    <a:cubicBezTo>
                      <a:pt x="1119" y="5"/>
                      <a:pt x="1074" y="1"/>
                      <a:pt x="1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6208650" y="3112275"/>
                <a:ext cx="35400" cy="79900"/>
              </a:xfrm>
              <a:custGeom>
                <a:rect b="b" l="l" r="r" t="t"/>
                <a:pathLst>
                  <a:path extrusionOk="0" h="3196" w="1416">
                    <a:moveTo>
                      <a:pt x="571" y="0"/>
                    </a:moveTo>
                    <a:cubicBezTo>
                      <a:pt x="274" y="23"/>
                      <a:pt x="0" y="252"/>
                      <a:pt x="0" y="571"/>
                    </a:cubicBezTo>
                    <a:cubicBezTo>
                      <a:pt x="0" y="1324"/>
                      <a:pt x="91" y="2055"/>
                      <a:pt x="251" y="2785"/>
                    </a:cubicBezTo>
                    <a:cubicBezTo>
                      <a:pt x="308" y="3014"/>
                      <a:pt x="557" y="3195"/>
                      <a:pt x="810" y="3195"/>
                    </a:cubicBezTo>
                    <a:cubicBezTo>
                      <a:pt x="860" y="3195"/>
                      <a:pt x="910" y="3188"/>
                      <a:pt x="959" y="3173"/>
                    </a:cubicBezTo>
                    <a:cubicBezTo>
                      <a:pt x="1256" y="3082"/>
                      <a:pt x="1415" y="2785"/>
                      <a:pt x="1347" y="2466"/>
                    </a:cubicBezTo>
                    <a:cubicBezTo>
                      <a:pt x="1301" y="2215"/>
                      <a:pt x="1256" y="1963"/>
                      <a:pt x="1210" y="1712"/>
                    </a:cubicBezTo>
                    <a:cubicBezTo>
                      <a:pt x="1164" y="1347"/>
                      <a:pt x="1141" y="959"/>
                      <a:pt x="1141" y="571"/>
                    </a:cubicBezTo>
                    <a:cubicBezTo>
                      <a:pt x="1141" y="274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6255425" y="3235500"/>
                <a:ext cx="75925" cy="66950"/>
              </a:xfrm>
              <a:custGeom>
                <a:rect b="b" l="l" r="r" t="t"/>
                <a:pathLst>
                  <a:path extrusionOk="0" h="2678" w="3037">
                    <a:moveTo>
                      <a:pt x="664" y="1"/>
                    </a:moveTo>
                    <a:cubicBezTo>
                      <a:pt x="562" y="1"/>
                      <a:pt x="454" y="26"/>
                      <a:pt x="366" y="70"/>
                    </a:cubicBezTo>
                    <a:cubicBezTo>
                      <a:pt x="115" y="230"/>
                      <a:pt x="1" y="595"/>
                      <a:pt x="161" y="846"/>
                    </a:cubicBezTo>
                    <a:cubicBezTo>
                      <a:pt x="663" y="1600"/>
                      <a:pt x="1325" y="2216"/>
                      <a:pt x="2101" y="2604"/>
                    </a:cubicBezTo>
                    <a:cubicBezTo>
                      <a:pt x="2197" y="2652"/>
                      <a:pt x="2305" y="2678"/>
                      <a:pt x="2411" y="2678"/>
                    </a:cubicBezTo>
                    <a:cubicBezTo>
                      <a:pt x="2606" y="2678"/>
                      <a:pt x="2796" y="2591"/>
                      <a:pt x="2900" y="2398"/>
                    </a:cubicBezTo>
                    <a:cubicBezTo>
                      <a:pt x="3037" y="2147"/>
                      <a:pt x="2968" y="1759"/>
                      <a:pt x="2694" y="1622"/>
                    </a:cubicBezTo>
                    <a:cubicBezTo>
                      <a:pt x="2466" y="1508"/>
                      <a:pt x="2238" y="1371"/>
                      <a:pt x="2032" y="1211"/>
                    </a:cubicBezTo>
                    <a:cubicBezTo>
                      <a:pt x="1758" y="983"/>
                      <a:pt x="1507" y="732"/>
                      <a:pt x="1279" y="458"/>
                    </a:cubicBezTo>
                    <a:cubicBezTo>
                      <a:pt x="1233" y="413"/>
                      <a:pt x="1188" y="344"/>
                      <a:pt x="1165" y="276"/>
                    </a:cubicBezTo>
                    <a:cubicBezTo>
                      <a:pt x="1074" y="162"/>
                      <a:pt x="960" y="70"/>
                      <a:pt x="823" y="25"/>
                    </a:cubicBezTo>
                    <a:cubicBezTo>
                      <a:pt x="774" y="8"/>
                      <a:pt x="720" y="1"/>
                      <a:pt x="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6293100" y="3148225"/>
                <a:ext cx="49675" cy="64500"/>
              </a:xfrm>
              <a:custGeom>
                <a:rect b="b" l="l" r="r" t="t"/>
                <a:pathLst>
                  <a:path extrusionOk="0" h="2580" w="1987">
                    <a:moveTo>
                      <a:pt x="582" y="0"/>
                    </a:moveTo>
                    <a:cubicBezTo>
                      <a:pt x="530" y="0"/>
                      <a:pt x="480" y="8"/>
                      <a:pt x="434" y="23"/>
                    </a:cubicBezTo>
                    <a:cubicBezTo>
                      <a:pt x="297" y="69"/>
                      <a:pt x="160" y="160"/>
                      <a:pt x="92" y="297"/>
                    </a:cubicBezTo>
                    <a:cubicBezTo>
                      <a:pt x="23" y="434"/>
                      <a:pt x="0" y="571"/>
                      <a:pt x="23" y="731"/>
                    </a:cubicBezTo>
                    <a:cubicBezTo>
                      <a:pt x="160" y="1370"/>
                      <a:pt x="502" y="1986"/>
                      <a:pt x="1005" y="2420"/>
                    </a:cubicBezTo>
                    <a:cubicBezTo>
                      <a:pt x="1119" y="2511"/>
                      <a:pt x="1256" y="2580"/>
                      <a:pt x="1415" y="2580"/>
                    </a:cubicBezTo>
                    <a:cubicBezTo>
                      <a:pt x="1552" y="2580"/>
                      <a:pt x="1712" y="2534"/>
                      <a:pt x="1804" y="2420"/>
                    </a:cubicBezTo>
                    <a:cubicBezTo>
                      <a:pt x="1918" y="2306"/>
                      <a:pt x="1986" y="2169"/>
                      <a:pt x="1986" y="2009"/>
                    </a:cubicBezTo>
                    <a:cubicBezTo>
                      <a:pt x="1963" y="1872"/>
                      <a:pt x="1918" y="1712"/>
                      <a:pt x="1804" y="1621"/>
                    </a:cubicBezTo>
                    <a:cubicBezTo>
                      <a:pt x="1689" y="1507"/>
                      <a:pt x="1598" y="1416"/>
                      <a:pt x="1507" y="1279"/>
                    </a:cubicBezTo>
                    <a:cubicBezTo>
                      <a:pt x="1415" y="1165"/>
                      <a:pt x="1324" y="1028"/>
                      <a:pt x="1256" y="868"/>
                    </a:cubicBezTo>
                    <a:cubicBezTo>
                      <a:pt x="1210" y="731"/>
                      <a:pt x="1164" y="571"/>
                      <a:pt x="1142" y="434"/>
                    </a:cubicBezTo>
                    <a:cubicBezTo>
                      <a:pt x="1119" y="297"/>
                      <a:pt x="982" y="160"/>
                      <a:pt x="868" y="92"/>
                    </a:cubicBezTo>
                    <a:cubicBezTo>
                      <a:pt x="792" y="31"/>
                      <a:pt x="685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6284525" y="3005000"/>
                <a:ext cx="35975" cy="66800"/>
              </a:xfrm>
              <a:custGeom>
                <a:rect b="b" l="l" r="r" t="t"/>
                <a:pathLst>
                  <a:path extrusionOk="0" h="2672" w="1439">
                    <a:moveTo>
                      <a:pt x="837" y="0"/>
                    </a:moveTo>
                    <a:cubicBezTo>
                      <a:pt x="638" y="0"/>
                      <a:pt x="435" y="92"/>
                      <a:pt x="343" y="274"/>
                    </a:cubicBezTo>
                    <a:cubicBezTo>
                      <a:pt x="206" y="571"/>
                      <a:pt x="92" y="868"/>
                      <a:pt x="47" y="1187"/>
                    </a:cubicBezTo>
                    <a:cubicBezTo>
                      <a:pt x="24" y="1347"/>
                      <a:pt x="1" y="1530"/>
                      <a:pt x="1" y="1712"/>
                    </a:cubicBezTo>
                    <a:cubicBezTo>
                      <a:pt x="1" y="1895"/>
                      <a:pt x="24" y="2077"/>
                      <a:pt x="47" y="2260"/>
                    </a:cubicBezTo>
                    <a:cubicBezTo>
                      <a:pt x="47" y="2397"/>
                      <a:pt x="184" y="2534"/>
                      <a:pt x="298" y="2602"/>
                    </a:cubicBezTo>
                    <a:cubicBezTo>
                      <a:pt x="371" y="2647"/>
                      <a:pt x="474" y="2672"/>
                      <a:pt x="574" y="2672"/>
                    </a:cubicBezTo>
                    <a:cubicBezTo>
                      <a:pt x="629" y="2672"/>
                      <a:pt x="683" y="2664"/>
                      <a:pt x="731" y="2648"/>
                    </a:cubicBezTo>
                    <a:cubicBezTo>
                      <a:pt x="868" y="2602"/>
                      <a:pt x="1005" y="2534"/>
                      <a:pt x="1074" y="2397"/>
                    </a:cubicBezTo>
                    <a:cubicBezTo>
                      <a:pt x="1097" y="2351"/>
                      <a:pt x="1119" y="2306"/>
                      <a:pt x="1142" y="2260"/>
                    </a:cubicBezTo>
                    <a:cubicBezTo>
                      <a:pt x="1165" y="2192"/>
                      <a:pt x="1165" y="2123"/>
                      <a:pt x="1165" y="2077"/>
                    </a:cubicBezTo>
                    <a:cubicBezTo>
                      <a:pt x="1119" y="1872"/>
                      <a:pt x="1119" y="1667"/>
                      <a:pt x="1142" y="1461"/>
                    </a:cubicBezTo>
                    <a:cubicBezTo>
                      <a:pt x="1188" y="1279"/>
                      <a:pt x="1234" y="1096"/>
                      <a:pt x="1302" y="913"/>
                    </a:cubicBezTo>
                    <a:cubicBezTo>
                      <a:pt x="1302" y="891"/>
                      <a:pt x="1325" y="868"/>
                      <a:pt x="1325" y="845"/>
                    </a:cubicBezTo>
                    <a:cubicBezTo>
                      <a:pt x="1393" y="708"/>
                      <a:pt x="1439" y="571"/>
                      <a:pt x="1393" y="411"/>
                    </a:cubicBezTo>
                    <a:cubicBezTo>
                      <a:pt x="1348" y="274"/>
                      <a:pt x="1256" y="137"/>
                      <a:pt x="1119" y="69"/>
                    </a:cubicBezTo>
                    <a:cubicBezTo>
                      <a:pt x="1036" y="23"/>
                      <a:pt x="937" y="0"/>
                      <a:pt x="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6345025" y="3061100"/>
                <a:ext cx="43400" cy="79850"/>
              </a:xfrm>
              <a:custGeom>
                <a:rect b="b" l="l" r="r" t="t"/>
                <a:pathLst>
                  <a:path extrusionOk="0" h="3194" w="1736">
                    <a:moveTo>
                      <a:pt x="1403" y="2025"/>
                    </a:moveTo>
                    <a:cubicBezTo>
                      <a:pt x="1419" y="2063"/>
                      <a:pt x="1424" y="2077"/>
                      <a:pt x="1423" y="2077"/>
                    </a:cubicBezTo>
                    <a:cubicBezTo>
                      <a:pt x="1422" y="2077"/>
                      <a:pt x="1411" y="2052"/>
                      <a:pt x="1403" y="2025"/>
                    </a:cubicBezTo>
                    <a:close/>
                    <a:moveTo>
                      <a:pt x="735" y="0"/>
                    </a:moveTo>
                    <a:cubicBezTo>
                      <a:pt x="488" y="0"/>
                      <a:pt x="218" y="153"/>
                      <a:pt x="160" y="404"/>
                    </a:cubicBezTo>
                    <a:cubicBezTo>
                      <a:pt x="0" y="1271"/>
                      <a:pt x="115" y="2162"/>
                      <a:pt x="571" y="2915"/>
                    </a:cubicBezTo>
                    <a:cubicBezTo>
                      <a:pt x="680" y="3086"/>
                      <a:pt x="885" y="3194"/>
                      <a:pt x="1092" y="3194"/>
                    </a:cubicBezTo>
                    <a:cubicBezTo>
                      <a:pt x="1187" y="3194"/>
                      <a:pt x="1283" y="3171"/>
                      <a:pt x="1370" y="3120"/>
                    </a:cubicBezTo>
                    <a:cubicBezTo>
                      <a:pt x="1621" y="2960"/>
                      <a:pt x="1735" y="2618"/>
                      <a:pt x="1575" y="2344"/>
                    </a:cubicBezTo>
                    <a:cubicBezTo>
                      <a:pt x="1530" y="2253"/>
                      <a:pt x="1484" y="2184"/>
                      <a:pt x="1438" y="2093"/>
                    </a:cubicBezTo>
                    <a:cubicBezTo>
                      <a:pt x="1417" y="2072"/>
                      <a:pt x="1416" y="2031"/>
                      <a:pt x="1397" y="2007"/>
                    </a:cubicBezTo>
                    <a:lnTo>
                      <a:pt x="1397" y="2007"/>
                    </a:lnTo>
                    <a:cubicBezTo>
                      <a:pt x="1395" y="1996"/>
                      <a:pt x="1393" y="1986"/>
                      <a:pt x="1393" y="1979"/>
                    </a:cubicBezTo>
                    <a:cubicBezTo>
                      <a:pt x="1324" y="1819"/>
                      <a:pt x="1279" y="1659"/>
                      <a:pt x="1256" y="1500"/>
                    </a:cubicBezTo>
                    <a:cubicBezTo>
                      <a:pt x="1256" y="1477"/>
                      <a:pt x="1256" y="1477"/>
                      <a:pt x="1256" y="1454"/>
                    </a:cubicBezTo>
                    <a:cubicBezTo>
                      <a:pt x="1256" y="1431"/>
                      <a:pt x="1233" y="1386"/>
                      <a:pt x="1233" y="1363"/>
                    </a:cubicBezTo>
                    <a:cubicBezTo>
                      <a:pt x="1233" y="1271"/>
                      <a:pt x="1233" y="1180"/>
                      <a:pt x="1233" y="1112"/>
                    </a:cubicBezTo>
                    <a:cubicBezTo>
                      <a:pt x="1233" y="1020"/>
                      <a:pt x="1233" y="952"/>
                      <a:pt x="1233" y="861"/>
                    </a:cubicBezTo>
                    <a:lnTo>
                      <a:pt x="1256" y="861"/>
                    </a:lnTo>
                    <a:cubicBezTo>
                      <a:pt x="1256" y="815"/>
                      <a:pt x="1256" y="769"/>
                      <a:pt x="1279" y="724"/>
                    </a:cubicBezTo>
                    <a:cubicBezTo>
                      <a:pt x="1324" y="427"/>
                      <a:pt x="1187" y="85"/>
                      <a:pt x="868" y="16"/>
                    </a:cubicBezTo>
                    <a:cubicBezTo>
                      <a:pt x="825" y="5"/>
                      <a:pt x="781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6360425" y="2925100"/>
                <a:ext cx="52525" cy="74600"/>
              </a:xfrm>
              <a:custGeom>
                <a:rect b="b" l="l" r="r" t="t"/>
                <a:pathLst>
                  <a:path extrusionOk="0" h="2984" w="2101">
                    <a:moveTo>
                      <a:pt x="1471" y="1"/>
                    </a:moveTo>
                    <a:cubicBezTo>
                      <a:pt x="1276" y="1"/>
                      <a:pt x="1089" y="92"/>
                      <a:pt x="982" y="275"/>
                    </a:cubicBezTo>
                    <a:cubicBezTo>
                      <a:pt x="640" y="914"/>
                      <a:pt x="343" y="1576"/>
                      <a:pt x="92" y="2260"/>
                    </a:cubicBezTo>
                    <a:cubicBezTo>
                      <a:pt x="1" y="2534"/>
                      <a:pt x="206" y="2900"/>
                      <a:pt x="480" y="2968"/>
                    </a:cubicBezTo>
                    <a:cubicBezTo>
                      <a:pt x="533" y="2979"/>
                      <a:pt x="584" y="2984"/>
                      <a:pt x="632" y="2984"/>
                    </a:cubicBezTo>
                    <a:cubicBezTo>
                      <a:pt x="902" y="2984"/>
                      <a:pt x="1110" y="2828"/>
                      <a:pt x="1188" y="2557"/>
                    </a:cubicBezTo>
                    <a:cubicBezTo>
                      <a:pt x="1256" y="2352"/>
                      <a:pt x="1347" y="2169"/>
                      <a:pt x="1439" y="1964"/>
                    </a:cubicBezTo>
                    <a:cubicBezTo>
                      <a:pt x="1598" y="1576"/>
                      <a:pt x="1758" y="1211"/>
                      <a:pt x="1964" y="845"/>
                    </a:cubicBezTo>
                    <a:cubicBezTo>
                      <a:pt x="2101" y="594"/>
                      <a:pt x="2032" y="229"/>
                      <a:pt x="1758" y="69"/>
                    </a:cubicBezTo>
                    <a:cubicBezTo>
                      <a:pt x="1667" y="24"/>
                      <a:pt x="1568" y="1"/>
                      <a:pt x="1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6315925" y="2868925"/>
                <a:ext cx="49100" cy="66850"/>
              </a:xfrm>
              <a:custGeom>
                <a:rect b="b" l="l" r="r" t="t"/>
                <a:pathLst>
                  <a:path extrusionOk="0" h="2674" w="1964">
                    <a:moveTo>
                      <a:pt x="1316" y="1"/>
                    </a:moveTo>
                    <a:cubicBezTo>
                      <a:pt x="1126" y="1"/>
                      <a:pt x="944" y="102"/>
                      <a:pt x="822" y="285"/>
                    </a:cubicBezTo>
                    <a:cubicBezTo>
                      <a:pt x="502" y="810"/>
                      <a:pt x="251" y="1358"/>
                      <a:pt x="46" y="1951"/>
                    </a:cubicBezTo>
                    <a:cubicBezTo>
                      <a:pt x="0" y="2088"/>
                      <a:pt x="23" y="2271"/>
                      <a:pt x="92" y="2385"/>
                    </a:cubicBezTo>
                    <a:cubicBezTo>
                      <a:pt x="160" y="2499"/>
                      <a:pt x="297" y="2613"/>
                      <a:pt x="434" y="2659"/>
                    </a:cubicBezTo>
                    <a:cubicBezTo>
                      <a:pt x="479" y="2668"/>
                      <a:pt x="524" y="2673"/>
                      <a:pt x="567" y="2673"/>
                    </a:cubicBezTo>
                    <a:cubicBezTo>
                      <a:pt x="828" y="2673"/>
                      <a:pt x="1044" y="2502"/>
                      <a:pt x="1142" y="2248"/>
                    </a:cubicBezTo>
                    <a:cubicBezTo>
                      <a:pt x="1187" y="2111"/>
                      <a:pt x="1233" y="1997"/>
                      <a:pt x="1279" y="1860"/>
                    </a:cubicBezTo>
                    <a:cubicBezTo>
                      <a:pt x="1438" y="1517"/>
                      <a:pt x="1621" y="1175"/>
                      <a:pt x="1804" y="855"/>
                    </a:cubicBezTo>
                    <a:cubicBezTo>
                      <a:pt x="1963" y="604"/>
                      <a:pt x="1872" y="216"/>
                      <a:pt x="1598" y="79"/>
                    </a:cubicBezTo>
                    <a:cubicBezTo>
                      <a:pt x="1507" y="26"/>
                      <a:pt x="1410" y="1"/>
                      <a:pt x="1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ONE_COLUMN_TEXT_1_1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"/>
          <p:cNvSpPr/>
          <p:nvPr/>
        </p:nvSpPr>
        <p:spPr>
          <a:xfrm>
            <a:off x="-28407" y="-29142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5"/>
          <p:cNvSpPr/>
          <p:nvPr/>
        </p:nvSpPr>
        <p:spPr>
          <a:xfrm>
            <a:off x="5475850" y="4089025"/>
            <a:ext cx="3668077" cy="1054442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5"/>
          <p:cNvSpPr txBox="1"/>
          <p:nvPr>
            <p:ph idx="1" type="subTitle"/>
          </p:nvPr>
        </p:nvSpPr>
        <p:spPr>
          <a:xfrm>
            <a:off x="713225" y="2865656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928" name="Google Shape;928;p35"/>
          <p:cNvSpPr txBox="1"/>
          <p:nvPr>
            <p:ph idx="2" type="subTitle"/>
          </p:nvPr>
        </p:nvSpPr>
        <p:spPr>
          <a:xfrm>
            <a:off x="713225" y="3299885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9" name="Google Shape;929;p35"/>
          <p:cNvSpPr txBox="1"/>
          <p:nvPr>
            <p:ph idx="3" type="subTitle"/>
          </p:nvPr>
        </p:nvSpPr>
        <p:spPr>
          <a:xfrm>
            <a:off x="2684392" y="2865643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930" name="Google Shape;930;p35"/>
          <p:cNvSpPr txBox="1"/>
          <p:nvPr>
            <p:ph idx="4" type="subTitle"/>
          </p:nvPr>
        </p:nvSpPr>
        <p:spPr>
          <a:xfrm>
            <a:off x="2684392" y="3299880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1" name="Google Shape;931;p35"/>
          <p:cNvSpPr txBox="1"/>
          <p:nvPr>
            <p:ph idx="5" type="subTitle"/>
          </p:nvPr>
        </p:nvSpPr>
        <p:spPr>
          <a:xfrm>
            <a:off x="4660152" y="2865656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932" name="Google Shape;932;p35"/>
          <p:cNvSpPr txBox="1"/>
          <p:nvPr>
            <p:ph idx="6" type="subTitle"/>
          </p:nvPr>
        </p:nvSpPr>
        <p:spPr>
          <a:xfrm>
            <a:off x="4661242" y="3299885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3" name="Google Shape;933;p35"/>
          <p:cNvSpPr txBox="1"/>
          <p:nvPr>
            <p:ph idx="7" type="subTitle"/>
          </p:nvPr>
        </p:nvSpPr>
        <p:spPr>
          <a:xfrm>
            <a:off x="6635256" y="2865631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934" name="Google Shape;934;p35"/>
          <p:cNvSpPr txBox="1"/>
          <p:nvPr>
            <p:ph idx="8" type="subTitle"/>
          </p:nvPr>
        </p:nvSpPr>
        <p:spPr>
          <a:xfrm>
            <a:off x="6635250" y="3299874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5" name="Google Shape;935;p3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36" name="Google Shape;936;p35"/>
          <p:cNvGrpSpPr/>
          <p:nvPr/>
        </p:nvGrpSpPr>
        <p:grpSpPr>
          <a:xfrm>
            <a:off x="8550050" y="3904963"/>
            <a:ext cx="671650" cy="976575"/>
            <a:chOff x="6754175" y="1092800"/>
            <a:chExt cx="671650" cy="976575"/>
          </a:xfrm>
        </p:grpSpPr>
        <p:sp>
          <p:nvSpPr>
            <p:cNvPr id="937" name="Google Shape;937;p35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35"/>
          <p:cNvGrpSpPr/>
          <p:nvPr/>
        </p:nvGrpSpPr>
        <p:grpSpPr>
          <a:xfrm>
            <a:off x="5169050" y="4521400"/>
            <a:ext cx="1067700" cy="1029050"/>
            <a:chOff x="4445375" y="3754025"/>
            <a:chExt cx="1067700" cy="1029050"/>
          </a:xfrm>
        </p:grpSpPr>
        <p:sp>
          <p:nvSpPr>
            <p:cNvPr id="961" name="Google Shape;961;p35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p35"/>
          <p:cNvGrpSpPr/>
          <p:nvPr/>
        </p:nvGrpSpPr>
        <p:grpSpPr>
          <a:xfrm>
            <a:off x="8140175" y="-84837"/>
            <a:ext cx="572925" cy="787025"/>
            <a:chOff x="3127800" y="2228675"/>
            <a:chExt cx="572925" cy="787025"/>
          </a:xfrm>
        </p:grpSpPr>
        <p:sp>
          <p:nvSpPr>
            <p:cNvPr id="969" name="Google Shape;969;p35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35"/>
          <p:cNvGrpSpPr/>
          <p:nvPr/>
        </p:nvGrpSpPr>
        <p:grpSpPr>
          <a:xfrm rot="10800000">
            <a:off x="8671425" y="-39312"/>
            <a:ext cx="572925" cy="787025"/>
            <a:chOff x="3127800" y="2228675"/>
            <a:chExt cx="572925" cy="787025"/>
          </a:xfrm>
        </p:grpSpPr>
        <p:sp>
          <p:nvSpPr>
            <p:cNvPr id="984" name="Google Shape;984;p35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1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6"/>
          <p:cNvSpPr txBox="1"/>
          <p:nvPr>
            <p:ph idx="1" type="subTitle"/>
          </p:nvPr>
        </p:nvSpPr>
        <p:spPr>
          <a:xfrm>
            <a:off x="1436372" y="1813850"/>
            <a:ext cx="2931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p36"/>
          <p:cNvSpPr txBox="1"/>
          <p:nvPr>
            <p:ph idx="2" type="subTitle"/>
          </p:nvPr>
        </p:nvSpPr>
        <p:spPr>
          <a:xfrm>
            <a:off x="1436366" y="1422675"/>
            <a:ext cx="257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01" name="Google Shape;1001;p36"/>
          <p:cNvSpPr txBox="1"/>
          <p:nvPr>
            <p:ph idx="3" type="subTitle"/>
          </p:nvPr>
        </p:nvSpPr>
        <p:spPr>
          <a:xfrm>
            <a:off x="5499947" y="1813850"/>
            <a:ext cx="2931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2" name="Google Shape;1002;p36"/>
          <p:cNvSpPr txBox="1"/>
          <p:nvPr>
            <p:ph idx="4" type="subTitle"/>
          </p:nvPr>
        </p:nvSpPr>
        <p:spPr>
          <a:xfrm>
            <a:off x="5499941" y="1422675"/>
            <a:ext cx="2576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03" name="Google Shape;1003;p36"/>
          <p:cNvSpPr txBox="1"/>
          <p:nvPr>
            <p:ph idx="5" type="subTitle"/>
          </p:nvPr>
        </p:nvSpPr>
        <p:spPr>
          <a:xfrm>
            <a:off x="1436372" y="3411475"/>
            <a:ext cx="2931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36"/>
          <p:cNvSpPr txBox="1"/>
          <p:nvPr>
            <p:ph idx="6" type="subTitle"/>
          </p:nvPr>
        </p:nvSpPr>
        <p:spPr>
          <a:xfrm>
            <a:off x="1436366" y="3020300"/>
            <a:ext cx="2578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05" name="Google Shape;1005;p36"/>
          <p:cNvSpPr txBox="1"/>
          <p:nvPr>
            <p:ph idx="7" type="subTitle"/>
          </p:nvPr>
        </p:nvSpPr>
        <p:spPr>
          <a:xfrm>
            <a:off x="5499947" y="3411475"/>
            <a:ext cx="2931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6" name="Google Shape;1006;p36"/>
          <p:cNvSpPr txBox="1"/>
          <p:nvPr>
            <p:ph idx="8" type="subTitle"/>
          </p:nvPr>
        </p:nvSpPr>
        <p:spPr>
          <a:xfrm>
            <a:off x="5499941" y="3020300"/>
            <a:ext cx="2576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07" name="Google Shape;1007;p36"/>
          <p:cNvSpPr/>
          <p:nvPr/>
        </p:nvSpPr>
        <p:spPr>
          <a:xfrm>
            <a:off x="-28407" y="-29142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6"/>
          <p:cNvSpPr/>
          <p:nvPr/>
        </p:nvSpPr>
        <p:spPr>
          <a:xfrm>
            <a:off x="5475850" y="4089025"/>
            <a:ext cx="3668077" cy="1054442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9" name="Google Shape;1009;p36"/>
          <p:cNvGrpSpPr/>
          <p:nvPr/>
        </p:nvGrpSpPr>
        <p:grpSpPr>
          <a:xfrm>
            <a:off x="8550050" y="3904963"/>
            <a:ext cx="671650" cy="976575"/>
            <a:chOff x="6754175" y="1092800"/>
            <a:chExt cx="671650" cy="976575"/>
          </a:xfrm>
        </p:grpSpPr>
        <p:sp>
          <p:nvSpPr>
            <p:cNvPr id="1010" name="Google Shape;1010;p36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36"/>
          <p:cNvGrpSpPr/>
          <p:nvPr/>
        </p:nvGrpSpPr>
        <p:grpSpPr>
          <a:xfrm>
            <a:off x="5169050" y="4521400"/>
            <a:ext cx="1067700" cy="1029050"/>
            <a:chOff x="4445375" y="3754025"/>
            <a:chExt cx="1067700" cy="1029050"/>
          </a:xfrm>
        </p:grpSpPr>
        <p:sp>
          <p:nvSpPr>
            <p:cNvPr id="1034" name="Google Shape;1034;p36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36"/>
          <p:cNvGrpSpPr/>
          <p:nvPr/>
        </p:nvGrpSpPr>
        <p:grpSpPr>
          <a:xfrm rot="10800000">
            <a:off x="8671425" y="-39312"/>
            <a:ext cx="572925" cy="787025"/>
            <a:chOff x="3127800" y="2228675"/>
            <a:chExt cx="572925" cy="787025"/>
          </a:xfrm>
        </p:grpSpPr>
        <p:sp>
          <p:nvSpPr>
            <p:cNvPr id="1042" name="Google Shape;1042;p36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6" name="Google Shape;1056;p3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ONE_COLUMN_TEXT_1_1_1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7"/>
          <p:cNvSpPr/>
          <p:nvPr/>
        </p:nvSpPr>
        <p:spPr>
          <a:xfrm>
            <a:off x="-28407" y="-29142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5475850" y="4089025"/>
            <a:ext cx="3668077" cy="1054442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7"/>
          <p:cNvSpPr txBox="1"/>
          <p:nvPr>
            <p:ph idx="1" type="subTitle"/>
          </p:nvPr>
        </p:nvSpPr>
        <p:spPr>
          <a:xfrm>
            <a:off x="851250" y="1447349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061" name="Google Shape;1061;p37"/>
          <p:cNvSpPr txBox="1"/>
          <p:nvPr>
            <p:ph idx="2" type="subTitle"/>
          </p:nvPr>
        </p:nvSpPr>
        <p:spPr>
          <a:xfrm>
            <a:off x="851258" y="1903643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2" name="Google Shape;1062;p37"/>
          <p:cNvSpPr txBox="1"/>
          <p:nvPr>
            <p:ph idx="3" type="subTitle"/>
          </p:nvPr>
        </p:nvSpPr>
        <p:spPr>
          <a:xfrm>
            <a:off x="851242" y="3108212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063" name="Google Shape;1063;p37"/>
          <p:cNvSpPr txBox="1"/>
          <p:nvPr>
            <p:ph idx="4" type="subTitle"/>
          </p:nvPr>
        </p:nvSpPr>
        <p:spPr>
          <a:xfrm>
            <a:off x="851250" y="3565916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4" name="Google Shape;1064;p37"/>
          <p:cNvSpPr txBox="1"/>
          <p:nvPr>
            <p:ph idx="5" type="subTitle"/>
          </p:nvPr>
        </p:nvSpPr>
        <p:spPr>
          <a:xfrm>
            <a:off x="6463277" y="1447349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065" name="Google Shape;1065;p37"/>
          <p:cNvSpPr txBox="1"/>
          <p:nvPr>
            <p:ph idx="6" type="subTitle"/>
          </p:nvPr>
        </p:nvSpPr>
        <p:spPr>
          <a:xfrm>
            <a:off x="6464367" y="1903840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6" name="Google Shape;1066;p37"/>
          <p:cNvSpPr txBox="1"/>
          <p:nvPr>
            <p:ph idx="7" type="subTitle"/>
          </p:nvPr>
        </p:nvSpPr>
        <p:spPr>
          <a:xfrm>
            <a:off x="6464381" y="3108212"/>
            <a:ext cx="179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067" name="Google Shape;1067;p37"/>
          <p:cNvSpPr txBox="1"/>
          <p:nvPr>
            <p:ph idx="8" type="subTitle"/>
          </p:nvPr>
        </p:nvSpPr>
        <p:spPr>
          <a:xfrm>
            <a:off x="6464375" y="3566500"/>
            <a:ext cx="17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8" name="Google Shape;1068;p3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69" name="Google Shape;1069;p37"/>
          <p:cNvGrpSpPr/>
          <p:nvPr/>
        </p:nvGrpSpPr>
        <p:grpSpPr>
          <a:xfrm>
            <a:off x="8550050" y="3904963"/>
            <a:ext cx="671650" cy="976575"/>
            <a:chOff x="6754175" y="1092800"/>
            <a:chExt cx="671650" cy="976575"/>
          </a:xfrm>
        </p:grpSpPr>
        <p:sp>
          <p:nvSpPr>
            <p:cNvPr id="1070" name="Google Shape;1070;p37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3" name="Google Shape;1093;p37"/>
          <p:cNvGrpSpPr/>
          <p:nvPr/>
        </p:nvGrpSpPr>
        <p:grpSpPr>
          <a:xfrm>
            <a:off x="5169050" y="4521400"/>
            <a:ext cx="1067700" cy="1029050"/>
            <a:chOff x="4445375" y="3754025"/>
            <a:chExt cx="1067700" cy="1029050"/>
          </a:xfrm>
        </p:grpSpPr>
        <p:sp>
          <p:nvSpPr>
            <p:cNvPr id="1094" name="Google Shape;1094;p37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7"/>
          <p:cNvGrpSpPr/>
          <p:nvPr/>
        </p:nvGrpSpPr>
        <p:grpSpPr>
          <a:xfrm>
            <a:off x="-213000" y="-6762"/>
            <a:ext cx="572925" cy="787025"/>
            <a:chOff x="3127800" y="2228675"/>
            <a:chExt cx="572925" cy="787025"/>
          </a:xfrm>
        </p:grpSpPr>
        <p:sp>
          <p:nvSpPr>
            <p:cNvPr id="1102" name="Google Shape;1102;p37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7"/>
          <p:cNvGrpSpPr/>
          <p:nvPr/>
        </p:nvGrpSpPr>
        <p:grpSpPr>
          <a:xfrm rot="10800000">
            <a:off x="318250" y="38763"/>
            <a:ext cx="572925" cy="787025"/>
            <a:chOff x="3127800" y="2228675"/>
            <a:chExt cx="572925" cy="787025"/>
          </a:xfrm>
        </p:grpSpPr>
        <p:sp>
          <p:nvSpPr>
            <p:cNvPr id="1117" name="Google Shape;1117;p37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5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8"/>
          <p:cNvSpPr/>
          <p:nvPr/>
        </p:nvSpPr>
        <p:spPr>
          <a:xfrm flipH="1">
            <a:off x="2819875" y="-30100"/>
            <a:ext cx="6362600" cy="1372375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8"/>
          <p:cNvSpPr/>
          <p:nvPr/>
        </p:nvSpPr>
        <p:spPr>
          <a:xfrm flipH="1" rot="-9974670">
            <a:off x="-589236" y="3912604"/>
            <a:ext cx="4845471" cy="1754573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-105925" y="4040213"/>
            <a:ext cx="999200" cy="990975"/>
            <a:chOff x="3102700" y="494350"/>
            <a:chExt cx="999200" cy="990975"/>
          </a:xfrm>
        </p:grpSpPr>
        <p:sp>
          <p:nvSpPr>
            <p:cNvPr id="1135" name="Google Shape;1135;p38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8"/>
          <p:cNvSpPr/>
          <p:nvPr/>
        </p:nvSpPr>
        <p:spPr>
          <a:xfrm rot="1584986">
            <a:off x="8001004" y="-41975"/>
            <a:ext cx="1223197" cy="348156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8"/>
          <p:cNvSpPr txBox="1"/>
          <p:nvPr>
            <p:ph type="title"/>
          </p:nvPr>
        </p:nvSpPr>
        <p:spPr>
          <a:xfrm>
            <a:off x="773556" y="3354500"/>
            <a:ext cx="1790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69" name="Google Shape;1169;p38"/>
          <p:cNvSpPr txBox="1"/>
          <p:nvPr>
            <p:ph idx="2" type="title"/>
          </p:nvPr>
        </p:nvSpPr>
        <p:spPr>
          <a:xfrm>
            <a:off x="773550" y="2688600"/>
            <a:ext cx="17904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0" name="Google Shape;1170;p38"/>
          <p:cNvSpPr txBox="1"/>
          <p:nvPr>
            <p:ph idx="3" type="title"/>
          </p:nvPr>
        </p:nvSpPr>
        <p:spPr>
          <a:xfrm>
            <a:off x="2709056" y="3354500"/>
            <a:ext cx="1790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1" name="Google Shape;1171;p38"/>
          <p:cNvSpPr txBox="1"/>
          <p:nvPr>
            <p:ph idx="4" type="title"/>
          </p:nvPr>
        </p:nvSpPr>
        <p:spPr>
          <a:xfrm>
            <a:off x="2709050" y="2688600"/>
            <a:ext cx="17904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2" name="Google Shape;1172;p38"/>
          <p:cNvSpPr txBox="1"/>
          <p:nvPr>
            <p:ph idx="5" type="title"/>
          </p:nvPr>
        </p:nvSpPr>
        <p:spPr>
          <a:xfrm>
            <a:off x="4644556" y="3354500"/>
            <a:ext cx="1790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3" name="Google Shape;1173;p38"/>
          <p:cNvSpPr txBox="1"/>
          <p:nvPr>
            <p:ph idx="6" type="title"/>
          </p:nvPr>
        </p:nvSpPr>
        <p:spPr>
          <a:xfrm>
            <a:off x="4644550" y="2688600"/>
            <a:ext cx="17904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4" name="Google Shape;1174;p38"/>
          <p:cNvSpPr txBox="1"/>
          <p:nvPr>
            <p:ph idx="7" type="title"/>
          </p:nvPr>
        </p:nvSpPr>
        <p:spPr>
          <a:xfrm>
            <a:off x="6580056" y="3354500"/>
            <a:ext cx="1790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linker"/>
              <a:buNone/>
              <a:defRPr sz="140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5" name="Google Shape;1175;p38"/>
          <p:cNvSpPr txBox="1"/>
          <p:nvPr>
            <p:ph idx="8" type="title"/>
          </p:nvPr>
        </p:nvSpPr>
        <p:spPr>
          <a:xfrm>
            <a:off x="6580050" y="2688600"/>
            <a:ext cx="17904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linker"/>
              <a:buNone/>
              <a:defRPr b="1" sz="180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  <p:sp>
        <p:nvSpPr>
          <p:cNvPr id="1176" name="Google Shape;1176;p38"/>
          <p:cNvSpPr txBox="1"/>
          <p:nvPr>
            <p:ph idx="9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APTION_ONLY_2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9"/>
          <p:cNvSpPr/>
          <p:nvPr/>
        </p:nvSpPr>
        <p:spPr>
          <a:xfrm flipH="1" rot="10800000">
            <a:off x="3207050" y="-35600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9"/>
          <p:cNvSpPr txBox="1"/>
          <p:nvPr>
            <p:ph type="title"/>
          </p:nvPr>
        </p:nvSpPr>
        <p:spPr>
          <a:xfrm>
            <a:off x="948050" y="1995349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80" name="Google Shape;1180;p39"/>
          <p:cNvSpPr txBox="1"/>
          <p:nvPr>
            <p:ph idx="1" type="subTitle"/>
          </p:nvPr>
        </p:nvSpPr>
        <p:spPr>
          <a:xfrm>
            <a:off x="948050" y="2344750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1" name="Google Shape;1181;p39"/>
          <p:cNvSpPr txBox="1"/>
          <p:nvPr>
            <p:ph idx="2" type="title"/>
          </p:nvPr>
        </p:nvSpPr>
        <p:spPr>
          <a:xfrm>
            <a:off x="3442500" y="1995349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82" name="Google Shape;1182;p39"/>
          <p:cNvSpPr txBox="1"/>
          <p:nvPr>
            <p:ph idx="3" type="subTitle"/>
          </p:nvPr>
        </p:nvSpPr>
        <p:spPr>
          <a:xfrm>
            <a:off x="3442500" y="2344750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3" name="Google Shape;1183;p39"/>
          <p:cNvSpPr txBox="1"/>
          <p:nvPr>
            <p:ph idx="4" type="title"/>
          </p:nvPr>
        </p:nvSpPr>
        <p:spPr>
          <a:xfrm>
            <a:off x="5936950" y="1995349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84" name="Google Shape;1184;p39"/>
          <p:cNvSpPr txBox="1"/>
          <p:nvPr>
            <p:ph idx="5" type="subTitle"/>
          </p:nvPr>
        </p:nvSpPr>
        <p:spPr>
          <a:xfrm>
            <a:off x="5936950" y="2344750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5" name="Google Shape;1185;p39"/>
          <p:cNvSpPr txBox="1"/>
          <p:nvPr>
            <p:ph idx="6" type="title"/>
          </p:nvPr>
        </p:nvSpPr>
        <p:spPr>
          <a:xfrm>
            <a:off x="948050" y="3835848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86" name="Google Shape;1186;p39"/>
          <p:cNvSpPr txBox="1"/>
          <p:nvPr>
            <p:ph idx="7" type="subTitle"/>
          </p:nvPr>
        </p:nvSpPr>
        <p:spPr>
          <a:xfrm>
            <a:off x="948050" y="4185249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7" name="Google Shape;1187;p39"/>
          <p:cNvSpPr txBox="1"/>
          <p:nvPr>
            <p:ph idx="8" type="title"/>
          </p:nvPr>
        </p:nvSpPr>
        <p:spPr>
          <a:xfrm>
            <a:off x="3442500" y="3835848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88" name="Google Shape;1188;p39"/>
          <p:cNvSpPr txBox="1"/>
          <p:nvPr>
            <p:ph idx="9" type="subTitle"/>
          </p:nvPr>
        </p:nvSpPr>
        <p:spPr>
          <a:xfrm>
            <a:off x="3442500" y="4185249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9" name="Google Shape;1189;p39"/>
          <p:cNvSpPr txBox="1"/>
          <p:nvPr>
            <p:ph idx="13" type="title"/>
          </p:nvPr>
        </p:nvSpPr>
        <p:spPr>
          <a:xfrm>
            <a:off x="5936950" y="3835848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8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190" name="Google Shape;1190;p39"/>
          <p:cNvSpPr txBox="1"/>
          <p:nvPr>
            <p:ph idx="14" type="subTitle"/>
          </p:nvPr>
        </p:nvSpPr>
        <p:spPr>
          <a:xfrm>
            <a:off x="5936950" y="4185249"/>
            <a:ext cx="2259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1" name="Google Shape;1191;p39"/>
          <p:cNvSpPr txBox="1"/>
          <p:nvPr>
            <p:ph idx="1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92" name="Google Shape;1192;p39"/>
          <p:cNvGrpSpPr/>
          <p:nvPr/>
        </p:nvGrpSpPr>
        <p:grpSpPr>
          <a:xfrm>
            <a:off x="8344175" y="4368963"/>
            <a:ext cx="572925" cy="787025"/>
            <a:chOff x="3127800" y="2228675"/>
            <a:chExt cx="572925" cy="787025"/>
          </a:xfrm>
        </p:grpSpPr>
        <p:sp>
          <p:nvSpPr>
            <p:cNvPr id="1193" name="Google Shape;1193;p39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39"/>
          <p:cNvGrpSpPr/>
          <p:nvPr/>
        </p:nvGrpSpPr>
        <p:grpSpPr>
          <a:xfrm rot="10800000">
            <a:off x="8875425" y="4414488"/>
            <a:ext cx="572925" cy="787025"/>
            <a:chOff x="3127800" y="2228675"/>
            <a:chExt cx="572925" cy="787025"/>
          </a:xfrm>
        </p:grpSpPr>
        <p:sp>
          <p:nvSpPr>
            <p:cNvPr id="1208" name="Google Shape;1208;p39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39"/>
          <p:cNvGrpSpPr/>
          <p:nvPr/>
        </p:nvGrpSpPr>
        <p:grpSpPr>
          <a:xfrm flipH="1" rot="-1306680">
            <a:off x="-202066" y="-164907"/>
            <a:ext cx="1067667" cy="1029019"/>
            <a:chOff x="4445375" y="3754025"/>
            <a:chExt cx="1067700" cy="1029050"/>
          </a:xfrm>
        </p:grpSpPr>
        <p:sp>
          <p:nvSpPr>
            <p:cNvPr id="1223" name="Google Shape;1223;p39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0" name="Google Shape;1230;p39"/>
          <p:cNvGrpSpPr/>
          <p:nvPr/>
        </p:nvGrpSpPr>
        <p:grpSpPr>
          <a:xfrm flipH="1" rot="-1306680">
            <a:off x="389016" y="987589"/>
            <a:ext cx="416562" cy="426137"/>
            <a:chOff x="5045125" y="2936525"/>
            <a:chExt cx="416575" cy="426150"/>
          </a:xfrm>
        </p:grpSpPr>
        <p:sp>
          <p:nvSpPr>
            <p:cNvPr id="1231" name="Google Shape;1231;p39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0"/>
          <p:cNvSpPr/>
          <p:nvPr/>
        </p:nvSpPr>
        <p:spPr>
          <a:xfrm>
            <a:off x="-29550" y="-31650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0"/>
          <p:cNvSpPr/>
          <p:nvPr/>
        </p:nvSpPr>
        <p:spPr>
          <a:xfrm rot="10800000">
            <a:off x="5833266" y="4651603"/>
            <a:ext cx="3340365" cy="720497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40"/>
          <p:cNvGrpSpPr/>
          <p:nvPr/>
        </p:nvGrpSpPr>
        <p:grpSpPr>
          <a:xfrm flipH="1">
            <a:off x="-279144" y="-170450"/>
            <a:ext cx="1067675" cy="1029425"/>
            <a:chOff x="493750" y="169525"/>
            <a:chExt cx="1067675" cy="1029425"/>
          </a:xfrm>
        </p:grpSpPr>
        <p:sp>
          <p:nvSpPr>
            <p:cNvPr id="1237" name="Google Shape;1237;p40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40"/>
          <p:cNvGrpSpPr/>
          <p:nvPr/>
        </p:nvGrpSpPr>
        <p:grpSpPr>
          <a:xfrm flipH="1" rot="2335426">
            <a:off x="8160337" y="3961016"/>
            <a:ext cx="1084249" cy="1583336"/>
            <a:chOff x="6208650" y="2186900"/>
            <a:chExt cx="1084225" cy="1583300"/>
          </a:xfrm>
        </p:grpSpPr>
        <p:grpSp>
          <p:nvGrpSpPr>
            <p:cNvPr id="1245" name="Google Shape;1245;p40"/>
            <p:cNvGrpSpPr/>
            <p:nvPr/>
          </p:nvGrpSpPr>
          <p:grpSpPr>
            <a:xfrm>
              <a:off x="6693675" y="2186900"/>
              <a:ext cx="465675" cy="498700"/>
              <a:chOff x="6693675" y="2186900"/>
              <a:chExt cx="465675" cy="498700"/>
            </a:xfrm>
          </p:grpSpPr>
          <p:sp>
            <p:nvSpPr>
              <p:cNvPr id="1246" name="Google Shape;1246;p40"/>
              <p:cNvSpPr/>
              <p:nvPr/>
            </p:nvSpPr>
            <p:spPr>
              <a:xfrm>
                <a:off x="6693675" y="2571325"/>
                <a:ext cx="71350" cy="48525"/>
              </a:xfrm>
              <a:custGeom>
                <a:rect b="b" l="l" r="r" t="t"/>
                <a:pathLst>
                  <a:path extrusionOk="0" h="1941" w="2854">
                    <a:moveTo>
                      <a:pt x="2205" y="0"/>
                    </a:moveTo>
                    <a:cubicBezTo>
                      <a:pt x="2108" y="0"/>
                      <a:pt x="2009" y="23"/>
                      <a:pt x="1918" y="69"/>
                    </a:cubicBezTo>
                    <a:cubicBezTo>
                      <a:pt x="1393" y="343"/>
                      <a:pt x="891" y="616"/>
                      <a:pt x="366" y="890"/>
                    </a:cubicBezTo>
                    <a:cubicBezTo>
                      <a:pt x="115" y="1027"/>
                      <a:pt x="1" y="1415"/>
                      <a:pt x="160" y="1666"/>
                    </a:cubicBezTo>
                    <a:cubicBezTo>
                      <a:pt x="282" y="1849"/>
                      <a:pt x="465" y="1940"/>
                      <a:pt x="661" y="1940"/>
                    </a:cubicBezTo>
                    <a:cubicBezTo>
                      <a:pt x="759" y="1940"/>
                      <a:pt x="860" y="1917"/>
                      <a:pt x="959" y="1872"/>
                    </a:cubicBezTo>
                    <a:cubicBezTo>
                      <a:pt x="1462" y="1598"/>
                      <a:pt x="1986" y="1324"/>
                      <a:pt x="2489" y="1050"/>
                    </a:cubicBezTo>
                    <a:cubicBezTo>
                      <a:pt x="2763" y="913"/>
                      <a:pt x="2854" y="525"/>
                      <a:pt x="2694" y="274"/>
                    </a:cubicBezTo>
                    <a:cubicBezTo>
                      <a:pt x="2588" y="91"/>
                      <a:pt x="2400" y="0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814650" y="2499725"/>
                <a:ext cx="76500" cy="54050"/>
              </a:xfrm>
              <a:custGeom>
                <a:rect b="b" l="l" r="r" t="t"/>
                <a:pathLst>
                  <a:path extrusionOk="0" h="2162" w="3060">
                    <a:moveTo>
                      <a:pt x="2399" y="1"/>
                    </a:moveTo>
                    <a:cubicBezTo>
                      <a:pt x="2301" y="1"/>
                      <a:pt x="2199" y="26"/>
                      <a:pt x="2101" y="79"/>
                    </a:cubicBezTo>
                    <a:cubicBezTo>
                      <a:pt x="1530" y="422"/>
                      <a:pt x="959" y="764"/>
                      <a:pt x="366" y="1107"/>
                    </a:cubicBezTo>
                    <a:cubicBezTo>
                      <a:pt x="115" y="1244"/>
                      <a:pt x="1" y="1632"/>
                      <a:pt x="160" y="1883"/>
                    </a:cubicBezTo>
                    <a:cubicBezTo>
                      <a:pt x="270" y="2054"/>
                      <a:pt x="464" y="2162"/>
                      <a:pt x="664" y="2162"/>
                    </a:cubicBezTo>
                    <a:cubicBezTo>
                      <a:pt x="756" y="2162"/>
                      <a:pt x="850" y="2139"/>
                      <a:pt x="936" y="2088"/>
                    </a:cubicBezTo>
                    <a:cubicBezTo>
                      <a:pt x="1530" y="1746"/>
                      <a:pt x="2101" y="1403"/>
                      <a:pt x="2694" y="1061"/>
                    </a:cubicBezTo>
                    <a:cubicBezTo>
                      <a:pt x="2945" y="901"/>
                      <a:pt x="3059" y="536"/>
                      <a:pt x="2899" y="285"/>
                    </a:cubicBezTo>
                    <a:cubicBezTo>
                      <a:pt x="2778" y="102"/>
                      <a:pt x="2595" y="1"/>
                      <a:pt x="23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921925" y="2420000"/>
                <a:ext cx="64525" cy="61750"/>
              </a:xfrm>
              <a:custGeom>
                <a:rect b="b" l="l" r="r" t="t"/>
                <a:pathLst>
                  <a:path extrusionOk="0" h="2470" w="2581">
                    <a:moveTo>
                      <a:pt x="2053" y="1"/>
                    </a:moveTo>
                    <a:cubicBezTo>
                      <a:pt x="2039" y="1"/>
                      <a:pt x="2024" y="2"/>
                      <a:pt x="2009" y="4"/>
                    </a:cubicBezTo>
                    <a:cubicBezTo>
                      <a:pt x="1850" y="4"/>
                      <a:pt x="1713" y="50"/>
                      <a:pt x="1599" y="164"/>
                    </a:cubicBezTo>
                    <a:cubicBezTo>
                      <a:pt x="1165" y="644"/>
                      <a:pt x="686" y="1100"/>
                      <a:pt x="161" y="1511"/>
                    </a:cubicBezTo>
                    <a:cubicBezTo>
                      <a:pt x="46" y="1579"/>
                      <a:pt x="1" y="1785"/>
                      <a:pt x="1" y="1899"/>
                    </a:cubicBezTo>
                    <a:cubicBezTo>
                      <a:pt x="1" y="2036"/>
                      <a:pt x="69" y="2218"/>
                      <a:pt x="161" y="2310"/>
                    </a:cubicBezTo>
                    <a:cubicBezTo>
                      <a:pt x="275" y="2401"/>
                      <a:pt x="412" y="2470"/>
                      <a:pt x="571" y="2470"/>
                    </a:cubicBezTo>
                    <a:cubicBezTo>
                      <a:pt x="617" y="2470"/>
                      <a:pt x="663" y="2470"/>
                      <a:pt x="708" y="2447"/>
                    </a:cubicBezTo>
                    <a:cubicBezTo>
                      <a:pt x="823" y="2424"/>
                      <a:pt x="891" y="2378"/>
                      <a:pt x="982" y="2310"/>
                    </a:cubicBezTo>
                    <a:cubicBezTo>
                      <a:pt x="1484" y="1899"/>
                      <a:pt x="1964" y="1465"/>
                      <a:pt x="2397" y="963"/>
                    </a:cubicBezTo>
                    <a:cubicBezTo>
                      <a:pt x="2512" y="872"/>
                      <a:pt x="2580" y="735"/>
                      <a:pt x="2580" y="575"/>
                    </a:cubicBezTo>
                    <a:cubicBezTo>
                      <a:pt x="2580" y="438"/>
                      <a:pt x="2512" y="256"/>
                      <a:pt x="2397" y="164"/>
                    </a:cubicBezTo>
                    <a:cubicBezTo>
                      <a:pt x="2316" y="83"/>
                      <a:pt x="2179" y="1"/>
                      <a:pt x="2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7018950" y="2307550"/>
                <a:ext cx="50800" cy="71625"/>
              </a:xfrm>
              <a:custGeom>
                <a:rect b="b" l="l" r="r" t="t"/>
                <a:pathLst>
                  <a:path extrusionOk="0" h="2865" w="2032">
                    <a:moveTo>
                      <a:pt x="1413" y="1"/>
                    </a:moveTo>
                    <a:cubicBezTo>
                      <a:pt x="1219" y="1"/>
                      <a:pt x="1025" y="87"/>
                      <a:pt x="936" y="280"/>
                    </a:cubicBezTo>
                    <a:cubicBezTo>
                      <a:pt x="662" y="850"/>
                      <a:pt x="388" y="1444"/>
                      <a:pt x="91" y="2014"/>
                    </a:cubicBezTo>
                    <a:cubicBezTo>
                      <a:pt x="23" y="2151"/>
                      <a:pt x="0" y="2311"/>
                      <a:pt x="46" y="2448"/>
                    </a:cubicBezTo>
                    <a:cubicBezTo>
                      <a:pt x="91" y="2585"/>
                      <a:pt x="183" y="2722"/>
                      <a:pt x="297" y="2791"/>
                    </a:cubicBezTo>
                    <a:cubicBezTo>
                      <a:pt x="393" y="2839"/>
                      <a:pt x="504" y="2864"/>
                      <a:pt x="612" y="2864"/>
                    </a:cubicBezTo>
                    <a:cubicBezTo>
                      <a:pt x="813" y="2864"/>
                      <a:pt x="1007" y="2777"/>
                      <a:pt x="1096" y="2585"/>
                    </a:cubicBezTo>
                    <a:cubicBezTo>
                      <a:pt x="1370" y="2014"/>
                      <a:pt x="1644" y="1444"/>
                      <a:pt x="1917" y="850"/>
                    </a:cubicBezTo>
                    <a:cubicBezTo>
                      <a:pt x="1986" y="713"/>
                      <a:pt x="2032" y="576"/>
                      <a:pt x="1986" y="417"/>
                    </a:cubicBezTo>
                    <a:cubicBezTo>
                      <a:pt x="1940" y="280"/>
                      <a:pt x="1849" y="143"/>
                      <a:pt x="1712" y="74"/>
                    </a:cubicBezTo>
                    <a:cubicBezTo>
                      <a:pt x="1624" y="26"/>
                      <a:pt x="1518" y="1"/>
                      <a:pt x="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7068575" y="2186900"/>
                <a:ext cx="42825" cy="76700"/>
              </a:xfrm>
              <a:custGeom>
                <a:rect b="b" l="l" r="r" t="t"/>
                <a:pathLst>
                  <a:path extrusionOk="0" h="3068" w="1713">
                    <a:moveTo>
                      <a:pt x="1116" y="0"/>
                    </a:moveTo>
                    <a:cubicBezTo>
                      <a:pt x="860" y="0"/>
                      <a:pt x="607" y="153"/>
                      <a:pt x="549" y="404"/>
                    </a:cubicBezTo>
                    <a:cubicBezTo>
                      <a:pt x="389" y="1066"/>
                      <a:pt x="229" y="1705"/>
                      <a:pt x="69" y="2344"/>
                    </a:cubicBezTo>
                    <a:cubicBezTo>
                      <a:pt x="1" y="2641"/>
                      <a:pt x="161" y="2983"/>
                      <a:pt x="480" y="3051"/>
                    </a:cubicBezTo>
                    <a:cubicBezTo>
                      <a:pt x="526" y="3062"/>
                      <a:pt x="573" y="3067"/>
                      <a:pt x="619" y="3067"/>
                    </a:cubicBezTo>
                    <a:cubicBezTo>
                      <a:pt x="870" y="3067"/>
                      <a:pt x="1111" y="2914"/>
                      <a:pt x="1188" y="2663"/>
                    </a:cubicBezTo>
                    <a:lnTo>
                      <a:pt x="1644" y="723"/>
                    </a:lnTo>
                    <a:cubicBezTo>
                      <a:pt x="1713" y="427"/>
                      <a:pt x="1553" y="84"/>
                      <a:pt x="1256" y="16"/>
                    </a:cubicBezTo>
                    <a:cubicBezTo>
                      <a:pt x="1210" y="5"/>
                      <a:pt x="1163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097125" y="2266025"/>
                <a:ext cx="45100" cy="79475"/>
              </a:xfrm>
              <a:custGeom>
                <a:rect b="b" l="l" r="r" t="t"/>
                <a:pathLst>
                  <a:path extrusionOk="0" h="3179" w="1804">
                    <a:moveTo>
                      <a:pt x="1210" y="1"/>
                    </a:moveTo>
                    <a:cubicBezTo>
                      <a:pt x="890" y="23"/>
                      <a:pt x="662" y="252"/>
                      <a:pt x="639" y="571"/>
                    </a:cubicBezTo>
                    <a:cubicBezTo>
                      <a:pt x="639" y="640"/>
                      <a:pt x="639" y="708"/>
                      <a:pt x="616" y="777"/>
                    </a:cubicBezTo>
                    <a:cubicBezTo>
                      <a:pt x="571" y="1051"/>
                      <a:pt x="525" y="1324"/>
                      <a:pt x="434" y="1598"/>
                    </a:cubicBezTo>
                    <a:cubicBezTo>
                      <a:pt x="388" y="1735"/>
                      <a:pt x="343" y="1872"/>
                      <a:pt x="297" y="2009"/>
                    </a:cubicBezTo>
                    <a:cubicBezTo>
                      <a:pt x="274" y="2055"/>
                      <a:pt x="251" y="2078"/>
                      <a:pt x="251" y="2123"/>
                    </a:cubicBezTo>
                    <a:cubicBezTo>
                      <a:pt x="206" y="2192"/>
                      <a:pt x="183" y="2260"/>
                      <a:pt x="137" y="2329"/>
                    </a:cubicBezTo>
                    <a:cubicBezTo>
                      <a:pt x="0" y="2603"/>
                      <a:pt x="69" y="2968"/>
                      <a:pt x="343" y="3105"/>
                    </a:cubicBezTo>
                    <a:cubicBezTo>
                      <a:pt x="431" y="3153"/>
                      <a:pt x="536" y="3179"/>
                      <a:pt x="642" y="3179"/>
                    </a:cubicBezTo>
                    <a:cubicBezTo>
                      <a:pt x="836" y="3179"/>
                      <a:pt x="1030" y="3092"/>
                      <a:pt x="1119" y="2899"/>
                    </a:cubicBezTo>
                    <a:cubicBezTo>
                      <a:pt x="1507" y="2169"/>
                      <a:pt x="1712" y="1393"/>
                      <a:pt x="1781" y="571"/>
                    </a:cubicBezTo>
                    <a:cubicBezTo>
                      <a:pt x="1803" y="275"/>
                      <a:pt x="1507" y="1"/>
                      <a:pt x="1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011525" y="2425225"/>
                <a:ext cx="58800" cy="64650"/>
              </a:xfrm>
              <a:custGeom>
                <a:rect b="b" l="l" r="r" t="t"/>
                <a:pathLst>
                  <a:path extrusionOk="0" h="2586" w="2352">
                    <a:moveTo>
                      <a:pt x="1686" y="0"/>
                    </a:moveTo>
                    <a:cubicBezTo>
                      <a:pt x="1438" y="0"/>
                      <a:pt x="1236" y="167"/>
                      <a:pt x="1142" y="412"/>
                    </a:cubicBezTo>
                    <a:cubicBezTo>
                      <a:pt x="1142" y="457"/>
                      <a:pt x="1119" y="503"/>
                      <a:pt x="1096" y="549"/>
                    </a:cubicBezTo>
                    <a:cubicBezTo>
                      <a:pt x="1028" y="708"/>
                      <a:pt x="936" y="868"/>
                      <a:pt x="822" y="1028"/>
                    </a:cubicBezTo>
                    <a:cubicBezTo>
                      <a:pt x="708" y="1165"/>
                      <a:pt x="571" y="1302"/>
                      <a:pt x="411" y="1416"/>
                    </a:cubicBezTo>
                    <a:cubicBezTo>
                      <a:pt x="388" y="1462"/>
                      <a:pt x="343" y="1485"/>
                      <a:pt x="297" y="1507"/>
                    </a:cubicBezTo>
                    <a:cubicBezTo>
                      <a:pt x="160" y="1599"/>
                      <a:pt x="69" y="1713"/>
                      <a:pt x="23" y="1850"/>
                    </a:cubicBezTo>
                    <a:cubicBezTo>
                      <a:pt x="0" y="1987"/>
                      <a:pt x="0" y="2169"/>
                      <a:pt x="92" y="2306"/>
                    </a:cubicBezTo>
                    <a:cubicBezTo>
                      <a:pt x="201" y="2478"/>
                      <a:pt x="395" y="2585"/>
                      <a:pt x="595" y="2585"/>
                    </a:cubicBezTo>
                    <a:cubicBezTo>
                      <a:pt x="687" y="2585"/>
                      <a:pt x="781" y="2562"/>
                      <a:pt x="868" y="2512"/>
                    </a:cubicBezTo>
                    <a:cubicBezTo>
                      <a:pt x="1530" y="2078"/>
                      <a:pt x="2009" y="1462"/>
                      <a:pt x="2260" y="708"/>
                    </a:cubicBezTo>
                    <a:cubicBezTo>
                      <a:pt x="2351" y="435"/>
                      <a:pt x="2146" y="92"/>
                      <a:pt x="1849" y="24"/>
                    </a:cubicBezTo>
                    <a:cubicBezTo>
                      <a:pt x="1793" y="8"/>
                      <a:pt x="1738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6885400" y="2530500"/>
                <a:ext cx="77075" cy="63675"/>
              </a:xfrm>
              <a:custGeom>
                <a:rect b="b" l="l" r="r" t="t"/>
                <a:pathLst>
                  <a:path extrusionOk="0" h="2547" w="3083">
                    <a:moveTo>
                      <a:pt x="2433" y="1"/>
                    </a:moveTo>
                    <a:cubicBezTo>
                      <a:pt x="2292" y="1"/>
                      <a:pt x="2153" y="53"/>
                      <a:pt x="2055" y="172"/>
                    </a:cubicBezTo>
                    <a:cubicBezTo>
                      <a:pt x="1918" y="309"/>
                      <a:pt x="1781" y="446"/>
                      <a:pt x="1644" y="583"/>
                    </a:cubicBezTo>
                    <a:cubicBezTo>
                      <a:pt x="1576" y="652"/>
                      <a:pt x="1507" y="697"/>
                      <a:pt x="1439" y="766"/>
                    </a:cubicBezTo>
                    <a:cubicBezTo>
                      <a:pt x="1393" y="811"/>
                      <a:pt x="1348" y="834"/>
                      <a:pt x="1302" y="857"/>
                    </a:cubicBezTo>
                    <a:cubicBezTo>
                      <a:pt x="1302" y="880"/>
                      <a:pt x="1302" y="880"/>
                      <a:pt x="1302" y="880"/>
                    </a:cubicBezTo>
                    <a:lnTo>
                      <a:pt x="1279" y="880"/>
                    </a:lnTo>
                    <a:cubicBezTo>
                      <a:pt x="982" y="1108"/>
                      <a:pt x="640" y="1314"/>
                      <a:pt x="298" y="1473"/>
                    </a:cubicBezTo>
                    <a:cubicBezTo>
                      <a:pt x="161" y="1542"/>
                      <a:pt x="69" y="1702"/>
                      <a:pt x="24" y="1816"/>
                    </a:cubicBezTo>
                    <a:cubicBezTo>
                      <a:pt x="1" y="1953"/>
                      <a:pt x="1" y="2135"/>
                      <a:pt x="92" y="2272"/>
                    </a:cubicBezTo>
                    <a:cubicBezTo>
                      <a:pt x="214" y="2455"/>
                      <a:pt x="386" y="2546"/>
                      <a:pt x="576" y="2546"/>
                    </a:cubicBezTo>
                    <a:cubicBezTo>
                      <a:pt x="671" y="2546"/>
                      <a:pt x="769" y="2523"/>
                      <a:pt x="868" y="2478"/>
                    </a:cubicBezTo>
                    <a:cubicBezTo>
                      <a:pt x="1622" y="2112"/>
                      <a:pt x="2306" y="1587"/>
                      <a:pt x="2854" y="971"/>
                    </a:cubicBezTo>
                    <a:cubicBezTo>
                      <a:pt x="3060" y="743"/>
                      <a:pt x="3082" y="378"/>
                      <a:pt x="2854" y="172"/>
                    </a:cubicBezTo>
                    <a:cubicBezTo>
                      <a:pt x="2746" y="65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6777575" y="2605100"/>
                <a:ext cx="68500" cy="43750"/>
              </a:xfrm>
              <a:custGeom>
                <a:rect b="b" l="l" r="r" t="t"/>
                <a:pathLst>
                  <a:path extrusionOk="0" h="1750" w="2740">
                    <a:moveTo>
                      <a:pt x="2119" y="0"/>
                    </a:moveTo>
                    <a:cubicBezTo>
                      <a:pt x="2075" y="0"/>
                      <a:pt x="2030" y="6"/>
                      <a:pt x="1986" y="19"/>
                    </a:cubicBezTo>
                    <a:cubicBezTo>
                      <a:pt x="1484" y="224"/>
                      <a:pt x="959" y="430"/>
                      <a:pt x="457" y="635"/>
                    </a:cubicBezTo>
                    <a:cubicBezTo>
                      <a:pt x="297" y="681"/>
                      <a:pt x="183" y="749"/>
                      <a:pt x="114" y="886"/>
                    </a:cubicBezTo>
                    <a:cubicBezTo>
                      <a:pt x="46" y="1023"/>
                      <a:pt x="0" y="1206"/>
                      <a:pt x="46" y="1343"/>
                    </a:cubicBezTo>
                    <a:cubicBezTo>
                      <a:pt x="91" y="1479"/>
                      <a:pt x="183" y="1594"/>
                      <a:pt x="320" y="1685"/>
                    </a:cubicBezTo>
                    <a:cubicBezTo>
                      <a:pt x="400" y="1717"/>
                      <a:pt x="515" y="1749"/>
                      <a:pt x="624" y="1749"/>
                    </a:cubicBezTo>
                    <a:cubicBezTo>
                      <a:pt x="669" y="1749"/>
                      <a:pt x="713" y="1744"/>
                      <a:pt x="753" y="1731"/>
                    </a:cubicBezTo>
                    <a:cubicBezTo>
                      <a:pt x="1278" y="1525"/>
                      <a:pt x="1780" y="1320"/>
                      <a:pt x="2305" y="1137"/>
                    </a:cubicBezTo>
                    <a:cubicBezTo>
                      <a:pt x="2442" y="1069"/>
                      <a:pt x="2556" y="1000"/>
                      <a:pt x="2648" y="863"/>
                    </a:cubicBezTo>
                    <a:cubicBezTo>
                      <a:pt x="2716" y="749"/>
                      <a:pt x="2739" y="566"/>
                      <a:pt x="2693" y="430"/>
                    </a:cubicBezTo>
                    <a:cubicBezTo>
                      <a:pt x="2648" y="293"/>
                      <a:pt x="2556" y="156"/>
                      <a:pt x="2442" y="87"/>
                    </a:cubicBezTo>
                    <a:cubicBezTo>
                      <a:pt x="2344" y="38"/>
                      <a:pt x="2233" y="0"/>
                      <a:pt x="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6858600" y="2627675"/>
                <a:ext cx="78775" cy="57925"/>
              </a:xfrm>
              <a:custGeom>
                <a:rect b="b" l="l" r="r" t="t"/>
                <a:pathLst>
                  <a:path extrusionOk="0" h="2317" w="3151">
                    <a:moveTo>
                      <a:pt x="2464" y="1"/>
                    </a:moveTo>
                    <a:cubicBezTo>
                      <a:pt x="2372" y="1"/>
                      <a:pt x="2278" y="24"/>
                      <a:pt x="2191" y="74"/>
                    </a:cubicBezTo>
                    <a:lnTo>
                      <a:pt x="388" y="1238"/>
                    </a:lnTo>
                    <a:cubicBezTo>
                      <a:pt x="137" y="1421"/>
                      <a:pt x="0" y="1763"/>
                      <a:pt x="183" y="2037"/>
                    </a:cubicBezTo>
                    <a:cubicBezTo>
                      <a:pt x="292" y="2209"/>
                      <a:pt x="486" y="2316"/>
                      <a:pt x="686" y="2316"/>
                    </a:cubicBezTo>
                    <a:cubicBezTo>
                      <a:pt x="778" y="2316"/>
                      <a:pt x="872" y="2293"/>
                      <a:pt x="959" y="2243"/>
                    </a:cubicBezTo>
                    <a:lnTo>
                      <a:pt x="2762" y="1056"/>
                    </a:lnTo>
                    <a:cubicBezTo>
                      <a:pt x="3013" y="896"/>
                      <a:pt x="3150" y="554"/>
                      <a:pt x="2968" y="280"/>
                    </a:cubicBezTo>
                    <a:cubicBezTo>
                      <a:pt x="2858" y="108"/>
                      <a:pt x="2664" y="1"/>
                      <a:pt x="2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6997825" y="2522725"/>
                <a:ext cx="65650" cy="69800"/>
              </a:xfrm>
              <a:custGeom>
                <a:rect b="b" l="l" r="r" t="t"/>
                <a:pathLst>
                  <a:path extrusionOk="0" h="2792" w="2626">
                    <a:moveTo>
                      <a:pt x="2099" y="0"/>
                    </a:moveTo>
                    <a:cubicBezTo>
                      <a:pt x="2084" y="0"/>
                      <a:pt x="2069" y="2"/>
                      <a:pt x="2055" y="4"/>
                    </a:cubicBezTo>
                    <a:cubicBezTo>
                      <a:pt x="1918" y="4"/>
                      <a:pt x="1735" y="50"/>
                      <a:pt x="1644" y="164"/>
                    </a:cubicBezTo>
                    <a:cubicBezTo>
                      <a:pt x="1188" y="734"/>
                      <a:pt x="731" y="1282"/>
                      <a:pt x="229" y="1830"/>
                    </a:cubicBezTo>
                    <a:cubicBezTo>
                      <a:pt x="23" y="2035"/>
                      <a:pt x="1" y="2423"/>
                      <a:pt x="229" y="2629"/>
                    </a:cubicBezTo>
                    <a:cubicBezTo>
                      <a:pt x="346" y="2734"/>
                      <a:pt x="499" y="2792"/>
                      <a:pt x="648" y="2792"/>
                    </a:cubicBezTo>
                    <a:cubicBezTo>
                      <a:pt x="790" y="2792"/>
                      <a:pt x="928" y="2740"/>
                      <a:pt x="1028" y="2629"/>
                    </a:cubicBezTo>
                    <a:cubicBezTo>
                      <a:pt x="1530" y="2104"/>
                      <a:pt x="2009" y="1533"/>
                      <a:pt x="2443" y="963"/>
                    </a:cubicBezTo>
                    <a:cubicBezTo>
                      <a:pt x="2557" y="849"/>
                      <a:pt x="2625" y="734"/>
                      <a:pt x="2625" y="575"/>
                    </a:cubicBezTo>
                    <a:cubicBezTo>
                      <a:pt x="2625" y="415"/>
                      <a:pt x="2557" y="255"/>
                      <a:pt x="2443" y="164"/>
                    </a:cubicBezTo>
                    <a:cubicBezTo>
                      <a:pt x="2361" y="82"/>
                      <a:pt x="2225" y="0"/>
                      <a:pt x="2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096550" y="2366250"/>
                <a:ext cx="62800" cy="91975"/>
              </a:xfrm>
              <a:custGeom>
                <a:rect b="b" l="l" r="r" t="t"/>
                <a:pathLst>
                  <a:path extrusionOk="0" h="3679" w="2512">
                    <a:moveTo>
                      <a:pt x="1948" y="0"/>
                    </a:moveTo>
                    <a:cubicBezTo>
                      <a:pt x="1694" y="0"/>
                      <a:pt x="1407" y="140"/>
                      <a:pt x="1347" y="420"/>
                    </a:cubicBezTo>
                    <a:cubicBezTo>
                      <a:pt x="1301" y="648"/>
                      <a:pt x="1256" y="853"/>
                      <a:pt x="1164" y="1082"/>
                    </a:cubicBezTo>
                    <a:cubicBezTo>
                      <a:pt x="1164" y="1127"/>
                      <a:pt x="1142" y="1196"/>
                      <a:pt x="1119" y="1241"/>
                    </a:cubicBezTo>
                    <a:cubicBezTo>
                      <a:pt x="1096" y="1264"/>
                      <a:pt x="1096" y="1333"/>
                      <a:pt x="1073" y="1378"/>
                    </a:cubicBezTo>
                    <a:cubicBezTo>
                      <a:pt x="1073" y="1365"/>
                      <a:pt x="1073" y="1352"/>
                      <a:pt x="1069" y="1352"/>
                    </a:cubicBezTo>
                    <a:cubicBezTo>
                      <a:pt x="1066" y="1352"/>
                      <a:pt x="1060" y="1359"/>
                      <a:pt x="1050" y="1378"/>
                    </a:cubicBezTo>
                    <a:cubicBezTo>
                      <a:pt x="1050" y="1401"/>
                      <a:pt x="1028" y="1424"/>
                      <a:pt x="1028" y="1470"/>
                    </a:cubicBezTo>
                    <a:cubicBezTo>
                      <a:pt x="1005" y="1515"/>
                      <a:pt x="959" y="1584"/>
                      <a:pt x="936" y="1629"/>
                    </a:cubicBezTo>
                    <a:cubicBezTo>
                      <a:pt x="845" y="1835"/>
                      <a:pt x="731" y="2040"/>
                      <a:pt x="594" y="2223"/>
                    </a:cubicBezTo>
                    <a:cubicBezTo>
                      <a:pt x="525" y="2314"/>
                      <a:pt x="480" y="2406"/>
                      <a:pt x="411" y="2497"/>
                    </a:cubicBezTo>
                    <a:cubicBezTo>
                      <a:pt x="402" y="2506"/>
                      <a:pt x="389" y="2523"/>
                      <a:pt x="380" y="2536"/>
                    </a:cubicBezTo>
                    <a:lnTo>
                      <a:pt x="380" y="2536"/>
                    </a:lnTo>
                    <a:cubicBezTo>
                      <a:pt x="372" y="2547"/>
                      <a:pt x="366" y="2558"/>
                      <a:pt x="366" y="2565"/>
                    </a:cubicBezTo>
                    <a:cubicBezTo>
                      <a:pt x="320" y="2611"/>
                      <a:pt x="274" y="2657"/>
                      <a:pt x="229" y="2702"/>
                    </a:cubicBezTo>
                    <a:cubicBezTo>
                      <a:pt x="46" y="2931"/>
                      <a:pt x="0" y="3296"/>
                      <a:pt x="229" y="3524"/>
                    </a:cubicBezTo>
                    <a:cubicBezTo>
                      <a:pt x="349" y="3620"/>
                      <a:pt x="514" y="3679"/>
                      <a:pt x="673" y="3679"/>
                    </a:cubicBezTo>
                    <a:cubicBezTo>
                      <a:pt x="815" y="3679"/>
                      <a:pt x="953" y="3632"/>
                      <a:pt x="1050" y="3524"/>
                    </a:cubicBezTo>
                    <a:cubicBezTo>
                      <a:pt x="1735" y="2725"/>
                      <a:pt x="2237" y="1766"/>
                      <a:pt x="2465" y="716"/>
                    </a:cubicBezTo>
                    <a:cubicBezTo>
                      <a:pt x="2511" y="420"/>
                      <a:pt x="2374" y="100"/>
                      <a:pt x="2055" y="9"/>
                    </a:cubicBezTo>
                    <a:cubicBezTo>
                      <a:pt x="2020" y="3"/>
                      <a:pt x="1985" y="0"/>
                      <a:pt x="1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8" name="Google Shape;1258;p40"/>
            <p:cNvGrpSpPr/>
            <p:nvPr/>
          </p:nvGrpSpPr>
          <p:grpSpPr>
            <a:xfrm>
              <a:off x="6958450" y="3653900"/>
              <a:ext cx="334425" cy="116300"/>
              <a:chOff x="6958450" y="3653900"/>
              <a:chExt cx="334425" cy="116300"/>
            </a:xfrm>
          </p:grpSpPr>
          <p:sp>
            <p:nvSpPr>
              <p:cNvPr id="1259" name="Google Shape;1259;p40"/>
              <p:cNvSpPr/>
              <p:nvPr/>
            </p:nvSpPr>
            <p:spPr>
              <a:xfrm>
                <a:off x="6958450" y="3674500"/>
                <a:ext cx="69075" cy="56250"/>
              </a:xfrm>
              <a:custGeom>
                <a:rect b="b" l="l" r="r" t="t"/>
                <a:pathLst>
                  <a:path extrusionOk="0" h="2250" w="2763">
                    <a:moveTo>
                      <a:pt x="637" y="0"/>
                    </a:moveTo>
                    <a:cubicBezTo>
                      <a:pt x="486" y="0"/>
                      <a:pt x="332" y="51"/>
                      <a:pt x="229" y="154"/>
                    </a:cubicBezTo>
                    <a:cubicBezTo>
                      <a:pt x="1" y="405"/>
                      <a:pt x="23" y="725"/>
                      <a:pt x="229" y="976"/>
                    </a:cubicBezTo>
                    <a:cubicBezTo>
                      <a:pt x="480" y="1250"/>
                      <a:pt x="754" y="1501"/>
                      <a:pt x="1051" y="1706"/>
                    </a:cubicBezTo>
                    <a:cubicBezTo>
                      <a:pt x="1370" y="1935"/>
                      <a:pt x="1690" y="2094"/>
                      <a:pt x="2032" y="2231"/>
                    </a:cubicBezTo>
                    <a:cubicBezTo>
                      <a:pt x="2070" y="2244"/>
                      <a:pt x="2112" y="2250"/>
                      <a:pt x="2155" y="2250"/>
                    </a:cubicBezTo>
                    <a:cubicBezTo>
                      <a:pt x="2266" y="2250"/>
                      <a:pt x="2384" y="2212"/>
                      <a:pt x="2466" y="2163"/>
                    </a:cubicBezTo>
                    <a:cubicBezTo>
                      <a:pt x="2580" y="2094"/>
                      <a:pt x="2694" y="1957"/>
                      <a:pt x="2740" y="1843"/>
                    </a:cubicBezTo>
                    <a:cubicBezTo>
                      <a:pt x="2763" y="1683"/>
                      <a:pt x="2763" y="1524"/>
                      <a:pt x="2671" y="1387"/>
                    </a:cubicBezTo>
                    <a:lnTo>
                      <a:pt x="2580" y="1273"/>
                    </a:lnTo>
                    <a:cubicBezTo>
                      <a:pt x="2557" y="1227"/>
                      <a:pt x="2489" y="1204"/>
                      <a:pt x="2443" y="1181"/>
                    </a:cubicBezTo>
                    <a:cubicBezTo>
                      <a:pt x="2123" y="1044"/>
                      <a:pt x="1827" y="862"/>
                      <a:pt x="1553" y="656"/>
                    </a:cubicBezTo>
                    <a:cubicBezTo>
                      <a:pt x="1370" y="519"/>
                      <a:pt x="1188" y="337"/>
                      <a:pt x="1028" y="154"/>
                    </a:cubicBezTo>
                    <a:cubicBezTo>
                      <a:pt x="936" y="51"/>
                      <a:pt x="788" y="0"/>
                      <a:pt x="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7077725" y="3736650"/>
                <a:ext cx="77050" cy="33550"/>
              </a:xfrm>
              <a:custGeom>
                <a:rect b="b" l="l" r="r" t="t"/>
                <a:pathLst>
                  <a:path extrusionOk="0" h="1342" w="3082">
                    <a:moveTo>
                      <a:pt x="608" y="1"/>
                    </a:moveTo>
                    <a:cubicBezTo>
                      <a:pt x="497" y="1"/>
                      <a:pt x="379" y="38"/>
                      <a:pt x="297" y="88"/>
                    </a:cubicBezTo>
                    <a:cubicBezTo>
                      <a:pt x="160" y="156"/>
                      <a:pt x="46" y="293"/>
                      <a:pt x="23" y="430"/>
                    </a:cubicBezTo>
                    <a:cubicBezTo>
                      <a:pt x="0" y="567"/>
                      <a:pt x="0" y="750"/>
                      <a:pt x="91" y="864"/>
                    </a:cubicBezTo>
                    <a:cubicBezTo>
                      <a:pt x="160" y="1001"/>
                      <a:pt x="274" y="1069"/>
                      <a:pt x="411" y="1138"/>
                    </a:cubicBezTo>
                    <a:cubicBezTo>
                      <a:pt x="778" y="1272"/>
                      <a:pt x="1177" y="1341"/>
                      <a:pt x="1578" y="1341"/>
                    </a:cubicBezTo>
                    <a:cubicBezTo>
                      <a:pt x="1925" y="1341"/>
                      <a:pt x="2274" y="1289"/>
                      <a:pt x="2602" y="1183"/>
                    </a:cubicBezTo>
                    <a:cubicBezTo>
                      <a:pt x="2876" y="1092"/>
                      <a:pt x="3082" y="772"/>
                      <a:pt x="2990" y="476"/>
                    </a:cubicBezTo>
                    <a:cubicBezTo>
                      <a:pt x="2915" y="251"/>
                      <a:pt x="2703" y="58"/>
                      <a:pt x="2453" y="58"/>
                    </a:cubicBezTo>
                    <a:cubicBezTo>
                      <a:pt x="2397" y="58"/>
                      <a:pt x="2340" y="67"/>
                      <a:pt x="2283" y="88"/>
                    </a:cubicBezTo>
                    <a:cubicBezTo>
                      <a:pt x="2146" y="133"/>
                      <a:pt x="2009" y="156"/>
                      <a:pt x="1872" y="179"/>
                    </a:cubicBezTo>
                    <a:cubicBezTo>
                      <a:pt x="1769" y="190"/>
                      <a:pt x="1672" y="196"/>
                      <a:pt x="1575" y="196"/>
                    </a:cubicBezTo>
                    <a:cubicBezTo>
                      <a:pt x="1478" y="196"/>
                      <a:pt x="1381" y="190"/>
                      <a:pt x="1278" y="179"/>
                    </a:cubicBezTo>
                    <a:cubicBezTo>
                      <a:pt x="1096" y="156"/>
                      <a:pt x="913" y="110"/>
                      <a:pt x="731" y="19"/>
                    </a:cubicBezTo>
                    <a:cubicBezTo>
                      <a:pt x="692" y="6"/>
                      <a:pt x="650" y="1"/>
                      <a:pt x="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7207250" y="3699750"/>
                <a:ext cx="85625" cy="56800"/>
              </a:xfrm>
              <a:custGeom>
                <a:rect b="b" l="l" r="r" t="t"/>
                <a:pathLst>
                  <a:path extrusionOk="0" h="2272" w="3425">
                    <a:moveTo>
                      <a:pt x="2797" y="0"/>
                    </a:moveTo>
                    <a:cubicBezTo>
                      <a:pt x="2654" y="0"/>
                      <a:pt x="2511" y="57"/>
                      <a:pt x="2397" y="171"/>
                    </a:cubicBezTo>
                    <a:cubicBezTo>
                      <a:pt x="2329" y="240"/>
                      <a:pt x="2237" y="308"/>
                      <a:pt x="2169" y="354"/>
                    </a:cubicBezTo>
                    <a:cubicBezTo>
                      <a:pt x="2146" y="377"/>
                      <a:pt x="2146" y="377"/>
                      <a:pt x="2123" y="400"/>
                    </a:cubicBezTo>
                    <a:cubicBezTo>
                      <a:pt x="2100" y="422"/>
                      <a:pt x="2055" y="445"/>
                      <a:pt x="2032" y="468"/>
                    </a:cubicBezTo>
                    <a:cubicBezTo>
                      <a:pt x="1849" y="582"/>
                      <a:pt x="1690" y="696"/>
                      <a:pt x="1507" y="788"/>
                    </a:cubicBezTo>
                    <a:cubicBezTo>
                      <a:pt x="1416" y="833"/>
                      <a:pt x="1347" y="879"/>
                      <a:pt x="1256" y="902"/>
                    </a:cubicBezTo>
                    <a:lnTo>
                      <a:pt x="1210" y="925"/>
                    </a:lnTo>
                    <a:cubicBezTo>
                      <a:pt x="1165" y="947"/>
                      <a:pt x="1119" y="970"/>
                      <a:pt x="1073" y="993"/>
                    </a:cubicBezTo>
                    <a:cubicBezTo>
                      <a:pt x="891" y="1061"/>
                      <a:pt x="685" y="1107"/>
                      <a:pt x="503" y="1153"/>
                    </a:cubicBezTo>
                    <a:cubicBezTo>
                      <a:pt x="206" y="1221"/>
                      <a:pt x="0" y="1564"/>
                      <a:pt x="92" y="1860"/>
                    </a:cubicBezTo>
                    <a:cubicBezTo>
                      <a:pt x="167" y="2105"/>
                      <a:pt x="382" y="2272"/>
                      <a:pt x="634" y="2272"/>
                    </a:cubicBezTo>
                    <a:cubicBezTo>
                      <a:pt x="688" y="2272"/>
                      <a:pt x="743" y="2264"/>
                      <a:pt x="799" y="2248"/>
                    </a:cubicBezTo>
                    <a:cubicBezTo>
                      <a:pt x="1690" y="2043"/>
                      <a:pt x="2534" y="1586"/>
                      <a:pt x="3196" y="970"/>
                    </a:cubicBezTo>
                    <a:cubicBezTo>
                      <a:pt x="3424" y="765"/>
                      <a:pt x="3424" y="377"/>
                      <a:pt x="3196" y="171"/>
                    </a:cubicBezTo>
                    <a:cubicBezTo>
                      <a:pt x="3082" y="57"/>
                      <a:pt x="2939" y="0"/>
                      <a:pt x="2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7141625" y="3658950"/>
                <a:ext cx="79925" cy="43600"/>
              </a:xfrm>
              <a:custGeom>
                <a:rect b="b" l="l" r="r" t="t"/>
                <a:pathLst>
                  <a:path extrusionOk="0" h="1744" w="3197">
                    <a:moveTo>
                      <a:pt x="2558" y="0"/>
                    </a:moveTo>
                    <a:cubicBezTo>
                      <a:pt x="2461" y="0"/>
                      <a:pt x="2359" y="23"/>
                      <a:pt x="2260" y="69"/>
                    </a:cubicBezTo>
                    <a:cubicBezTo>
                      <a:pt x="2192" y="114"/>
                      <a:pt x="2123" y="137"/>
                      <a:pt x="2032" y="183"/>
                    </a:cubicBezTo>
                    <a:cubicBezTo>
                      <a:pt x="2009" y="206"/>
                      <a:pt x="1986" y="206"/>
                      <a:pt x="1941" y="228"/>
                    </a:cubicBezTo>
                    <a:lnTo>
                      <a:pt x="1918" y="228"/>
                    </a:lnTo>
                    <a:cubicBezTo>
                      <a:pt x="1758" y="297"/>
                      <a:pt x="1598" y="365"/>
                      <a:pt x="1439" y="411"/>
                    </a:cubicBezTo>
                    <a:cubicBezTo>
                      <a:pt x="1119" y="502"/>
                      <a:pt x="777" y="571"/>
                      <a:pt x="457" y="616"/>
                    </a:cubicBezTo>
                    <a:cubicBezTo>
                      <a:pt x="320" y="639"/>
                      <a:pt x="183" y="776"/>
                      <a:pt x="115" y="890"/>
                    </a:cubicBezTo>
                    <a:cubicBezTo>
                      <a:pt x="46" y="1004"/>
                      <a:pt x="1" y="1187"/>
                      <a:pt x="46" y="1324"/>
                    </a:cubicBezTo>
                    <a:cubicBezTo>
                      <a:pt x="92" y="1461"/>
                      <a:pt x="183" y="1598"/>
                      <a:pt x="320" y="1666"/>
                    </a:cubicBezTo>
                    <a:cubicBezTo>
                      <a:pt x="423" y="1718"/>
                      <a:pt x="526" y="1743"/>
                      <a:pt x="638" y="1743"/>
                    </a:cubicBezTo>
                    <a:cubicBezTo>
                      <a:pt x="675" y="1743"/>
                      <a:pt x="714" y="1741"/>
                      <a:pt x="754" y="1735"/>
                    </a:cubicBezTo>
                    <a:cubicBezTo>
                      <a:pt x="1484" y="1621"/>
                      <a:pt x="2192" y="1392"/>
                      <a:pt x="2831" y="1050"/>
                    </a:cubicBezTo>
                    <a:cubicBezTo>
                      <a:pt x="3105" y="913"/>
                      <a:pt x="3196" y="525"/>
                      <a:pt x="3036" y="274"/>
                    </a:cubicBezTo>
                    <a:cubicBezTo>
                      <a:pt x="2930" y="91"/>
                      <a:pt x="2752" y="0"/>
                      <a:pt x="2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7029200" y="3653900"/>
                <a:ext cx="62775" cy="35900"/>
              </a:xfrm>
              <a:custGeom>
                <a:rect b="b" l="l" r="r" t="t"/>
                <a:pathLst>
                  <a:path extrusionOk="0" h="1436" w="2511">
                    <a:moveTo>
                      <a:pt x="602" y="1"/>
                    </a:moveTo>
                    <a:cubicBezTo>
                      <a:pt x="493" y="1"/>
                      <a:pt x="378" y="33"/>
                      <a:pt x="298" y="65"/>
                    </a:cubicBezTo>
                    <a:cubicBezTo>
                      <a:pt x="184" y="156"/>
                      <a:pt x="69" y="271"/>
                      <a:pt x="24" y="408"/>
                    </a:cubicBezTo>
                    <a:cubicBezTo>
                      <a:pt x="1" y="567"/>
                      <a:pt x="1" y="727"/>
                      <a:pt x="92" y="864"/>
                    </a:cubicBezTo>
                    <a:cubicBezTo>
                      <a:pt x="115" y="887"/>
                      <a:pt x="138" y="932"/>
                      <a:pt x="184" y="978"/>
                    </a:cubicBezTo>
                    <a:cubicBezTo>
                      <a:pt x="252" y="1047"/>
                      <a:pt x="343" y="1092"/>
                      <a:pt x="435" y="1115"/>
                    </a:cubicBezTo>
                    <a:cubicBezTo>
                      <a:pt x="891" y="1321"/>
                      <a:pt x="1416" y="1412"/>
                      <a:pt x="1918" y="1435"/>
                    </a:cubicBezTo>
                    <a:cubicBezTo>
                      <a:pt x="1929" y="1435"/>
                      <a:pt x="1940" y="1436"/>
                      <a:pt x="1951" y="1436"/>
                    </a:cubicBezTo>
                    <a:cubicBezTo>
                      <a:pt x="2236" y="1436"/>
                      <a:pt x="2511" y="1150"/>
                      <a:pt x="2489" y="864"/>
                    </a:cubicBezTo>
                    <a:cubicBezTo>
                      <a:pt x="2466" y="544"/>
                      <a:pt x="2238" y="316"/>
                      <a:pt x="1918" y="293"/>
                    </a:cubicBezTo>
                    <a:cubicBezTo>
                      <a:pt x="1827" y="293"/>
                      <a:pt x="1759" y="293"/>
                      <a:pt x="1667" y="271"/>
                    </a:cubicBezTo>
                    <a:cubicBezTo>
                      <a:pt x="1348" y="225"/>
                      <a:pt x="1028" y="134"/>
                      <a:pt x="731" y="19"/>
                    </a:cubicBezTo>
                    <a:cubicBezTo>
                      <a:pt x="691" y="6"/>
                      <a:pt x="647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4" name="Google Shape;1264;p40"/>
            <p:cNvGrpSpPr/>
            <p:nvPr/>
          </p:nvGrpSpPr>
          <p:grpSpPr>
            <a:xfrm>
              <a:off x="6208650" y="2868925"/>
              <a:ext cx="204300" cy="433525"/>
              <a:chOff x="6208650" y="2868925"/>
              <a:chExt cx="204300" cy="433525"/>
            </a:xfrm>
          </p:grpSpPr>
          <p:sp>
            <p:nvSpPr>
              <p:cNvPr id="1265" name="Google Shape;1265;p40"/>
              <p:cNvSpPr/>
              <p:nvPr/>
            </p:nvSpPr>
            <p:spPr>
              <a:xfrm>
                <a:off x="6213225" y="2978950"/>
                <a:ext cx="41675" cy="79750"/>
              </a:xfrm>
              <a:custGeom>
                <a:rect b="b" l="l" r="r" t="t"/>
                <a:pathLst>
                  <a:path extrusionOk="0" h="3190" w="1667">
                    <a:moveTo>
                      <a:pt x="1031" y="1"/>
                    </a:moveTo>
                    <a:cubicBezTo>
                      <a:pt x="770" y="1"/>
                      <a:pt x="554" y="171"/>
                      <a:pt x="456" y="426"/>
                    </a:cubicBezTo>
                    <a:cubicBezTo>
                      <a:pt x="228" y="1134"/>
                      <a:pt x="91" y="1887"/>
                      <a:pt x="23" y="2617"/>
                    </a:cubicBezTo>
                    <a:cubicBezTo>
                      <a:pt x="1" y="2903"/>
                      <a:pt x="275" y="3189"/>
                      <a:pt x="561" y="3189"/>
                    </a:cubicBezTo>
                    <a:cubicBezTo>
                      <a:pt x="572" y="3189"/>
                      <a:pt x="582" y="3189"/>
                      <a:pt x="593" y="3188"/>
                    </a:cubicBezTo>
                    <a:cubicBezTo>
                      <a:pt x="913" y="3188"/>
                      <a:pt x="1141" y="2937"/>
                      <a:pt x="1164" y="2617"/>
                    </a:cubicBezTo>
                    <a:cubicBezTo>
                      <a:pt x="1164" y="2480"/>
                      <a:pt x="1187" y="2366"/>
                      <a:pt x="1210" y="2229"/>
                    </a:cubicBezTo>
                    <a:cubicBezTo>
                      <a:pt x="1278" y="1704"/>
                      <a:pt x="1392" y="1225"/>
                      <a:pt x="1575" y="723"/>
                    </a:cubicBezTo>
                    <a:cubicBezTo>
                      <a:pt x="1666" y="449"/>
                      <a:pt x="1461" y="84"/>
                      <a:pt x="1164" y="15"/>
                    </a:cubicBezTo>
                    <a:cubicBezTo>
                      <a:pt x="1119" y="5"/>
                      <a:pt x="1074" y="1"/>
                      <a:pt x="1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208650" y="3112275"/>
                <a:ext cx="35400" cy="79900"/>
              </a:xfrm>
              <a:custGeom>
                <a:rect b="b" l="l" r="r" t="t"/>
                <a:pathLst>
                  <a:path extrusionOk="0" h="3196" w="1416">
                    <a:moveTo>
                      <a:pt x="571" y="0"/>
                    </a:moveTo>
                    <a:cubicBezTo>
                      <a:pt x="274" y="23"/>
                      <a:pt x="0" y="252"/>
                      <a:pt x="0" y="571"/>
                    </a:cubicBezTo>
                    <a:cubicBezTo>
                      <a:pt x="0" y="1324"/>
                      <a:pt x="91" y="2055"/>
                      <a:pt x="251" y="2785"/>
                    </a:cubicBezTo>
                    <a:cubicBezTo>
                      <a:pt x="308" y="3014"/>
                      <a:pt x="557" y="3195"/>
                      <a:pt x="810" y="3195"/>
                    </a:cubicBezTo>
                    <a:cubicBezTo>
                      <a:pt x="860" y="3195"/>
                      <a:pt x="910" y="3188"/>
                      <a:pt x="959" y="3173"/>
                    </a:cubicBezTo>
                    <a:cubicBezTo>
                      <a:pt x="1256" y="3082"/>
                      <a:pt x="1415" y="2785"/>
                      <a:pt x="1347" y="2466"/>
                    </a:cubicBezTo>
                    <a:cubicBezTo>
                      <a:pt x="1301" y="2215"/>
                      <a:pt x="1256" y="1963"/>
                      <a:pt x="1210" y="1712"/>
                    </a:cubicBezTo>
                    <a:cubicBezTo>
                      <a:pt x="1164" y="1347"/>
                      <a:pt x="1141" y="959"/>
                      <a:pt x="1141" y="571"/>
                    </a:cubicBezTo>
                    <a:cubicBezTo>
                      <a:pt x="1141" y="274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6255425" y="3235500"/>
                <a:ext cx="75925" cy="66950"/>
              </a:xfrm>
              <a:custGeom>
                <a:rect b="b" l="l" r="r" t="t"/>
                <a:pathLst>
                  <a:path extrusionOk="0" h="2678" w="3037">
                    <a:moveTo>
                      <a:pt x="664" y="1"/>
                    </a:moveTo>
                    <a:cubicBezTo>
                      <a:pt x="562" y="1"/>
                      <a:pt x="454" y="26"/>
                      <a:pt x="366" y="70"/>
                    </a:cubicBezTo>
                    <a:cubicBezTo>
                      <a:pt x="115" y="230"/>
                      <a:pt x="1" y="595"/>
                      <a:pt x="161" y="846"/>
                    </a:cubicBezTo>
                    <a:cubicBezTo>
                      <a:pt x="663" y="1600"/>
                      <a:pt x="1325" y="2216"/>
                      <a:pt x="2101" y="2604"/>
                    </a:cubicBezTo>
                    <a:cubicBezTo>
                      <a:pt x="2197" y="2652"/>
                      <a:pt x="2305" y="2678"/>
                      <a:pt x="2411" y="2678"/>
                    </a:cubicBezTo>
                    <a:cubicBezTo>
                      <a:pt x="2606" y="2678"/>
                      <a:pt x="2796" y="2591"/>
                      <a:pt x="2900" y="2398"/>
                    </a:cubicBezTo>
                    <a:cubicBezTo>
                      <a:pt x="3037" y="2147"/>
                      <a:pt x="2968" y="1759"/>
                      <a:pt x="2694" y="1622"/>
                    </a:cubicBezTo>
                    <a:cubicBezTo>
                      <a:pt x="2466" y="1508"/>
                      <a:pt x="2238" y="1371"/>
                      <a:pt x="2032" y="1211"/>
                    </a:cubicBezTo>
                    <a:cubicBezTo>
                      <a:pt x="1758" y="983"/>
                      <a:pt x="1507" y="732"/>
                      <a:pt x="1279" y="458"/>
                    </a:cubicBezTo>
                    <a:cubicBezTo>
                      <a:pt x="1233" y="413"/>
                      <a:pt x="1188" y="344"/>
                      <a:pt x="1165" y="276"/>
                    </a:cubicBezTo>
                    <a:cubicBezTo>
                      <a:pt x="1074" y="162"/>
                      <a:pt x="960" y="70"/>
                      <a:pt x="823" y="25"/>
                    </a:cubicBezTo>
                    <a:cubicBezTo>
                      <a:pt x="774" y="8"/>
                      <a:pt x="720" y="1"/>
                      <a:pt x="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6293100" y="3148225"/>
                <a:ext cx="49675" cy="64500"/>
              </a:xfrm>
              <a:custGeom>
                <a:rect b="b" l="l" r="r" t="t"/>
                <a:pathLst>
                  <a:path extrusionOk="0" h="2580" w="1987">
                    <a:moveTo>
                      <a:pt x="582" y="0"/>
                    </a:moveTo>
                    <a:cubicBezTo>
                      <a:pt x="530" y="0"/>
                      <a:pt x="480" y="8"/>
                      <a:pt x="434" y="23"/>
                    </a:cubicBezTo>
                    <a:cubicBezTo>
                      <a:pt x="297" y="69"/>
                      <a:pt x="160" y="160"/>
                      <a:pt x="92" y="297"/>
                    </a:cubicBezTo>
                    <a:cubicBezTo>
                      <a:pt x="23" y="434"/>
                      <a:pt x="0" y="571"/>
                      <a:pt x="23" y="731"/>
                    </a:cubicBezTo>
                    <a:cubicBezTo>
                      <a:pt x="160" y="1370"/>
                      <a:pt x="502" y="1986"/>
                      <a:pt x="1005" y="2420"/>
                    </a:cubicBezTo>
                    <a:cubicBezTo>
                      <a:pt x="1119" y="2511"/>
                      <a:pt x="1256" y="2580"/>
                      <a:pt x="1415" y="2580"/>
                    </a:cubicBezTo>
                    <a:cubicBezTo>
                      <a:pt x="1552" y="2580"/>
                      <a:pt x="1712" y="2534"/>
                      <a:pt x="1804" y="2420"/>
                    </a:cubicBezTo>
                    <a:cubicBezTo>
                      <a:pt x="1918" y="2306"/>
                      <a:pt x="1986" y="2169"/>
                      <a:pt x="1986" y="2009"/>
                    </a:cubicBezTo>
                    <a:cubicBezTo>
                      <a:pt x="1963" y="1872"/>
                      <a:pt x="1918" y="1712"/>
                      <a:pt x="1804" y="1621"/>
                    </a:cubicBezTo>
                    <a:cubicBezTo>
                      <a:pt x="1689" y="1507"/>
                      <a:pt x="1598" y="1416"/>
                      <a:pt x="1507" y="1279"/>
                    </a:cubicBezTo>
                    <a:cubicBezTo>
                      <a:pt x="1415" y="1165"/>
                      <a:pt x="1324" y="1028"/>
                      <a:pt x="1256" y="868"/>
                    </a:cubicBezTo>
                    <a:cubicBezTo>
                      <a:pt x="1210" y="731"/>
                      <a:pt x="1164" y="571"/>
                      <a:pt x="1142" y="434"/>
                    </a:cubicBezTo>
                    <a:cubicBezTo>
                      <a:pt x="1119" y="297"/>
                      <a:pt x="982" y="160"/>
                      <a:pt x="868" y="92"/>
                    </a:cubicBezTo>
                    <a:cubicBezTo>
                      <a:pt x="792" y="31"/>
                      <a:pt x="685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6284525" y="3005000"/>
                <a:ext cx="35975" cy="66800"/>
              </a:xfrm>
              <a:custGeom>
                <a:rect b="b" l="l" r="r" t="t"/>
                <a:pathLst>
                  <a:path extrusionOk="0" h="2672" w="1439">
                    <a:moveTo>
                      <a:pt x="837" y="0"/>
                    </a:moveTo>
                    <a:cubicBezTo>
                      <a:pt x="638" y="0"/>
                      <a:pt x="435" y="92"/>
                      <a:pt x="343" y="274"/>
                    </a:cubicBezTo>
                    <a:cubicBezTo>
                      <a:pt x="206" y="571"/>
                      <a:pt x="92" y="868"/>
                      <a:pt x="47" y="1187"/>
                    </a:cubicBezTo>
                    <a:cubicBezTo>
                      <a:pt x="24" y="1347"/>
                      <a:pt x="1" y="1530"/>
                      <a:pt x="1" y="1712"/>
                    </a:cubicBezTo>
                    <a:cubicBezTo>
                      <a:pt x="1" y="1895"/>
                      <a:pt x="24" y="2077"/>
                      <a:pt x="47" y="2260"/>
                    </a:cubicBezTo>
                    <a:cubicBezTo>
                      <a:pt x="47" y="2397"/>
                      <a:pt x="184" y="2534"/>
                      <a:pt x="298" y="2602"/>
                    </a:cubicBezTo>
                    <a:cubicBezTo>
                      <a:pt x="371" y="2647"/>
                      <a:pt x="474" y="2672"/>
                      <a:pt x="574" y="2672"/>
                    </a:cubicBezTo>
                    <a:cubicBezTo>
                      <a:pt x="629" y="2672"/>
                      <a:pt x="683" y="2664"/>
                      <a:pt x="731" y="2648"/>
                    </a:cubicBezTo>
                    <a:cubicBezTo>
                      <a:pt x="868" y="2602"/>
                      <a:pt x="1005" y="2534"/>
                      <a:pt x="1074" y="2397"/>
                    </a:cubicBezTo>
                    <a:cubicBezTo>
                      <a:pt x="1097" y="2351"/>
                      <a:pt x="1119" y="2306"/>
                      <a:pt x="1142" y="2260"/>
                    </a:cubicBezTo>
                    <a:cubicBezTo>
                      <a:pt x="1165" y="2192"/>
                      <a:pt x="1165" y="2123"/>
                      <a:pt x="1165" y="2077"/>
                    </a:cubicBezTo>
                    <a:cubicBezTo>
                      <a:pt x="1119" y="1872"/>
                      <a:pt x="1119" y="1667"/>
                      <a:pt x="1142" y="1461"/>
                    </a:cubicBezTo>
                    <a:cubicBezTo>
                      <a:pt x="1188" y="1279"/>
                      <a:pt x="1234" y="1096"/>
                      <a:pt x="1302" y="913"/>
                    </a:cubicBezTo>
                    <a:cubicBezTo>
                      <a:pt x="1302" y="891"/>
                      <a:pt x="1325" y="868"/>
                      <a:pt x="1325" y="845"/>
                    </a:cubicBezTo>
                    <a:cubicBezTo>
                      <a:pt x="1393" y="708"/>
                      <a:pt x="1439" y="571"/>
                      <a:pt x="1393" y="411"/>
                    </a:cubicBezTo>
                    <a:cubicBezTo>
                      <a:pt x="1348" y="274"/>
                      <a:pt x="1256" y="137"/>
                      <a:pt x="1119" y="69"/>
                    </a:cubicBezTo>
                    <a:cubicBezTo>
                      <a:pt x="1036" y="23"/>
                      <a:pt x="937" y="0"/>
                      <a:pt x="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345025" y="3061100"/>
                <a:ext cx="43400" cy="79850"/>
              </a:xfrm>
              <a:custGeom>
                <a:rect b="b" l="l" r="r" t="t"/>
                <a:pathLst>
                  <a:path extrusionOk="0" h="3194" w="1736">
                    <a:moveTo>
                      <a:pt x="1403" y="2025"/>
                    </a:moveTo>
                    <a:cubicBezTo>
                      <a:pt x="1419" y="2063"/>
                      <a:pt x="1424" y="2077"/>
                      <a:pt x="1423" y="2077"/>
                    </a:cubicBezTo>
                    <a:cubicBezTo>
                      <a:pt x="1422" y="2077"/>
                      <a:pt x="1411" y="2052"/>
                      <a:pt x="1403" y="2025"/>
                    </a:cubicBezTo>
                    <a:close/>
                    <a:moveTo>
                      <a:pt x="735" y="0"/>
                    </a:moveTo>
                    <a:cubicBezTo>
                      <a:pt x="488" y="0"/>
                      <a:pt x="218" y="153"/>
                      <a:pt x="160" y="404"/>
                    </a:cubicBezTo>
                    <a:cubicBezTo>
                      <a:pt x="0" y="1271"/>
                      <a:pt x="115" y="2162"/>
                      <a:pt x="571" y="2915"/>
                    </a:cubicBezTo>
                    <a:cubicBezTo>
                      <a:pt x="680" y="3086"/>
                      <a:pt x="885" y="3194"/>
                      <a:pt x="1092" y="3194"/>
                    </a:cubicBezTo>
                    <a:cubicBezTo>
                      <a:pt x="1187" y="3194"/>
                      <a:pt x="1283" y="3171"/>
                      <a:pt x="1370" y="3120"/>
                    </a:cubicBezTo>
                    <a:cubicBezTo>
                      <a:pt x="1621" y="2960"/>
                      <a:pt x="1735" y="2618"/>
                      <a:pt x="1575" y="2344"/>
                    </a:cubicBezTo>
                    <a:cubicBezTo>
                      <a:pt x="1530" y="2253"/>
                      <a:pt x="1484" y="2184"/>
                      <a:pt x="1438" y="2093"/>
                    </a:cubicBezTo>
                    <a:cubicBezTo>
                      <a:pt x="1417" y="2072"/>
                      <a:pt x="1416" y="2031"/>
                      <a:pt x="1397" y="2007"/>
                    </a:cubicBezTo>
                    <a:lnTo>
                      <a:pt x="1397" y="2007"/>
                    </a:lnTo>
                    <a:cubicBezTo>
                      <a:pt x="1395" y="1996"/>
                      <a:pt x="1393" y="1986"/>
                      <a:pt x="1393" y="1979"/>
                    </a:cubicBezTo>
                    <a:cubicBezTo>
                      <a:pt x="1324" y="1819"/>
                      <a:pt x="1279" y="1659"/>
                      <a:pt x="1256" y="1500"/>
                    </a:cubicBezTo>
                    <a:cubicBezTo>
                      <a:pt x="1256" y="1477"/>
                      <a:pt x="1256" y="1477"/>
                      <a:pt x="1256" y="1454"/>
                    </a:cubicBezTo>
                    <a:cubicBezTo>
                      <a:pt x="1256" y="1431"/>
                      <a:pt x="1233" y="1386"/>
                      <a:pt x="1233" y="1363"/>
                    </a:cubicBezTo>
                    <a:cubicBezTo>
                      <a:pt x="1233" y="1271"/>
                      <a:pt x="1233" y="1180"/>
                      <a:pt x="1233" y="1112"/>
                    </a:cubicBezTo>
                    <a:cubicBezTo>
                      <a:pt x="1233" y="1020"/>
                      <a:pt x="1233" y="952"/>
                      <a:pt x="1233" y="861"/>
                    </a:cubicBezTo>
                    <a:lnTo>
                      <a:pt x="1256" y="861"/>
                    </a:lnTo>
                    <a:cubicBezTo>
                      <a:pt x="1256" y="815"/>
                      <a:pt x="1256" y="769"/>
                      <a:pt x="1279" y="724"/>
                    </a:cubicBezTo>
                    <a:cubicBezTo>
                      <a:pt x="1324" y="427"/>
                      <a:pt x="1187" y="85"/>
                      <a:pt x="868" y="16"/>
                    </a:cubicBezTo>
                    <a:cubicBezTo>
                      <a:pt x="825" y="5"/>
                      <a:pt x="781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360425" y="2925100"/>
                <a:ext cx="52525" cy="74600"/>
              </a:xfrm>
              <a:custGeom>
                <a:rect b="b" l="l" r="r" t="t"/>
                <a:pathLst>
                  <a:path extrusionOk="0" h="2984" w="2101">
                    <a:moveTo>
                      <a:pt x="1471" y="1"/>
                    </a:moveTo>
                    <a:cubicBezTo>
                      <a:pt x="1276" y="1"/>
                      <a:pt x="1089" y="92"/>
                      <a:pt x="982" y="275"/>
                    </a:cubicBezTo>
                    <a:cubicBezTo>
                      <a:pt x="640" y="914"/>
                      <a:pt x="343" y="1576"/>
                      <a:pt x="92" y="2260"/>
                    </a:cubicBezTo>
                    <a:cubicBezTo>
                      <a:pt x="1" y="2534"/>
                      <a:pt x="206" y="2900"/>
                      <a:pt x="480" y="2968"/>
                    </a:cubicBezTo>
                    <a:cubicBezTo>
                      <a:pt x="533" y="2979"/>
                      <a:pt x="584" y="2984"/>
                      <a:pt x="632" y="2984"/>
                    </a:cubicBezTo>
                    <a:cubicBezTo>
                      <a:pt x="902" y="2984"/>
                      <a:pt x="1110" y="2828"/>
                      <a:pt x="1188" y="2557"/>
                    </a:cubicBezTo>
                    <a:cubicBezTo>
                      <a:pt x="1256" y="2352"/>
                      <a:pt x="1347" y="2169"/>
                      <a:pt x="1439" y="1964"/>
                    </a:cubicBezTo>
                    <a:cubicBezTo>
                      <a:pt x="1598" y="1576"/>
                      <a:pt x="1758" y="1211"/>
                      <a:pt x="1964" y="845"/>
                    </a:cubicBezTo>
                    <a:cubicBezTo>
                      <a:pt x="2101" y="594"/>
                      <a:pt x="2032" y="229"/>
                      <a:pt x="1758" y="69"/>
                    </a:cubicBezTo>
                    <a:cubicBezTo>
                      <a:pt x="1667" y="24"/>
                      <a:pt x="1568" y="1"/>
                      <a:pt x="1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315925" y="2868925"/>
                <a:ext cx="49100" cy="66850"/>
              </a:xfrm>
              <a:custGeom>
                <a:rect b="b" l="l" r="r" t="t"/>
                <a:pathLst>
                  <a:path extrusionOk="0" h="2674" w="1964">
                    <a:moveTo>
                      <a:pt x="1316" y="1"/>
                    </a:moveTo>
                    <a:cubicBezTo>
                      <a:pt x="1126" y="1"/>
                      <a:pt x="944" y="102"/>
                      <a:pt x="822" y="285"/>
                    </a:cubicBezTo>
                    <a:cubicBezTo>
                      <a:pt x="502" y="810"/>
                      <a:pt x="251" y="1358"/>
                      <a:pt x="46" y="1951"/>
                    </a:cubicBezTo>
                    <a:cubicBezTo>
                      <a:pt x="0" y="2088"/>
                      <a:pt x="23" y="2271"/>
                      <a:pt x="92" y="2385"/>
                    </a:cubicBezTo>
                    <a:cubicBezTo>
                      <a:pt x="160" y="2499"/>
                      <a:pt x="297" y="2613"/>
                      <a:pt x="434" y="2659"/>
                    </a:cubicBezTo>
                    <a:cubicBezTo>
                      <a:pt x="479" y="2668"/>
                      <a:pt x="524" y="2673"/>
                      <a:pt x="567" y="2673"/>
                    </a:cubicBezTo>
                    <a:cubicBezTo>
                      <a:pt x="828" y="2673"/>
                      <a:pt x="1044" y="2502"/>
                      <a:pt x="1142" y="2248"/>
                    </a:cubicBezTo>
                    <a:cubicBezTo>
                      <a:pt x="1187" y="2111"/>
                      <a:pt x="1233" y="1997"/>
                      <a:pt x="1279" y="1860"/>
                    </a:cubicBezTo>
                    <a:cubicBezTo>
                      <a:pt x="1438" y="1517"/>
                      <a:pt x="1621" y="1175"/>
                      <a:pt x="1804" y="855"/>
                    </a:cubicBezTo>
                    <a:cubicBezTo>
                      <a:pt x="1963" y="604"/>
                      <a:pt x="1872" y="216"/>
                      <a:pt x="1598" y="79"/>
                    </a:cubicBezTo>
                    <a:cubicBezTo>
                      <a:pt x="1507" y="26"/>
                      <a:pt x="1410" y="1"/>
                      <a:pt x="1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3" name="Google Shape;1273;p4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4_2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41"/>
          <p:cNvSpPr/>
          <p:nvPr/>
        </p:nvSpPr>
        <p:spPr>
          <a:xfrm>
            <a:off x="-23550" y="0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7" name="Google Shape;1277;p41"/>
          <p:cNvSpPr/>
          <p:nvPr/>
        </p:nvSpPr>
        <p:spPr>
          <a:xfrm rot="10800000">
            <a:off x="5708083" y="4484611"/>
            <a:ext cx="3480342" cy="750689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8" name="Google Shape;1278;p41"/>
          <p:cNvGrpSpPr/>
          <p:nvPr/>
        </p:nvGrpSpPr>
        <p:grpSpPr>
          <a:xfrm>
            <a:off x="-117450" y="-64200"/>
            <a:ext cx="999200" cy="990975"/>
            <a:chOff x="3102700" y="494350"/>
            <a:chExt cx="999200" cy="990975"/>
          </a:xfrm>
        </p:grpSpPr>
        <p:sp>
          <p:nvSpPr>
            <p:cNvPr id="1279" name="Google Shape;1279;p41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5118275" y="4802900"/>
            <a:ext cx="1067700" cy="1029050"/>
            <a:chOff x="4445375" y="3754025"/>
            <a:chExt cx="1067700" cy="1029050"/>
          </a:xfrm>
        </p:grpSpPr>
        <p:sp>
          <p:nvSpPr>
            <p:cNvPr id="1312" name="Google Shape;1312;p41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8678125" y="4324100"/>
            <a:ext cx="416575" cy="426150"/>
            <a:chOff x="5045125" y="2936525"/>
            <a:chExt cx="416575" cy="426150"/>
          </a:xfrm>
        </p:grpSpPr>
        <p:sp>
          <p:nvSpPr>
            <p:cNvPr id="1320" name="Google Shape;1320;p41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IG_NUMBER_2_2_1_1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2"/>
          <p:cNvSpPr txBox="1"/>
          <p:nvPr>
            <p:ph type="title"/>
          </p:nvPr>
        </p:nvSpPr>
        <p:spPr>
          <a:xfrm>
            <a:off x="2615250" y="621000"/>
            <a:ext cx="39135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324" name="Google Shape;1324;p42"/>
          <p:cNvSpPr txBox="1"/>
          <p:nvPr>
            <p:ph idx="1" type="subTitle"/>
          </p:nvPr>
        </p:nvSpPr>
        <p:spPr>
          <a:xfrm>
            <a:off x="2615250" y="1279288"/>
            <a:ext cx="39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42"/>
          <p:cNvSpPr txBox="1"/>
          <p:nvPr>
            <p:ph idx="2" type="subTitle"/>
          </p:nvPr>
        </p:nvSpPr>
        <p:spPr>
          <a:xfrm>
            <a:off x="2615250" y="2664850"/>
            <a:ext cx="39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42"/>
          <p:cNvSpPr txBox="1"/>
          <p:nvPr>
            <p:ph idx="3" type="title"/>
          </p:nvPr>
        </p:nvSpPr>
        <p:spPr>
          <a:xfrm>
            <a:off x="2615250" y="2006550"/>
            <a:ext cx="39135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327" name="Google Shape;1327;p42"/>
          <p:cNvSpPr txBox="1"/>
          <p:nvPr>
            <p:ph idx="4" type="title"/>
          </p:nvPr>
        </p:nvSpPr>
        <p:spPr>
          <a:xfrm>
            <a:off x="2615250" y="3392100"/>
            <a:ext cx="39135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Font typeface="Paytone One"/>
              <a:buNone/>
              <a:defRPr sz="123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328" name="Google Shape;1328;p42"/>
          <p:cNvSpPr txBox="1"/>
          <p:nvPr>
            <p:ph idx="5" type="subTitle"/>
          </p:nvPr>
        </p:nvSpPr>
        <p:spPr>
          <a:xfrm>
            <a:off x="2616900" y="4052700"/>
            <a:ext cx="39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42"/>
          <p:cNvSpPr/>
          <p:nvPr/>
        </p:nvSpPr>
        <p:spPr>
          <a:xfrm>
            <a:off x="2517400" y="3244296"/>
            <a:ext cx="6626765" cy="1904959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2"/>
          <p:cNvSpPr/>
          <p:nvPr/>
        </p:nvSpPr>
        <p:spPr>
          <a:xfrm>
            <a:off x="-9726" y="5721"/>
            <a:ext cx="7200254" cy="2603374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1" name="Google Shape;1331;p42"/>
          <p:cNvGrpSpPr/>
          <p:nvPr/>
        </p:nvGrpSpPr>
        <p:grpSpPr>
          <a:xfrm>
            <a:off x="-146800" y="-60100"/>
            <a:ext cx="725875" cy="709300"/>
            <a:chOff x="703175" y="3286325"/>
            <a:chExt cx="725875" cy="709300"/>
          </a:xfrm>
        </p:grpSpPr>
        <p:sp>
          <p:nvSpPr>
            <p:cNvPr id="1332" name="Google Shape;1332;p42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2" name="Google Shape;1362;p42"/>
          <p:cNvGrpSpPr/>
          <p:nvPr/>
        </p:nvGrpSpPr>
        <p:grpSpPr>
          <a:xfrm>
            <a:off x="-456106" y="902930"/>
            <a:ext cx="679575" cy="655229"/>
            <a:chOff x="493750" y="169525"/>
            <a:chExt cx="1067675" cy="1029425"/>
          </a:xfrm>
        </p:grpSpPr>
        <p:sp>
          <p:nvSpPr>
            <p:cNvPr id="1363" name="Google Shape;1363;p42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0" name="Google Shape;1370;p42"/>
          <p:cNvGrpSpPr/>
          <p:nvPr/>
        </p:nvGrpSpPr>
        <p:grpSpPr>
          <a:xfrm>
            <a:off x="8667925" y="4654500"/>
            <a:ext cx="446250" cy="453375"/>
            <a:chOff x="4350100" y="1147775"/>
            <a:chExt cx="446250" cy="453375"/>
          </a:xfrm>
        </p:grpSpPr>
        <p:sp>
          <p:nvSpPr>
            <p:cNvPr id="1371" name="Google Shape;1371;p42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42"/>
          <p:cNvGrpSpPr/>
          <p:nvPr/>
        </p:nvGrpSpPr>
        <p:grpSpPr>
          <a:xfrm>
            <a:off x="8667925" y="3535200"/>
            <a:ext cx="572925" cy="787025"/>
            <a:chOff x="3127800" y="2228675"/>
            <a:chExt cx="572925" cy="787025"/>
          </a:xfrm>
        </p:grpSpPr>
        <p:sp>
          <p:nvSpPr>
            <p:cNvPr id="1375" name="Google Shape;1375;p42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42"/>
          <p:cNvGrpSpPr/>
          <p:nvPr/>
        </p:nvGrpSpPr>
        <p:grpSpPr>
          <a:xfrm rot="-7481383">
            <a:off x="1162903" y="-100174"/>
            <a:ext cx="446225" cy="453350"/>
            <a:chOff x="4350100" y="1147775"/>
            <a:chExt cx="446250" cy="453375"/>
          </a:xfrm>
        </p:grpSpPr>
        <p:sp>
          <p:nvSpPr>
            <p:cNvPr id="1390" name="Google Shape;1390;p42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APTION_ONLY_2_2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3"/>
          <p:cNvSpPr txBox="1"/>
          <p:nvPr>
            <p:ph idx="1" type="body"/>
          </p:nvPr>
        </p:nvSpPr>
        <p:spPr>
          <a:xfrm>
            <a:off x="5603825" y="2894208"/>
            <a:ext cx="284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5" name="Google Shape;1395;p43"/>
          <p:cNvSpPr txBox="1"/>
          <p:nvPr>
            <p:ph idx="2" type="subTitle"/>
          </p:nvPr>
        </p:nvSpPr>
        <p:spPr>
          <a:xfrm>
            <a:off x="5136575" y="1550525"/>
            <a:ext cx="3310200" cy="13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 sz="28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1396" name="Google Shape;1396;p43"/>
          <p:cNvSpPr/>
          <p:nvPr/>
        </p:nvSpPr>
        <p:spPr>
          <a:xfrm flipH="1">
            <a:off x="4371324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7" name="Google Shape;1397;p43"/>
          <p:cNvGrpSpPr/>
          <p:nvPr/>
        </p:nvGrpSpPr>
        <p:grpSpPr>
          <a:xfrm>
            <a:off x="8285150" y="-214100"/>
            <a:ext cx="1067700" cy="1029050"/>
            <a:chOff x="4445375" y="3754025"/>
            <a:chExt cx="1067700" cy="1029050"/>
          </a:xfrm>
        </p:grpSpPr>
        <p:sp>
          <p:nvSpPr>
            <p:cNvPr id="1398" name="Google Shape;1398;p43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5" name="Google Shape;1405;p43"/>
          <p:cNvGrpSpPr/>
          <p:nvPr/>
        </p:nvGrpSpPr>
        <p:grpSpPr>
          <a:xfrm>
            <a:off x="8679950" y="976150"/>
            <a:ext cx="416575" cy="426150"/>
            <a:chOff x="5045125" y="2936525"/>
            <a:chExt cx="416575" cy="426150"/>
          </a:xfrm>
        </p:grpSpPr>
        <p:sp>
          <p:nvSpPr>
            <p:cNvPr id="1406" name="Google Shape;1406;p43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8" name="Google Shape;1408;p43"/>
          <p:cNvSpPr/>
          <p:nvPr/>
        </p:nvSpPr>
        <p:spPr>
          <a:xfrm flipH="1">
            <a:off x="-10415" y="3986400"/>
            <a:ext cx="5085340" cy="1461854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9" name="Google Shape;1409;p43"/>
          <p:cNvGrpSpPr/>
          <p:nvPr/>
        </p:nvGrpSpPr>
        <p:grpSpPr>
          <a:xfrm rot="-1413944">
            <a:off x="24" y="4167079"/>
            <a:ext cx="671649" cy="976573"/>
            <a:chOff x="6754175" y="1092800"/>
            <a:chExt cx="671650" cy="976575"/>
          </a:xfrm>
        </p:grpSpPr>
        <p:sp>
          <p:nvSpPr>
            <p:cNvPr id="1410" name="Google Shape;1410;p43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3" name="Google Shape;1433;p43"/>
          <p:cNvSpPr/>
          <p:nvPr/>
        </p:nvSpPr>
        <p:spPr>
          <a:xfrm>
            <a:off x="4431175" y="4739775"/>
            <a:ext cx="1028079" cy="292585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2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4"/>
          <p:cNvSpPr txBox="1"/>
          <p:nvPr>
            <p:ph idx="1" type="subTitle"/>
          </p:nvPr>
        </p:nvSpPr>
        <p:spPr>
          <a:xfrm>
            <a:off x="2866050" y="2357041"/>
            <a:ext cx="34119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6" name="Google Shape;1436;p44"/>
          <p:cNvSpPr/>
          <p:nvPr/>
        </p:nvSpPr>
        <p:spPr>
          <a:xfrm>
            <a:off x="3836975" y="5256450"/>
            <a:ext cx="1525" cy="775"/>
          </a:xfrm>
          <a:custGeom>
            <a:rect b="b" l="l" r="r" t="t"/>
            <a:pathLst>
              <a:path extrusionOk="0" h="31" w="61">
                <a:moveTo>
                  <a:pt x="61" y="0"/>
                </a:moveTo>
                <a:cubicBezTo>
                  <a:pt x="61" y="31"/>
                  <a:pt x="30" y="31"/>
                  <a:pt x="3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30" y="0"/>
                </a:cubicBezTo>
                <a:cubicBezTo>
                  <a:pt x="30" y="0"/>
                  <a:pt x="61" y="0"/>
                  <a:pt x="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4"/>
          <p:cNvSpPr/>
          <p:nvPr/>
        </p:nvSpPr>
        <p:spPr>
          <a:xfrm>
            <a:off x="3836975" y="5156900"/>
            <a:ext cx="1525" cy="1550"/>
          </a:xfrm>
          <a:custGeom>
            <a:rect b="b" l="l" r="r" t="t"/>
            <a:pathLst>
              <a:path extrusionOk="0" h="62" w="61">
                <a:moveTo>
                  <a:pt x="61" y="31"/>
                </a:moveTo>
                <a:cubicBezTo>
                  <a:pt x="61" y="31"/>
                  <a:pt x="30" y="61"/>
                  <a:pt x="30" y="61"/>
                </a:cubicBezTo>
                <a:cubicBezTo>
                  <a:pt x="0" y="61"/>
                  <a:pt x="0" y="31"/>
                  <a:pt x="0" y="31"/>
                </a:cubicBezTo>
                <a:cubicBezTo>
                  <a:pt x="0" y="31"/>
                  <a:pt x="0" y="1"/>
                  <a:pt x="30" y="1"/>
                </a:cubicBezTo>
                <a:cubicBezTo>
                  <a:pt x="30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4"/>
          <p:cNvSpPr/>
          <p:nvPr/>
        </p:nvSpPr>
        <p:spPr>
          <a:xfrm>
            <a:off x="3837725" y="5058125"/>
            <a:ext cx="25" cy="775"/>
          </a:xfrm>
          <a:custGeom>
            <a:rect b="b" l="l" r="r" t="t"/>
            <a:pathLst>
              <a:path extrusionOk="0" h="31" w="1"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4"/>
          <p:cNvSpPr/>
          <p:nvPr/>
        </p:nvSpPr>
        <p:spPr>
          <a:xfrm>
            <a:off x="3837725" y="4959325"/>
            <a:ext cx="25" cy="800"/>
          </a:xfrm>
          <a:custGeom>
            <a:rect b="b" l="l" r="r" t="t"/>
            <a:pathLst>
              <a:path extrusionOk="0" h="32" w="1">
                <a:moveTo>
                  <a:pt x="0" y="1"/>
                </a:moveTo>
                <a:cubicBezTo>
                  <a:pt x="0" y="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4"/>
          <p:cNvSpPr/>
          <p:nvPr/>
        </p:nvSpPr>
        <p:spPr>
          <a:xfrm>
            <a:off x="3941825" y="5255675"/>
            <a:ext cx="1550" cy="2325"/>
          </a:xfrm>
          <a:custGeom>
            <a:rect b="b" l="l" r="r" t="t"/>
            <a:pathLst>
              <a:path extrusionOk="0" h="93" w="62">
                <a:moveTo>
                  <a:pt x="61" y="31"/>
                </a:moveTo>
                <a:cubicBezTo>
                  <a:pt x="61" y="62"/>
                  <a:pt x="61" y="92"/>
                  <a:pt x="31" y="92"/>
                </a:cubicBezTo>
                <a:cubicBezTo>
                  <a:pt x="31" y="92"/>
                  <a:pt x="1" y="62"/>
                  <a:pt x="1" y="31"/>
                </a:cubicBezTo>
                <a:cubicBezTo>
                  <a:pt x="1" y="31"/>
                  <a:pt x="31" y="1"/>
                  <a:pt x="31" y="1"/>
                </a:cubicBezTo>
                <a:cubicBezTo>
                  <a:pt x="61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4"/>
          <p:cNvSpPr/>
          <p:nvPr/>
        </p:nvSpPr>
        <p:spPr>
          <a:xfrm>
            <a:off x="3941825" y="5156900"/>
            <a:ext cx="1550" cy="1550"/>
          </a:xfrm>
          <a:custGeom>
            <a:rect b="b" l="l" r="r" t="t"/>
            <a:pathLst>
              <a:path extrusionOk="0" h="62" w="62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1"/>
                  <a:pt x="31" y="1"/>
                  <a:pt x="31" y="1"/>
                </a:cubicBezTo>
                <a:cubicBezTo>
                  <a:pt x="61" y="1"/>
                  <a:pt x="61" y="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4"/>
          <p:cNvSpPr/>
          <p:nvPr/>
        </p:nvSpPr>
        <p:spPr>
          <a:xfrm>
            <a:off x="3941825" y="5058125"/>
            <a:ext cx="1550" cy="775"/>
          </a:xfrm>
          <a:custGeom>
            <a:rect b="b" l="l" r="r" t="t"/>
            <a:pathLst>
              <a:path extrusionOk="0" h="31" w="62">
                <a:moveTo>
                  <a:pt x="61" y="30"/>
                </a:moveTo>
                <a:cubicBezTo>
                  <a:pt x="61" y="30"/>
                  <a:pt x="61" y="30"/>
                  <a:pt x="31" y="30"/>
                </a:cubicBezTo>
                <a:cubicBezTo>
                  <a:pt x="31" y="30"/>
                  <a:pt x="1" y="30"/>
                  <a:pt x="1" y="30"/>
                </a:cubicBezTo>
                <a:cubicBezTo>
                  <a:pt x="1" y="0"/>
                  <a:pt x="31" y="0"/>
                  <a:pt x="31" y="0"/>
                </a:cubicBezTo>
                <a:cubicBezTo>
                  <a:pt x="61" y="0"/>
                  <a:pt x="61" y="0"/>
                  <a:pt x="61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4"/>
          <p:cNvSpPr/>
          <p:nvPr/>
        </p:nvSpPr>
        <p:spPr>
          <a:xfrm>
            <a:off x="3941825" y="4958575"/>
            <a:ext cx="1550" cy="1550"/>
          </a:xfrm>
          <a:custGeom>
            <a:rect b="b" l="l" r="r" t="t"/>
            <a:pathLst>
              <a:path extrusionOk="0" h="62" w="62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31"/>
                  <a:pt x="31" y="0"/>
                  <a:pt x="31" y="0"/>
                </a:cubicBezTo>
                <a:cubicBezTo>
                  <a:pt x="61" y="0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4"/>
          <p:cNvSpPr/>
          <p:nvPr/>
        </p:nvSpPr>
        <p:spPr>
          <a:xfrm>
            <a:off x="3942600" y="4859775"/>
            <a:ext cx="775" cy="800"/>
          </a:xfrm>
          <a:custGeom>
            <a:rect b="b" l="l" r="r" t="t"/>
            <a:pathLst>
              <a:path extrusionOk="0" h="32" w="31">
                <a:moveTo>
                  <a:pt x="30" y="31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30" y="31"/>
                  <a:pt x="30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4"/>
          <p:cNvSpPr/>
          <p:nvPr/>
        </p:nvSpPr>
        <p:spPr>
          <a:xfrm>
            <a:off x="3942600" y="4761000"/>
            <a:ext cx="775" cy="775"/>
          </a:xfrm>
          <a:custGeom>
            <a:rect b="b" l="l" r="r" t="t"/>
            <a:pathLst>
              <a:path extrusionOk="0" h="31" w="31">
                <a:moveTo>
                  <a:pt x="30" y="0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" y="0"/>
                  <a:pt x="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44"/>
          <p:cNvSpPr/>
          <p:nvPr/>
        </p:nvSpPr>
        <p:spPr>
          <a:xfrm>
            <a:off x="3942600" y="4662200"/>
            <a:ext cx="775" cy="25"/>
          </a:xfrm>
          <a:custGeom>
            <a:rect b="b" l="l" r="r" t="t"/>
            <a:pathLst>
              <a:path extrusionOk="0" h="1" w="31">
                <a:moveTo>
                  <a:pt x="30" y="1"/>
                </a:moveTo>
                <a:cubicBezTo>
                  <a:pt x="3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30" y="1"/>
                  <a:pt x="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44"/>
          <p:cNvSpPr/>
          <p:nvPr/>
        </p:nvSpPr>
        <p:spPr>
          <a:xfrm>
            <a:off x="3759450" y="329325"/>
            <a:ext cx="800" cy="1550"/>
          </a:xfrm>
          <a:custGeom>
            <a:rect b="b" l="l" r="r" t="t"/>
            <a:pathLst>
              <a:path extrusionOk="0" h="62" w="32">
                <a:moveTo>
                  <a:pt x="31" y="0"/>
                </a:moveTo>
                <a:cubicBezTo>
                  <a:pt x="1" y="0"/>
                  <a:pt x="1" y="31"/>
                  <a:pt x="1" y="31"/>
                </a:cubicBezTo>
                <a:cubicBezTo>
                  <a:pt x="1" y="61"/>
                  <a:pt x="1" y="61"/>
                  <a:pt x="31" y="61"/>
                </a:cubicBezTo>
                <a:cubicBezTo>
                  <a:pt x="31" y="61"/>
                  <a:pt x="31" y="61"/>
                  <a:pt x="31" y="31"/>
                </a:cubicBezTo>
                <a:cubicBezTo>
                  <a:pt x="31" y="31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44"/>
          <p:cNvSpPr/>
          <p:nvPr/>
        </p:nvSpPr>
        <p:spPr>
          <a:xfrm>
            <a:off x="3759450" y="428875"/>
            <a:ext cx="800" cy="775"/>
          </a:xfrm>
          <a:custGeom>
            <a:rect b="b" l="l" r="r" t="t"/>
            <a:pathLst>
              <a:path extrusionOk="0" h="31" w="32">
                <a:moveTo>
                  <a:pt x="31" y="0"/>
                </a:moveTo>
                <a:cubicBezTo>
                  <a:pt x="1" y="0"/>
                  <a:pt x="1" y="0"/>
                  <a:pt x="1" y="31"/>
                </a:cubicBezTo>
                <a:lnTo>
                  <a:pt x="31" y="31"/>
                </a:ln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44"/>
          <p:cNvSpPr/>
          <p:nvPr/>
        </p:nvSpPr>
        <p:spPr>
          <a:xfrm>
            <a:off x="3759450" y="528425"/>
            <a:ext cx="800" cy="25"/>
          </a:xfrm>
          <a:custGeom>
            <a:rect b="b" l="l" r="r" t="t"/>
            <a:pathLst>
              <a:path extrusionOk="0" h="1" w="32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3759450" y="627200"/>
            <a:ext cx="800" cy="775"/>
          </a:xfrm>
          <a:custGeom>
            <a:rect b="b" l="l" r="r" t="t"/>
            <a:pathLst>
              <a:path extrusionOk="0" h="31" w="32">
                <a:moveTo>
                  <a:pt x="1" y="0"/>
                </a:moveTo>
                <a:cubicBezTo>
                  <a:pt x="1" y="31"/>
                  <a:pt x="1" y="31"/>
                  <a:pt x="31" y="31"/>
                </a:cubicBezTo>
                <a:cubicBezTo>
                  <a:pt x="31" y="31"/>
                  <a:pt x="31" y="31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44"/>
          <p:cNvSpPr/>
          <p:nvPr/>
        </p:nvSpPr>
        <p:spPr>
          <a:xfrm>
            <a:off x="-47265" y="-30100"/>
            <a:ext cx="6362600" cy="1372375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44"/>
          <p:cNvSpPr/>
          <p:nvPr/>
        </p:nvSpPr>
        <p:spPr>
          <a:xfrm rot="9974670">
            <a:off x="4590351" y="3912604"/>
            <a:ext cx="4845471" cy="1754573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3" name="Google Shape;1453;p44"/>
          <p:cNvGrpSpPr/>
          <p:nvPr/>
        </p:nvGrpSpPr>
        <p:grpSpPr>
          <a:xfrm flipH="1">
            <a:off x="7953310" y="4040213"/>
            <a:ext cx="999200" cy="990975"/>
            <a:chOff x="3102700" y="494350"/>
            <a:chExt cx="999200" cy="990975"/>
          </a:xfrm>
        </p:grpSpPr>
        <p:sp>
          <p:nvSpPr>
            <p:cNvPr id="1454" name="Google Shape;1454;p44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44"/>
          <p:cNvSpPr/>
          <p:nvPr/>
        </p:nvSpPr>
        <p:spPr>
          <a:xfrm flipH="1" rot="-1584986">
            <a:off x="-88990" y="-41975"/>
            <a:ext cx="1223197" cy="348156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4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88" name="Google Shape;1488;p44"/>
          <p:cNvGrpSpPr/>
          <p:nvPr/>
        </p:nvGrpSpPr>
        <p:grpSpPr>
          <a:xfrm flipH="1">
            <a:off x="7708581" y="216663"/>
            <a:ext cx="1067675" cy="1029425"/>
            <a:chOff x="493750" y="169525"/>
            <a:chExt cx="1067675" cy="1029425"/>
          </a:xfrm>
        </p:grpSpPr>
        <p:sp>
          <p:nvSpPr>
            <p:cNvPr id="1489" name="Google Shape;1489;p44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-23550" y="0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1427225" y="2072175"/>
            <a:ext cx="2948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2" type="subTitle"/>
          </p:nvPr>
        </p:nvSpPr>
        <p:spPr>
          <a:xfrm>
            <a:off x="1427225" y="1474175"/>
            <a:ext cx="3177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713225" y="1800838"/>
            <a:ext cx="711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3" type="subTitle"/>
          </p:nvPr>
        </p:nvSpPr>
        <p:spPr>
          <a:xfrm>
            <a:off x="1427225" y="3558125"/>
            <a:ext cx="2948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4" type="subTitle"/>
          </p:nvPr>
        </p:nvSpPr>
        <p:spPr>
          <a:xfrm>
            <a:off x="1427225" y="2960125"/>
            <a:ext cx="3177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5" type="title"/>
          </p:nvPr>
        </p:nvSpPr>
        <p:spPr>
          <a:xfrm>
            <a:off x="713225" y="3297693"/>
            <a:ext cx="711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6" type="subTitle"/>
          </p:nvPr>
        </p:nvSpPr>
        <p:spPr>
          <a:xfrm>
            <a:off x="5318350" y="2072175"/>
            <a:ext cx="2948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7" type="subTitle"/>
          </p:nvPr>
        </p:nvSpPr>
        <p:spPr>
          <a:xfrm>
            <a:off x="5318350" y="1474175"/>
            <a:ext cx="3177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8" type="title"/>
          </p:nvPr>
        </p:nvSpPr>
        <p:spPr>
          <a:xfrm>
            <a:off x="4604350" y="1800838"/>
            <a:ext cx="711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9" type="subTitle"/>
          </p:nvPr>
        </p:nvSpPr>
        <p:spPr>
          <a:xfrm>
            <a:off x="5318350" y="3558125"/>
            <a:ext cx="2948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3" type="subTitle"/>
          </p:nvPr>
        </p:nvSpPr>
        <p:spPr>
          <a:xfrm>
            <a:off x="5318350" y="2960125"/>
            <a:ext cx="3177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Alternates"/>
              <a:buNone/>
              <a:defRPr b="1" sz="2200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4" type="title"/>
          </p:nvPr>
        </p:nvSpPr>
        <p:spPr>
          <a:xfrm>
            <a:off x="4604350" y="3297693"/>
            <a:ext cx="711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Alternates"/>
              <a:buNone/>
              <a:defRPr b="1" sz="22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8"/>
          <p:cNvSpPr/>
          <p:nvPr/>
        </p:nvSpPr>
        <p:spPr>
          <a:xfrm rot="10800000">
            <a:off x="5708083" y="4408411"/>
            <a:ext cx="3480342" cy="750689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8"/>
          <p:cNvGrpSpPr/>
          <p:nvPr/>
        </p:nvGrpSpPr>
        <p:grpSpPr>
          <a:xfrm>
            <a:off x="-117450" y="-64200"/>
            <a:ext cx="999200" cy="990975"/>
            <a:chOff x="3102700" y="494350"/>
            <a:chExt cx="999200" cy="990975"/>
          </a:xfrm>
        </p:grpSpPr>
        <p:sp>
          <p:nvSpPr>
            <p:cNvPr id="134" name="Google Shape;134;p18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18"/>
          <p:cNvGrpSpPr/>
          <p:nvPr/>
        </p:nvGrpSpPr>
        <p:grpSpPr>
          <a:xfrm>
            <a:off x="6514450" y="4555425"/>
            <a:ext cx="1067700" cy="1029050"/>
            <a:chOff x="4445375" y="3754025"/>
            <a:chExt cx="1067700" cy="1029050"/>
          </a:xfrm>
        </p:grpSpPr>
        <p:sp>
          <p:nvSpPr>
            <p:cNvPr id="167" name="Google Shape;167;p18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8678125" y="4247900"/>
            <a:ext cx="416575" cy="426150"/>
            <a:chOff x="5045125" y="2936525"/>
            <a:chExt cx="416575" cy="426150"/>
          </a:xfrm>
        </p:grpSpPr>
        <p:sp>
          <p:nvSpPr>
            <p:cNvPr id="175" name="Google Shape;175;p18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2_1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5"/>
          <p:cNvSpPr txBox="1"/>
          <p:nvPr>
            <p:ph idx="1" type="subTitle"/>
          </p:nvPr>
        </p:nvSpPr>
        <p:spPr>
          <a:xfrm>
            <a:off x="965700" y="2251470"/>
            <a:ext cx="34119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8" name="Google Shape;1498;p45"/>
          <p:cNvSpPr/>
          <p:nvPr/>
        </p:nvSpPr>
        <p:spPr>
          <a:xfrm>
            <a:off x="3836975" y="5256450"/>
            <a:ext cx="1525" cy="775"/>
          </a:xfrm>
          <a:custGeom>
            <a:rect b="b" l="l" r="r" t="t"/>
            <a:pathLst>
              <a:path extrusionOk="0" h="31" w="61">
                <a:moveTo>
                  <a:pt x="61" y="0"/>
                </a:moveTo>
                <a:cubicBezTo>
                  <a:pt x="61" y="31"/>
                  <a:pt x="30" y="31"/>
                  <a:pt x="3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30" y="0"/>
                </a:cubicBezTo>
                <a:cubicBezTo>
                  <a:pt x="30" y="0"/>
                  <a:pt x="61" y="0"/>
                  <a:pt x="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5"/>
          <p:cNvSpPr/>
          <p:nvPr/>
        </p:nvSpPr>
        <p:spPr>
          <a:xfrm>
            <a:off x="3836975" y="5156900"/>
            <a:ext cx="1525" cy="1550"/>
          </a:xfrm>
          <a:custGeom>
            <a:rect b="b" l="l" r="r" t="t"/>
            <a:pathLst>
              <a:path extrusionOk="0" h="62" w="61">
                <a:moveTo>
                  <a:pt x="61" y="31"/>
                </a:moveTo>
                <a:cubicBezTo>
                  <a:pt x="61" y="31"/>
                  <a:pt x="30" y="61"/>
                  <a:pt x="30" y="61"/>
                </a:cubicBezTo>
                <a:cubicBezTo>
                  <a:pt x="0" y="61"/>
                  <a:pt x="0" y="31"/>
                  <a:pt x="0" y="31"/>
                </a:cubicBezTo>
                <a:cubicBezTo>
                  <a:pt x="0" y="31"/>
                  <a:pt x="0" y="1"/>
                  <a:pt x="30" y="1"/>
                </a:cubicBezTo>
                <a:cubicBezTo>
                  <a:pt x="30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5"/>
          <p:cNvSpPr/>
          <p:nvPr/>
        </p:nvSpPr>
        <p:spPr>
          <a:xfrm>
            <a:off x="3837725" y="5058125"/>
            <a:ext cx="25" cy="775"/>
          </a:xfrm>
          <a:custGeom>
            <a:rect b="b" l="l" r="r" t="t"/>
            <a:pathLst>
              <a:path extrusionOk="0" h="31" w="1"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5"/>
          <p:cNvSpPr/>
          <p:nvPr/>
        </p:nvSpPr>
        <p:spPr>
          <a:xfrm>
            <a:off x="3837725" y="4959325"/>
            <a:ext cx="25" cy="800"/>
          </a:xfrm>
          <a:custGeom>
            <a:rect b="b" l="l" r="r" t="t"/>
            <a:pathLst>
              <a:path extrusionOk="0" h="32" w="1">
                <a:moveTo>
                  <a:pt x="0" y="1"/>
                </a:moveTo>
                <a:cubicBezTo>
                  <a:pt x="0" y="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5"/>
          <p:cNvSpPr/>
          <p:nvPr/>
        </p:nvSpPr>
        <p:spPr>
          <a:xfrm>
            <a:off x="3941825" y="5255675"/>
            <a:ext cx="1550" cy="2325"/>
          </a:xfrm>
          <a:custGeom>
            <a:rect b="b" l="l" r="r" t="t"/>
            <a:pathLst>
              <a:path extrusionOk="0" h="93" w="62">
                <a:moveTo>
                  <a:pt x="61" y="31"/>
                </a:moveTo>
                <a:cubicBezTo>
                  <a:pt x="61" y="62"/>
                  <a:pt x="61" y="92"/>
                  <a:pt x="31" y="92"/>
                </a:cubicBezTo>
                <a:cubicBezTo>
                  <a:pt x="31" y="92"/>
                  <a:pt x="1" y="62"/>
                  <a:pt x="1" y="31"/>
                </a:cubicBezTo>
                <a:cubicBezTo>
                  <a:pt x="1" y="31"/>
                  <a:pt x="31" y="1"/>
                  <a:pt x="31" y="1"/>
                </a:cubicBezTo>
                <a:cubicBezTo>
                  <a:pt x="61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5"/>
          <p:cNvSpPr/>
          <p:nvPr/>
        </p:nvSpPr>
        <p:spPr>
          <a:xfrm>
            <a:off x="3941825" y="5156900"/>
            <a:ext cx="1550" cy="1550"/>
          </a:xfrm>
          <a:custGeom>
            <a:rect b="b" l="l" r="r" t="t"/>
            <a:pathLst>
              <a:path extrusionOk="0" h="62" w="62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1"/>
                  <a:pt x="31" y="1"/>
                  <a:pt x="31" y="1"/>
                </a:cubicBezTo>
                <a:cubicBezTo>
                  <a:pt x="61" y="1"/>
                  <a:pt x="61" y="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5"/>
          <p:cNvSpPr/>
          <p:nvPr/>
        </p:nvSpPr>
        <p:spPr>
          <a:xfrm>
            <a:off x="3941825" y="5058125"/>
            <a:ext cx="1550" cy="775"/>
          </a:xfrm>
          <a:custGeom>
            <a:rect b="b" l="l" r="r" t="t"/>
            <a:pathLst>
              <a:path extrusionOk="0" h="31" w="62">
                <a:moveTo>
                  <a:pt x="61" y="30"/>
                </a:moveTo>
                <a:cubicBezTo>
                  <a:pt x="61" y="30"/>
                  <a:pt x="61" y="30"/>
                  <a:pt x="31" y="30"/>
                </a:cubicBezTo>
                <a:cubicBezTo>
                  <a:pt x="31" y="30"/>
                  <a:pt x="1" y="30"/>
                  <a:pt x="1" y="30"/>
                </a:cubicBezTo>
                <a:cubicBezTo>
                  <a:pt x="1" y="0"/>
                  <a:pt x="31" y="0"/>
                  <a:pt x="31" y="0"/>
                </a:cubicBezTo>
                <a:cubicBezTo>
                  <a:pt x="61" y="0"/>
                  <a:pt x="61" y="0"/>
                  <a:pt x="61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5"/>
          <p:cNvSpPr/>
          <p:nvPr/>
        </p:nvSpPr>
        <p:spPr>
          <a:xfrm>
            <a:off x="3941825" y="4958575"/>
            <a:ext cx="1550" cy="1550"/>
          </a:xfrm>
          <a:custGeom>
            <a:rect b="b" l="l" r="r" t="t"/>
            <a:pathLst>
              <a:path extrusionOk="0" h="62" w="62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31"/>
                  <a:pt x="31" y="0"/>
                  <a:pt x="31" y="0"/>
                </a:cubicBezTo>
                <a:cubicBezTo>
                  <a:pt x="61" y="0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5"/>
          <p:cNvSpPr/>
          <p:nvPr/>
        </p:nvSpPr>
        <p:spPr>
          <a:xfrm>
            <a:off x="3942600" y="4859775"/>
            <a:ext cx="775" cy="800"/>
          </a:xfrm>
          <a:custGeom>
            <a:rect b="b" l="l" r="r" t="t"/>
            <a:pathLst>
              <a:path extrusionOk="0" h="32" w="31">
                <a:moveTo>
                  <a:pt x="30" y="31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30" y="31"/>
                  <a:pt x="30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5"/>
          <p:cNvSpPr/>
          <p:nvPr/>
        </p:nvSpPr>
        <p:spPr>
          <a:xfrm>
            <a:off x="3942600" y="4761000"/>
            <a:ext cx="775" cy="775"/>
          </a:xfrm>
          <a:custGeom>
            <a:rect b="b" l="l" r="r" t="t"/>
            <a:pathLst>
              <a:path extrusionOk="0" h="31" w="31">
                <a:moveTo>
                  <a:pt x="30" y="0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" y="0"/>
                  <a:pt x="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5"/>
          <p:cNvSpPr/>
          <p:nvPr/>
        </p:nvSpPr>
        <p:spPr>
          <a:xfrm>
            <a:off x="3942600" y="4662200"/>
            <a:ext cx="775" cy="25"/>
          </a:xfrm>
          <a:custGeom>
            <a:rect b="b" l="l" r="r" t="t"/>
            <a:pathLst>
              <a:path extrusionOk="0" h="1" w="31">
                <a:moveTo>
                  <a:pt x="30" y="1"/>
                </a:moveTo>
                <a:cubicBezTo>
                  <a:pt x="3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30" y="1"/>
                  <a:pt x="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5"/>
          <p:cNvSpPr/>
          <p:nvPr/>
        </p:nvSpPr>
        <p:spPr>
          <a:xfrm>
            <a:off x="3759450" y="329325"/>
            <a:ext cx="800" cy="1550"/>
          </a:xfrm>
          <a:custGeom>
            <a:rect b="b" l="l" r="r" t="t"/>
            <a:pathLst>
              <a:path extrusionOk="0" h="62" w="32">
                <a:moveTo>
                  <a:pt x="31" y="0"/>
                </a:moveTo>
                <a:cubicBezTo>
                  <a:pt x="1" y="0"/>
                  <a:pt x="1" y="31"/>
                  <a:pt x="1" y="31"/>
                </a:cubicBezTo>
                <a:cubicBezTo>
                  <a:pt x="1" y="61"/>
                  <a:pt x="1" y="61"/>
                  <a:pt x="31" y="61"/>
                </a:cubicBezTo>
                <a:cubicBezTo>
                  <a:pt x="31" y="61"/>
                  <a:pt x="31" y="61"/>
                  <a:pt x="31" y="31"/>
                </a:cubicBezTo>
                <a:cubicBezTo>
                  <a:pt x="31" y="31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5"/>
          <p:cNvSpPr/>
          <p:nvPr/>
        </p:nvSpPr>
        <p:spPr>
          <a:xfrm>
            <a:off x="3759450" y="428875"/>
            <a:ext cx="800" cy="775"/>
          </a:xfrm>
          <a:custGeom>
            <a:rect b="b" l="l" r="r" t="t"/>
            <a:pathLst>
              <a:path extrusionOk="0" h="31" w="32">
                <a:moveTo>
                  <a:pt x="31" y="0"/>
                </a:moveTo>
                <a:cubicBezTo>
                  <a:pt x="1" y="0"/>
                  <a:pt x="1" y="0"/>
                  <a:pt x="1" y="31"/>
                </a:cubicBezTo>
                <a:lnTo>
                  <a:pt x="31" y="31"/>
                </a:ln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5"/>
          <p:cNvSpPr/>
          <p:nvPr/>
        </p:nvSpPr>
        <p:spPr>
          <a:xfrm>
            <a:off x="3759450" y="528425"/>
            <a:ext cx="800" cy="25"/>
          </a:xfrm>
          <a:custGeom>
            <a:rect b="b" l="l" r="r" t="t"/>
            <a:pathLst>
              <a:path extrusionOk="0" h="1" w="32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5"/>
          <p:cNvSpPr/>
          <p:nvPr/>
        </p:nvSpPr>
        <p:spPr>
          <a:xfrm>
            <a:off x="3759450" y="627200"/>
            <a:ext cx="800" cy="775"/>
          </a:xfrm>
          <a:custGeom>
            <a:rect b="b" l="l" r="r" t="t"/>
            <a:pathLst>
              <a:path extrusionOk="0" h="31" w="32">
                <a:moveTo>
                  <a:pt x="1" y="0"/>
                </a:moveTo>
                <a:cubicBezTo>
                  <a:pt x="1" y="31"/>
                  <a:pt x="1" y="31"/>
                  <a:pt x="31" y="31"/>
                </a:cubicBezTo>
                <a:cubicBezTo>
                  <a:pt x="31" y="31"/>
                  <a:pt x="31" y="31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5"/>
          <p:cNvSpPr/>
          <p:nvPr/>
        </p:nvSpPr>
        <p:spPr>
          <a:xfrm>
            <a:off x="-47265" y="-30100"/>
            <a:ext cx="6362600" cy="1372375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5"/>
          <p:cNvSpPr/>
          <p:nvPr/>
        </p:nvSpPr>
        <p:spPr>
          <a:xfrm rot="9974670">
            <a:off x="4590351" y="3912604"/>
            <a:ext cx="4845471" cy="1754573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5" name="Google Shape;1515;p45"/>
          <p:cNvGrpSpPr/>
          <p:nvPr/>
        </p:nvGrpSpPr>
        <p:grpSpPr>
          <a:xfrm flipH="1">
            <a:off x="7953310" y="4040213"/>
            <a:ext cx="999200" cy="990975"/>
            <a:chOff x="3102700" y="494350"/>
            <a:chExt cx="999200" cy="990975"/>
          </a:xfrm>
        </p:grpSpPr>
        <p:sp>
          <p:nvSpPr>
            <p:cNvPr id="1516" name="Google Shape;1516;p45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5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5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8" name="Google Shape;1548;p45"/>
          <p:cNvSpPr/>
          <p:nvPr/>
        </p:nvSpPr>
        <p:spPr>
          <a:xfrm flipH="1" rot="-1584986">
            <a:off x="-88990" y="-41975"/>
            <a:ext cx="1223197" cy="348156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45"/>
          <p:cNvSpPr txBox="1"/>
          <p:nvPr>
            <p:ph type="title"/>
          </p:nvPr>
        </p:nvSpPr>
        <p:spPr>
          <a:xfrm>
            <a:off x="965700" y="1718130"/>
            <a:ext cx="34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50" name="Google Shape;1550;p45"/>
          <p:cNvGrpSpPr/>
          <p:nvPr/>
        </p:nvGrpSpPr>
        <p:grpSpPr>
          <a:xfrm flipH="1">
            <a:off x="7708581" y="216663"/>
            <a:ext cx="1067675" cy="1029425"/>
            <a:chOff x="493750" y="169525"/>
            <a:chExt cx="1067675" cy="1029425"/>
          </a:xfrm>
        </p:grpSpPr>
        <p:sp>
          <p:nvSpPr>
            <p:cNvPr id="1551" name="Google Shape;1551;p45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6"/>
          <p:cNvSpPr/>
          <p:nvPr/>
        </p:nvSpPr>
        <p:spPr>
          <a:xfrm rot="10800000">
            <a:off x="-50054" y="-25220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0" name="Google Shape;1560;p46"/>
          <p:cNvGrpSpPr/>
          <p:nvPr/>
        </p:nvGrpSpPr>
        <p:grpSpPr>
          <a:xfrm rot="1306680">
            <a:off x="8237594" y="-154527"/>
            <a:ext cx="1067667" cy="1029019"/>
            <a:chOff x="4445375" y="3754025"/>
            <a:chExt cx="1067700" cy="1029050"/>
          </a:xfrm>
        </p:grpSpPr>
        <p:sp>
          <p:nvSpPr>
            <p:cNvPr id="1561" name="Google Shape;1561;p46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6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6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6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6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6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6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46"/>
          <p:cNvGrpSpPr/>
          <p:nvPr/>
        </p:nvGrpSpPr>
        <p:grpSpPr>
          <a:xfrm rot="1306680">
            <a:off x="8297618" y="997969"/>
            <a:ext cx="416562" cy="426137"/>
            <a:chOff x="5045125" y="2936525"/>
            <a:chExt cx="416575" cy="426150"/>
          </a:xfrm>
        </p:grpSpPr>
        <p:sp>
          <p:nvSpPr>
            <p:cNvPr id="1569" name="Google Shape;1569;p46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6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1" name="Google Shape;1571;p46"/>
          <p:cNvSpPr txBox="1"/>
          <p:nvPr>
            <p:ph idx="1" type="subTitle"/>
          </p:nvPr>
        </p:nvSpPr>
        <p:spPr>
          <a:xfrm>
            <a:off x="1906200" y="1485575"/>
            <a:ext cx="5331600" cy="25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2" name="Google Shape;1572;p4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3" name="Google Shape;1573;p46"/>
          <p:cNvSpPr/>
          <p:nvPr/>
        </p:nvSpPr>
        <p:spPr>
          <a:xfrm rot="10800000">
            <a:off x="3657600" y="3148289"/>
            <a:ext cx="5518235" cy="1995211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4" name="Google Shape;1574;p46"/>
          <p:cNvGrpSpPr/>
          <p:nvPr/>
        </p:nvGrpSpPr>
        <p:grpSpPr>
          <a:xfrm flipH="1">
            <a:off x="4728560" y="4351475"/>
            <a:ext cx="446250" cy="453375"/>
            <a:chOff x="4350100" y="1147775"/>
            <a:chExt cx="446250" cy="453375"/>
          </a:xfrm>
        </p:grpSpPr>
        <p:sp>
          <p:nvSpPr>
            <p:cNvPr id="1575" name="Google Shape;1575;p46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6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6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46"/>
          <p:cNvGrpSpPr/>
          <p:nvPr/>
        </p:nvGrpSpPr>
        <p:grpSpPr>
          <a:xfrm flipH="1">
            <a:off x="38110" y="4303950"/>
            <a:ext cx="725875" cy="709300"/>
            <a:chOff x="703175" y="3286325"/>
            <a:chExt cx="725875" cy="709300"/>
          </a:xfrm>
        </p:grpSpPr>
        <p:sp>
          <p:nvSpPr>
            <p:cNvPr id="1579" name="Google Shape;1579;p46"/>
            <p:cNvSpPr/>
            <p:nvPr/>
          </p:nvSpPr>
          <p:spPr>
            <a:xfrm>
              <a:off x="1048975" y="3589325"/>
              <a:ext cx="51950" cy="52525"/>
            </a:xfrm>
            <a:custGeom>
              <a:rect b="b" l="l" r="r" t="t"/>
              <a:pathLst>
                <a:path extrusionOk="0" h="2101" w="2078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6"/>
            <p:cNvSpPr/>
            <p:nvPr/>
          </p:nvSpPr>
          <p:spPr>
            <a:xfrm>
              <a:off x="1006175" y="3486050"/>
              <a:ext cx="46825" cy="49075"/>
            </a:xfrm>
            <a:custGeom>
              <a:rect b="b" l="l" r="r" t="t"/>
              <a:pathLst>
                <a:path extrusionOk="0" h="1963" w="1873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6"/>
            <p:cNvSpPr/>
            <p:nvPr/>
          </p:nvSpPr>
          <p:spPr>
            <a:xfrm>
              <a:off x="925725" y="3567650"/>
              <a:ext cx="49675" cy="47375"/>
            </a:xfrm>
            <a:custGeom>
              <a:rect b="b" l="l" r="r" t="t"/>
              <a:pathLst>
                <a:path extrusionOk="0" h="1895" w="1987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6"/>
            <p:cNvSpPr/>
            <p:nvPr/>
          </p:nvSpPr>
          <p:spPr>
            <a:xfrm>
              <a:off x="946850" y="3693750"/>
              <a:ext cx="43375" cy="51675"/>
            </a:xfrm>
            <a:custGeom>
              <a:rect b="b" l="l" r="r" t="t"/>
              <a:pathLst>
                <a:path extrusionOk="0" h="2067" w="1735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6"/>
            <p:cNvSpPr/>
            <p:nvPr/>
          </p:nvSpPr>
          <p:spPr>
            <a:xfrm>
              <a:off x="1070675" y="3739125"/>
              <a:ext cx="41675" cy="49350"/>
            </a:xfrm>
            <a:custGeom>
              <a:rect b="b" l="l" r="r" t="t"/>
              <a:pathLst>
                <a:path extrusionOk="0" h="1974" w="1667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6"/>
            <p:cNvSpPr/>
            <p:nvPr/>
          </p:nvSpPr>
          <p:spPr>
            <a:xfrm>
              <a:off x="1157400" y="3674925"/>
              <a:ext cx="44525" cy="41675"/>
            </a:xfrm>
            <a:custGeom>
              <a:rect b="b" l="l" r="r" t="t"/>
              <a:pathLst>
                <a:path extrusionOk="0" h="1667" w="1781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6"/>
            <p:cNvSpPr/>
            <p:nvPr/>
          </p:nvSpPr>
          <p:spPr>
            <a:xfrm>
              <a:off x="1173950" y="3534550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6"/>
            <p:cNvSpPr/>
            <p:nvPr/>
          </p:nvSpPr>
          <p:spPr>
            <a:xfrm>
              <a:off x="1107175" y="3440400"/>
              <a:ext cx="41700" cy="48175"/>
            </a:xfrm>
            <a:custGeom>
              <a:rect b="b" l="l" r="r" t="t"/>
              <a:pathLst>
                <a:path extrusionOk="0" h="1927" w="1668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6"/>
            <p:cNvSpPr/>
            <p:nvPr/>
          </p:nvSpPr>
          <p:spPr>
            <a:xfrm>
              <a:off x="977650" y="3383475"/>
              <a:ext cx="50825" cy="51225"/>
            </a:xfrm>
            <a:custGeom>
              <a:rect b="b" l="l" r="r" t="t"/>
              <a:pathLst>
                <a:path extrusionOk="0" h="2049" w="2033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6"/>
            <p:cNvSpPr/>
            <p:nvPr/>
          </p:nvSpPr>
          <p:spPr>
            <a:xfrm>
              <a:off x="881225" y="3473475"/>
              <a:ext cx="46800" cy="47825"/>
            </a:xfrm>
            <a:custGeom>
              <a:rect b="b" l="l" r="r" t="t"/>
              <a:pathLst>
                <a:path extrusionOk="0" h="1913" w="1872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6"/>
            <p:cNvSpPr/>
            <p:nvPr/>
          </p:nvSpPr>
          <p:spPr>
            <a:xfrm>
              <a:off x="819575" y="3607200"/>
              <a:ext cx="45125" cy="49900"/>
            </a:xfrm>
            <a:custGeom>
              <a:rect b="b" l="l" r="r" t="t"/>
              <a:pathLst>
                <a:path extrusionOk="0" h="1996" w="1805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6"/>
            <p:cNvSpPr/>
            <p:nvPr/>
          </p:nvSpPr>
          <p:spPr>
            <a:xfrm>
              <a:off x="855525" y="3754800"/>
              <a:ext cx="41700" cy="49675"/>
            </a:xfrm>
            <a:custGeom>
              <a:rect b="b" l="l" r="r" t="t"/>
              <a:pathLst>
                <a:path extrusionOk="0" h="1987" w="1668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6"/>
            <p:cNvSpPr/>
            <p:nvPr/>
          </p:nvSpPr>
          <p:spPr>
            <a:xfrm>
              <a:off x="1003900" y="3859000"/>
              <a:ext cx="49100" cy="46850"/>
            </a:xfrm>
            <a:custGeom>
              <a:rect b="b" l="l" r="r" t="t"/>
              <a:pathLst>
                <a:path extrusionOk="0" h="1874" w="1964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6"/>
            <p:cNvSpPr/>
            <p:nvPr/>
          </p:nvSpPr>
          <p:spPr>
            <a:xfrm>
              <a:off x="1181375" y="3800650"/>
              <a:ext cx="47375" cy="53000"/>
            </a:xfrm>
            <a:custGeom>
              <a:rect b="b" l="l" r="r" t="t"/>
              <a:pathLst>
                <a:path extrusionOk="0" h="2120" w="1895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6"/>
            <p:cNvSpPr/>
            <p:nvPr/>
          </p:nvSpPr>
          <p:spPr>
            <a:xfrm>
              <a:off x="1273250" y="3659075"/>
              <a:ext cx="48525" cy="51250"/>
            </a:xfrm>
            <a:custGeom>
              <a:rect b="b" l="l" r="r" t="t"/>
              <a:pathLst>
                <a:path extrusionOk="0" h="2050" w="1941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6"/>
            <p:cNvSpPr/>
            <p:nvPr/>
          </p:nvSpPr>
          <p:spPr>
            <a:xfrm>
              <a:off x="1284650" y="3505575"/>
              <a:ext cx="45100" cy="53250"/>
            </a:xfrm>
            <a:custGeom>
              <a:rect b="b" l="l" r="r" t="t"/>
              <a:pathLst>
                <a:path extrusionOk="0" h="2130" w="1804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6"/>
            <p:cNvSpPr/>
            <p:nvPr/>
          </p:nvSpPr>
          <p:spPr>
            <a:xfrm>
              <a:off x="1249850" y="3394925"/>
              <a:ext cx="600" cy="975"/>
            </a:xfrm>
            <a:custGeom>
              <a:rect b="b" l="l" r="r" t="t"/>
              <a:pathLst>
                <a:path extrusionOk="0" h="39" w="24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6"/>
            <p:cNvSpPr/>
            <p:nvPr/>
          </p:nvSpPr>
          <p:spPr>
            <a:xfrm>
              <a:off x="1203050" y="3383325"/>
              <a:ext cx="49675" cy="42825"/>
            </a:xfrm>
            <a:custGeom>
              <a:rect b="b" l="l" r="r" t="t"/>
              <a:pathLst>
                <a:path extrusionOk="0" h="1713" w="1987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6"/>
            <p:cNvSpPr/>
            <p:nvPr/>
          </p:nvSpPr>
          <p:spPr>
            <a:xfrm>
              <a:off x="1083225" y="3300150"/>
              <a:ext cx="43950" cy="42550"/>
            </a:xfrm>
            <a:custGeom>
              <a:rect b="b" l="l" r="r" t="t"/>
              <a:pathLst>
                <a:path extrusionOk="0" h="1702" w="1758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6"/>
            <p:cNvSpPr/>
            <p:nvPr/>
          </p:nvSpPr>
          <p:spPr>
            <a:xfrm>
              <a:off x="882925" y="3315425"/>
              <a:ext cx="46825" cy="48525"/>
            </a:xfrm>
            <a:custGeom>
              <a:rect b="b" l="l" r="r" t="t"/>
              <a:pathLst>
                <a:path extrusionOk="0" h="1941" w="1873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778500" y="3442100"/>
              <a:ext cx="41675" cy="44750"/>
            </a:xfrm>
            <a:custGeom>
              <a:rect b="b" l="l" r="r" t="t"/>
              <a:pathLst>
                <a:path extrusionOk="0" h="1790" w="1667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703175" y="3628400"/>
              <a:ext cx="42825" cy="40825"/>
            </a:xfrm>
            <a:custGeom>
              <a:rect b="b" l="l" r="r" t="t"/>
              <a:pathLst>
                <a:path extrusionOk="0" h="1633" w="1713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749400" y="3799875"/>
              <a:ext cx="45675" cy="45125"/>
            </a:xfrm>
            <a:custGeom>
              <a:rect b="b" l="l" r="r" t="t"/>
              <a:pathLst>
                <a:path extrusionOk="0" h="1805" w="1827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888075" y="3920575"/>
              <a:ext cx="43375" cy="44475"/>
            </a:xfrm>
            <a:custGeom>
              <a:rect b="b" l="l" r="r" t="t"/>
              <a:pathLst>
                <a:path extrusionOk="0" h="1779" w="1735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6"/>
            <p:cNvSpPr/>
            <p:nvPr/>
          </p:nvSpPr>
          <p:spPr>
            <a:xfrm>
              <a:off x="1070675" y="3952375"/>
              <a:ext cx="43375" cy="43250"/>
            </a:xfrm>
            <a:custGeom>
              <a:rect b="b" l="l" r="r" t="t"/>
              <a:pathLst>
                <a:path extrusionOk="0" h="1730" w="1735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1262400" y="3871225"/>
              <a:ext cx="41100" cy="47800"/>
            </a:xfrm>
            <a:custGeom>
              <a:rect b="b" l="l" r="r" t="t"/>
              <a:pathLst>
                <a:path extrusionOk="0" h="1912" w="1644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1322325" y="3765075"/>
              <a:ext cx="41675" cy="46525"/>
            </a:xfrm>
            <a:custGeom>
              <a:rect b="b" l="l" r="r" t="t"/>
              <a:pathLst>
                <a:path extrusionOk="0" h="1861" w="1667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1382800" y="3611000"/>
              <a:ext cx="46250" cy="51950"/>
            </a:xfrm>
            <a:custGeom>
              <a:rect b="b" l="l" r="r" t="t"/>
              <a:pathLst>
                <a:path extrusionOk="0" h="2078" w="185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1351425" y="3407600"/>
              <a:ext cx="43375" cy="47650"/>
            </a:xfrm>
            <a:custGeom>
              <a:rect b="b" l="l" r="r" t="t"/>
              <a:pathLst>
                <a:path extrusionOk="0" h="1906" w="1735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1240150" y="3286325"/>
              <a:ext cx="45100" cy="44375"/>
            </a:xfrm>
            <a:custGeom>
              <a:rect b="b" l="l" r="r" t="t"/>
              <a:pathLst>
                <a:path extrusionOk="0" h="1775" w="1804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SECTION_TITLE_AND_DESCRIPTION_1"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7"/>
          <p:cNvSpPr txBox="1"/>
          <p:nvPr>
            <p:ph type="title"/>
          </p:nvPr>
        </p:nvSpPr>
        <p:spPr>
          <a:xfrm>
            <a:off x="786325" y="1690038"/>
            <a:ext cx="33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1" name="Google Shape;1611;p47"/>
          <p:cNvSpPr txBox="1"/>
          <p:nvPr>
            <p:ph idx="1" type="subTitle"/>
          </p:nvPr>
        </p:nvSpPr>
        <p:spPr>
          <a:xfrm>
            <a:off x="786328" y="2662063"/>
            <a:ext cx="3391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2" name="Google Shape;1612;p47"/>
          <p:cNvSpPr/>
          <p:nvPr/>
        </p:nvSpPr>
        <p:spPr>
          <a:xfrm rot="10800000">
            <a:off x="4444456" y="4143179"/>
            <a:ext cx="4718504" cy="1017753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7"/>
          <p:cNvSpPr/>
          <p:nvPr/>
        </p:nvSpPr>
        <p:spPr>
          <a:xfrm rot="10800000">
            <a:off x="-9291" y="-11654"/>
            <a:ext cx="5691765" cy="1636180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4" name="Google Shape;1614;p47"/>
          <p:cNvGrpSpPr/>
          <p:nvPr/>
        </p:nvGrpSpPr>
        <p:grpSpPr>
          <a:xfrm rot="10800000">
            <a:off x="-87147" y="250253"/>
            <a:ext cx="671650" cy="976575"/>
            <a:chOff x="6754175" y="1092800"/>
            <a:chExt cx="671650" cy="976575"/>
          </a:xfrm>
        </p:grpSpPr>
        <p:sp>
          <p:nvSpPr>
            <p:cNvPr id="1615" name="Google Shape;1615;p47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8" name="Google Shape;1638;p47"/>
          <p:cNvGrpSpPr/>
          <p:nvPr/>
        </p:nvGrpSpPr>
        <p:grpSpPr>
          <a:xfrm rot="10800000">
            <a:off x="5191878" y="-133209"/>
            <a:ext cx="1067700" cy="1029050"/>
            <a:chOff x="4445375" y="3754025"/>
            <a:chExt cx="1067700" cy="1029050"/>
          </a:xfrm>
        </p:grpSpPr>
        <p:sp>
          <p:nvSpPr>
            <p:cNvPr id="1639" name="Google Shape;1639;p47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7"/>
          <p:cNvGrpSpPr/>
          <p:nvPr/>
        </p:nvGrpSpPr>
        <p:grpSpPr>
          <a:xfrm>
            <a:off x="-109797" y="4384078"/>
            <a:ext cx="572925" cy="787025"/>
            <a:chOff x="3127800" y="2228675"/>
            <a:chExt cx="572925" cy="787025"/>
          </a:xfrm>
        </p:grpSpPr>
        <p:sp>
          <p:nvSpPr>
            <p:cNvPr id="1647" name="Google Shape;1647;p47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48"/>
          <p:cNvSpPr/>
          <p:nvPr/>
        </p:nvSpPr>
        <p:spPr>
          <a:xfrm rot="-825063">
            <a:off x="-452424" y="-959787"/>
            <a:ext cx="8990661" cy="3255571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8"/>
          <p:cNvSpPr/>
          <p:nvPr/>
        </p:nvSpPr>
        <p:spPr>
          <a:xfrm>
            <a:off x="3219046" y="3770350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48"/>
          <p:cNvSpPr txBox="1"/>
          <p:nvPr>
            <p:ph type="title"/>
          </p:nvPr>
        </p:nvSpPr>
        <p:spPr>
          <a:xfrm>
            <a:off x="2476975" y="548255"/>
            <a:ext cx="41901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665" name="Google Shape;1665;p48"/>
          <p:cNvSpPr txBox="1"/>
          <p:nvPr/>
        </p:nvSpPr>
        <p:spPr>
          <a:xfrm>
            <a:off x="2573700" y="3633300"/>
            <a:ext cx="3996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2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,</a:t>
            </a:r>
            <a:r>
              <a:rPr b="0" i="0" lang="en" sz="12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including icons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66" name="Google Shape;1666;p48"/>
          <p:cNvSpPr txBox="1"/>
          <p:nvPr>
            <p:ph idx="1" type="subTitle"/>
          </p:nvPr>
        </p:nvSpPr>
        <p:spPr>
          <a:xfrm>
            <a:off x="2573700" y="1580075"/>
            <a:ext cx="3996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67" name="Google Shape;1667;p48"/>
          <p:cNvGrpSpPr/>
          <p:nvPr/>
        </p:nvGrpSpPr>
        <p:grpSpPr>
          <a:xfrm flipH="1">
            <a:off x="89846" y="44013"/>
            <a:ext cx="999200" cy="990975"/>
            <a:chOff x="3102700" y="494350"/>
            <a:chExt cx="999200" cy="990975"/>
          </a:xfrm>
        </p:grpSpPr>
        <p:sp>
          <p:nvSpPr>
            <p:cNvPr id="1668" name="Google Shape;1668;p48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0" name="Google Shape;1700;p48"/>
          <p:cNvGrpSpPr/>
          <p:nvPr/>
        </p:nvGrpSpPr>
        <p:grpSpPr>
          <a:xfrm flipH="1">
            <a:off x="-247916" y="2052350"/>
            <a:ext cx="499325" cy="491150"/>
            <a:chOff x="5045125" y="935250"/>
            <a:chExt cx="499325" cy="491150"/>
          </a:xfrm>
        </p:grpSpPr>
        <p:sp>
          <p:nvSpPr>
            <p:cNvPr id="1701" name="Google Shape;1701;p48"/>
            <p:cNvSpPr/>
            <p:nvPr/>
          </p:nvSpPr>
          <p:spPr>
            <a:xfrm>
              <a:off x="5045125" y="935250"/>
              <a:ext cx="499325" cy="491150"/>
            </a:xfrm>
            <a:custGeom>
              <a:rect b="b" l="l" r="r" t="t"/>
              <a:pathLst>
                <a:path extrusionOk="0" h="19646" w="19973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5110175" y="1017625"/>
              <a:ext cx="366375" cy="339850"/>
            </a:xfrm>
            <a:custGeom>
              <a:rect b="b" l="l" r="r" t="t"/>
              <a:pathLst>
                <a:path extrusionOk="0" h="13594" w="14655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5224300" y="1133125"/>
              <a:ext cx="132400" cy="128250"/>
            </a:xfrm>
            <a:custGeom>
              <a:rect b="b" l="l" r="r" t="t"/>
              <a:pathLst>
                <a:path extrusionOk="0" h="5130" w="5296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4" name="Google Shape;1704;p48"/>
          <p:cNvGrpSpPr/>
          <p:nvPr/>
        </p:nvGrpSpPr>
        <p:grpSpPr>
          <a:xfrm flipH="1">
            <a:off x="8472496" y="4317150"/>
            <a:ext cx="572925" cy="787025"/>
            <a:chOff x="3127800" y="2228675"/>
            <a:chExt cx="572925" cy="787025"/>
          </a:xfrm>
        </p:grpSpPr>
        <p:sp>
          <p:nvSpPr>
            <p:cNvPr id="1705" name="Google Shape;1705;p48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9" name="Google Shape;1719;p48"/>
          <p:cNvSpPr/>
          <p:nvPr/>
        </p:nvSpPr>
        <p:spPr>
          <a:xfrm flipH="1" rot="-972023">
            <a:off x="6795719" y="4795538"/>
            <a:ext cx="1223185" cy="348153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0" name="Google Shape;1720;p48"/>
          <p:cNvGrpSpPr/>
          <p:nvPr/>
        </p:nvGrpSpPr>
        <p:grpSpPr>
          <a:xfrm flipH="1">
            <a:off x="1899046" y="-129850"/>
            <a:ext cx="465675" cy="498700"/>
            <a:chOff x="6693675" y="2186900"/>
            <a:chExt cx="465675" cy="498700"/>
          </a:xfrm>
        </p:grpSpPr>
        <p:sp>
          <p:nvSpPr>
            <p:cNvPr id="1721" name="Google Shape;1721;p48"/>
            <p:cNvSpPr/>
            <p:nvPr/>
          </p:nvSpPr>
          <p:spPr>
            <a:xfrm>
              <a:off x="6693675" y="2571325"/>
              <a:ext cx="71350" cy="48525"/>
            </a:xfrm>
            <a:custGeom>
              <a:rect b="b" l="l" r="r" t="t"/>
              <a:pathLst>
                <a:path extrusionOk="0" h="1941" w="2854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6814650" y="2499725"/>
              <a:ext cx="76500" cy="54050"/>
            </a:xfrm>
            <a:custGeom>
              <a:rect b="b" l="l" r="r" t="t"/>
              <a:pathLst>
                <a:path extrusionOk="0" h="2162" w="306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6921925" y="2420000"/>
              <a:ext cx="64525" cy="61750"/>
            </a:xfrm>
            <a:custGeom>
              <a:rect b="b" l="l" r="r" t="t"/>
              <a:pathLst>
                <a:path extrusionOk="0" h="2470" w="2581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7018950" y="2307550"/>
              <a:ext cx="50800" cy="71625"/>
            </a:xfrm>
            <a:custGeom>
              <a:rect b="b" l="l" r="r" t="t"/>
              <a:pathLst>
                <a:path extrusionOk="0" h="2865" w="2032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7068575" y="2186900"/>
              <a:ext cx="42825" cy="76700"/>
            </a:xfrm>
            <a:custGeom>
              <a:rect b="b" l="l" r="r" t="t"/>
              <a:pathLst>
                <a:path extrusionOk="0" h="3068" w="1713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7097125" y="2266025"/>
              <a:ext cx="45100" cy="79475"/>
            </a:xfrm>
            <a:custGeom>
              <a:rect b="b" l="l" r="r" t="t"/>
              <a:pathLst>
                <a:path extrusionOk="0" h="3179" w="1804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7011525" y="2425225"/>
              <a:ext cx="58800" cy="64650"/>
            </a:xfrm>
            <a:custGeom>
              <a:rect b="b" l="l" r="r" t="t"/>
              <a:pathLst>
                <a:path extrusionOk="0" h="2586" w="2352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6885400" y="2530500"/>
              <a:ext cx="77075" cy="63675"/>
            </a:xfrm>
            <a:custGeom>
              <a:rect b="b" l="l" r="r" t="t"/>
              <a:pathLst>
                <a:path extrusionOk="0" h="2547" w="3083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6777575" y="2605100"/>
              <a:ext cx="68500" cy="43750"/>
            </a:xfrm>
            <a:custGeom>
              <a:rect b="b" l="l" r="r" t="t"/>
              <a:pathLst>
                <a:path extrusionOk="0" h="1750" w="274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6858600" y="2627675"/>
              <a:ext cx="78775" cy="57925"/>
            </a:xfrm>
            <a:custGeom>
              <a:rect b="b" l="l" r="r" t="t"/>
              <a:pathLst>
                <a:path extrusionOk="0" h="2317" w="3151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6997825" y="2522725"/>
              <a:ext cx="65650" cy="69800"/>
            </a:xfrm>
            <a:custGeom>
              <a:rect b="b" l="l" r="r" t="t"/>
              <a:pathLst>
                <a:path extrusionOk="0" h="2792" w="2626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7096550" y="2366250"/>
              <a:ext cx="62800" cy="91975"/>
            </a:xfrm>
            <a:custGeom>
              <a:rect b="b" l="l" r="r" t="t"/>
              <a:pathLst>
                <a:path extrusionOk="0" h="3679" w="2512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48"/>
          <p:cNvGrpSpPr/>
          <p:nvPr/>
        </p:nvGrpSpPr>
        <p:grpSpPr>
          <a:xfrm flipH="1">
            <a:off x="8681895" y="3383375"/>
            <a:ext cx="416575" cy="426150"/>
            <a:chOff x="5045125" y="2936525"/>
            <a:chExt cx="416575" cy="426150"/>
          </a:xfrm>
        </p:grpSpPr>
        <p:sp>
          <p:nvSpPr>
            <p:cNvPr id="1734" name="Google Shape;1734;p48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/>
          <p:nvPr/>
        </p:nvSpPr>
        <p:spPr>
          <a:xfrm flipH="1">
            <a:off x="3761724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 flipH="1">
            <a:off x="-10415" y="3681600"/>
            <a:ext cx="5085340" cy="1461854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06750" y="1522150"/>
            <a:ext cx="67305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indent="-3111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indent="-3111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2" name="Google Shape;182;p19"/>
          <p:cNvGrpSpPr/>
          <p:nvPr/>
        </p:nvGrpSpPr>
        <p:grpSpPr>
          <a:xfrm>
            <a:off x="8285150" y="-214100"/>
            <a:ext cx="1067700" cy="1029050"/>
            <a:chOff x="4445375" y="3754025"/>
            <a:chExt cx="1067700" cy="1029050"/>
          </a:xfrm>
        </p:grpSpPr>
        <p:sp>
          <p:nvSpPr>
            <p:cNvPr id="183" name="Google Shape;183;p19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9"/>
          <p:cNvGrpSpPr/>
          <p:nvPr/>
        </p:nvGrpSpPr>
        <p:grpSpPr>
          <a:xfrm rot="-1413944">
            <a:off x="24" y="4167079"/>
            <a:ext cx="671649" cy="976573"/>
            <a:chOff x="6754175" y="1092800"/>
            <a:chExt cx="671650" cy="976575"/>
          </a:xfrm>
        </p:grpSpPr>
        <p:sp>
          <p:nvSpPr>
            <p:cNvPr id="191" name="Google Shape;191;p19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8679950" y="976150"/>
            <a:ext cx="416575" cy="426150"/>
            <a:chOff x="5045125" y="2936525"/>
            <a:chExt cx="416575" cy="426150"/>
          </a:xfrm>
        </p:grpSpPr>
        <p:sp>
          <p:nvSpPr>
            <p:cNvPr id="215" name="Google Shape;215;p19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9"/>
          <p:cNvSpPr/>
          <p:nvPr/>
        </p:nvSpPr>
        <p:spPr>
          <a:xfrm>
            <a:off x="4431175" y="4739775"/>
            <a:ext cx="1028079" cy="292585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 flipH="1" rot="825258">
            <a:off x="3410266" y="-665371"/>
            <a:ext cx="6062828" cy="2195385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978400" y="3537738"/>
            <a:ext cx="3410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2" name="Google Shape;222;p20"/>
          <p:cNvSpPr txBox="1"/>
          <p:nvPr>
            <p:ph idx="2" type="body"/>
          </p:nvPr>
        </p:nvSpPr>
        <p:spPr>
          <a:xfrm>
            <a:off x="4755500" y="3537738"/>
            <a:ext cx="3410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3" name="Google Shape;223;p20"/>
          <p:cNvSpPr/>
          <p:nvPr/>
        </p:nvSpPr>
        <p:spPr>
          <a:xfrm flipH="1" rot="10800000">
            <a:off x="-32800" y="4651603"/>
            <a:ext cx="3340365" cy="720497"/>
          </a:xfrm>
          <a:custGeom>
            <a:rect b="b" l="l" r="r" t="t"/>
            <a:pathLst>
              <a:path extrusionOk="0" h="54895" w="254504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>
            <a:off x="8284125" y="116550"/>
            <a:ext cx="671650" cy="976575"/>
            <a:chOff x="6754175" y="1092800"/>
            <a:chExt cx="671650" cy="976575"/>
          </a:xfrm>
        </p:grpSpPr>
        <p:sp>
          <p:nvSpPr>
            <p:cNvPr id="225" name="Google Shape;225;p20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20"/>
          <p:cNvGrpSpPr/>
          <p:nvPr/>
        </p:nvGrpSpPr>
        <p:grpSpPr>
          <a:xfrm>
            <a:off x="95400" y="4426225"/>
            <a:ext cx="446250" cy="453375"/>
            <a:chOff x="4350100" y="1147775"/>
            <a:chExt cx="446250" cy="453375"/>
          </a:xfrm>
        </p:grpSpPr>
        <p:sp>
          <p:nvSpPr>
            <p:cNvPr id="249" name="Google Shape;249;p20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/>
          <p:nvPr/>
        </p:nvSpPr>
        <p:spPr>
          <a:xfrm>
            <a:off x="-10415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5" name="Google Shape;255;p21"/>
          <p:cNvSpPr/>
          <p:nvPr/>
        </p:nvSpPr>
        <p:spPr>
          <a:xfrm>
            <a:off x="6035050" y="4238577"/>
            <a:ext cx="3147959" cy="904926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21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257" name="Google Shape;257;p21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1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272" name="Google Shape;272;p21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1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276" name="Google Shape;276;p21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/>
          <p:nvPr>
            <p:ph type="ctrTitle"/>
          </p:nvPr>
        </p:nvSpPr>
        <p:spPr>
          <a:xfrm>
            <a:off x="1361100" y="2015660"/>
            <a:ext cx="64218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5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2" type="title"/>
          </p:nvPr>
        </p:nvSpPr>
        <p:spPr>
          <a:xfrm>
            <a:off x="3240600" y="3030340"/>
            <a:ext cx="2662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/>
        </p:txBody>
      </p:sp>
      <p:sp>
        <p:nvSpPr>
          <p:cNvPr id="286" name="Google Shape;286;p22"/>
          <p:cNvSpPr/>
          <p:nvPr/>
        </p:nvSpPr>
        <p:spPr>
          <a:xfrm>
            <a:off x="0" y="0"/>
            <a:ext cx="8909000" cy="32212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3245278" y="3770350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2"/>
          <p:cNvGrpSpPr/>
          <p:nvPr/>
        </p:nvGrpSpPr>
        <p:grpSpPr>
          <a:xfrm>
            <a:off x="4492625" y="4407813"/>
            <a:ext cx="572925" cy="787025"/>
            <a:chOff x="3127800" y="2228675"/>
            <a:chExt cx="572925" cy="787025"/>
          </a:xfrm>
        </p:grpSpPr>
        <p:sp>
          <p:nvSpPr>
            <p:cNvPr id="289" name="Google Shape;289;p22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2"/>
          <p:cNvGrpSpPr/>
          <p:nvPr/>
        </p:nvGrpSpPr>
        <p:grpSpPr>
          <a:xfrm>
            <a:off x="5812100" y="402675"/>
            <a:ext cx="1067675" cy="1029425"/>
            <a:chOff x="493750" y="169525"/>
            <a:chExt cx="1067675" cy="1029425"/>
          </a:xfrm>
        </p:grpSpPr>
        <p:sp>
          <p:nvSpPr>
            <p:cNvPr id="304" name="Google Shape;304;p22"/>
            <p:cNvSpPr/>
            <p:nvPr/>
          </p:nvSpPr>
          <p:spPr>
            <a:xfrm>
              <a:off x="493750" y="169525"/>
              <a:ext cx="1067675" cy="1029425"/>
            </a:xfrm>
            <a:custGeom>
              <a:rect b="b" l="l" r="r" t="t"/>
              <a:pathLst>
                <a:path extrusionOk="0" h="41177" w="42707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574225" y="244725"/>
              <a:ext cx="900475" cy="847975"/>
            </a:xfrm>
            <a:custGeom>
              <a:rect b="b" l="l" r="r" t="t"/>
              <a:pathLst>
                <a:path extrusionOk="0" h="33919" w="36019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32850" y="343575"/>
              <a:ext cx="575225" cy="578625"/>
            </a:xfrm>
            <a:custGeom>
              <a:rect b="b" l="l" r="r" t="t"/>
              <a:pathLst>
                <a:path extrusionOk="0" h="23145" w="23009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880650" y="510075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1022725" y="64942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1025575" y="638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963950" y="606625"/>
              <a:ext cx="82775" cy="69900"/>
            </a:xfrm>
            <a:custGeom>
              <a:rect b="b" l="l" r="r" t="t"/>
              <a:pathLst>
                <a:path extrusionOk="0" h="2796" w="3311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6720275" y="-50700"/>
            <a:ext cx="446250" cy="453375"/>
            <a:chOff x="4350100" y="1147775"/>
            <a:chExt cx="446250" cy="453375"/>
          </a:xfrm>
        </p:grpSpPr>
        <p:sp>
          <p:nvSpPr>
            <p:cNvPr id="312" name="Google Shape;312;p22"/>
            <p:cNvSpPr/>
            <p:nvPr/>
          </p:nvSpPr>
          <p:spPr>
            <a:xfrm>
              <a:off x="4587475" y="1395350"/>
              <a:ext cx="208875" cy="205800"/>
            </a:xfrm>
            <a:custGeom>
              <a:rect b="b" l="l" r="r" t="t"/>
              <a:pathLst>
                <a:path extrusionOk="0" h="8232" w="8355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350100" y="1473750"/>
              <a:ext cx="95875" cy="93525"/>
            </a:xfrm>
            <a:custGeom>
              <a:rect b="b" l="l" r="r" t="t"/>
              <a:pathLst>
                <a:path extrusionOk="0" h="3741" w="3835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4386600" y="1147775"/>
              <a:ext cx="162675" cy="170425"/>
            </a:xfrm>
            <a:custGeom>
              <a:rect b="b" l="l" r="r" t="t"/>
              <a:pathLst>
                <a:path extrusionOk="0" h="6817" w="6507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/>
          <p:nvPr/>
        </p:nvSpPr>
        <p:spPr>
          <a:xfrm>
            <a:off x="8752025" y="4189250"/>
            <a:ext cx="1223175" cy="348150"/>
          </a:xfrm>
          <a:custGeom>
            <a:rect b="b" l="l" r="r" t="t"/>
            <a:pathLst>
              <a:path extrusionOk="0" h="13926" w="48927">
                <a:moveTo>
                  <a:pt x="11396" y="757"/>
                </a:moveTo>
                <a:cubicBezTo>
                  <a:pt x="12294" y="757"/>
                  <a:pt x="11286" y="2680"/>
                  <a:pt x="11060" y="3133"/>
                </a:cubicBezTo>
                <a:cubicBezTo>
                  <a:pt x="10535" y="4137"/>
                  <a:pt x="9918" y="5073"/>
                  <a:pt x="9211" y="5964"/>
                </a:cubicBezTo>
                <a:cubicBezTo>
                  <a:pt x="8343" y="7059"/>
                  <a:pt x="7293" y="8086"/>
                  <a:pt x="6152" y="8954"/>
                </a:cubicBezTo>
                <a:cubicBezTo>
                  <a:pt x="6152" y="8680"/>
                  <a:pt x="6175" y="8406"/>
                  <a:pt x="6221" y="8155"/>
                </a:cubicBezTo>
                <a:cubicBezTo>
                  <a:pt x="6335" y="7150"/>
                  <a:pt x="6609" y="6146"/>
                  <a:pt x="6997" y="5210"/>
                </a:cubicBezTo>
                <a:cubicBezTo>
                  <a:pt x="7727" y="3453"/>
                  <a:pt x="9119" y="1467"/>
                  <a:pt x="11037" y="828"/>
                </a:cubicBezTo>
                <a:cubicBezTo>
                  <a:pt x="11181" y="779"/>
                  <a:pt x="11300" y="757"/>
                  <a:pt x="11396" y="757"/>
                </a:cubicBezTo>
                <a:close/>
                <a:moveTo>
                  <a:pt x="20378" y="1722"/>
                </a:moveTo>
                <a:cubicBezTo>
                  <a:pt x="20648" y="1722"/>
                  <a:pt x="20842" y="1864"/>
                  <a:pt x="20874" y="2243"/>
                </a:cubicBezTo>
                <a:cubicBezTo>
                  <a:pt x="20897" y="2677"/>
                  <a:pt x="20669" y="3133"/>
                  <a:pt x="20464" y="3498"/>
                </a:cubicBezTo>
                <a:cubicBezTo>
                  <a:pt x="20190" y="4001"/>
                  <a:pt x="19893" y="4457"/>
                  <a:pt x="19573" y="4914"/>
                </a:cubicBezTo>
                <a:cubicBezTo>
                  <a:pt x="18980" y="5804"/>
                  <a:pt x="18295" y="6603"/>
                  <a:pt x="17542" y="7356"/>
                </a:cubicBezTo>
                <a:cubicBezTo>
                  <a:pt x="16720" y="8178"/>
                  <a:pt x="15807" y="8931"/>
                  <a:pt x="14849" y="9570"/>
                </a:cubicBezTo>
                <a:cubicBezTo>
                  <a:pt x="14871" y="9022"/>
                  <a:pt x="14940" y="8497"/>
                  <a:pt x="15054" y="7995"/>
                </a:cubicBezTo>
                <a:cubicBezTo>
                  <a:pt x="15282" y="7013"/>
                  <a:pt x="15670" y="6055"/>
                  <a:pt x="16218" y="5187"/>
                </a:cubicBezTo>
                <a:cubicBezTo>
                  <a:pt x="16743" y="4297"/>
                  <a:pt x="17451" y="3521"/>
                  <a:pt x="18250" y="2859"/>
                </a:cubicBezTo>
                <a:cubicBezTo>
                  <a:pt x="18559" y="2599"/>
                  <a:pt x="19705" y="1722"/>
                  <a:pt x="20378" y="1722"/>
                </a:cubicBezTo>
                <a:close/>
                <a:moveTo>
                  <a:pt x="28114" y="3492"/>
                </a:moveTo>
                <a:cubicBezTo>
                  <a:pt x="28388" y="3492"/>
                  <a:pt x="28574" y="3695"/>
                  <a:pt x="28544" y="4115"/>
                </a:cubicBezTo>
                <a:cubicBezTo>
                  <a:pt x="28498" y="4640"/>
                  <a:pt x="28247" y="5119"/>
                  <a:pt x="27996" y="5553"/>
                </a:cubicBezTo>
                <a:cubicBezTo>
                  <a:pt x="27517" y="6511"/>
                  <a:pt x="26923" y="7401"/>
                  <a:pt x="26238" y="8223"/>
                </a:cubicBezTo>
                <a:cubicBezTo>
                  <a:pt x="25691" y="8908"/>
                  <a:pt x="25097" y="9547"/>
                  <a:pt x="24435" y="10118"/>
                </a:cubicBezTo>
                <a:cubicBezTo>
                  <a:pt x="24390" y="9867"/>
                  <a:pt x="24390" y="9593"/>
                  <a:pt x="24390" y="9342"/>
                </a:cubicBezTo>
                <a:cubicBezTo>
                  <a:pt x="24435" y="8200"/>
                  <a:pt x="24892" y="7082"/>
                  <a:pt x="25439" y="6100"/>
                </a:cubicBezTo>
                <a:cubicBezTo>
                  <a:pt x="25987" y="5210"/>
                  <a:pt x="26718" y="4206"/>
                  <a:pt x="27631" y="3658"/>
                </a:cubicBezTo>
                <a:cubicBezTo>
                  <a:pt x="27803" y="3548"/>
                  <a:pt x="27971" y="3492"/>
                  <a:pt x="28114" y="3492"/>
                </a:cubicBezTo>
                <a:close/>
                <a:moveTo>
                  <a:pt x="36360" y="3658"/>
                </a:moveTo>
                <a:cubicBezTo>
                  <a:pt x="36925" y="3658"/>
                  <a:pt x="37034" y="4238"/>
                  <a:pt x="36989" y="4708"/>
                </a:cubicBezTo>
                <a:cubicBezTo>
                  <a:pt x="36898" y="5690"/>
                  <a:pt x="36304" y="6671"/>
                  <a:pt x="35779" y="7493"/>
                </a:cubicBezTo>
                <a:cubicBezTo>
                  <a:pt x="35232" y="8360"/>
                  <a:pt x="34592" y="9136"/>
                  <a:pt x="33839" y="9821"/>
                </a:cubicBezTo>
                <a:cubicBezTo>
                  <a:pt x="33679" y="9958"/>
                  <a:pt x="33520" y="10118"/>
                  <a:pt x="33337" y="10255"/>
                </a:cubicBezTo>
                <a:cubicBezTo>
                  <a:pt x="33109" y="9342"/>
                  <a:pt x="33154" y="8360"/>
                  <a:pt x="33383" y="7447"/>
                </a:cubicBezTo>
                <a:cubicBezTo>
                  <a:pt x="33657" y="6352"/>
                  <a:pt x="34204" y="5324"/>
                  <a:pt x="35003" y="4503"/>
                </a:cubicBezTo>
                <a:cubicBezTo>
                  <a:pt x="35346" y="4137"/>
                  <a:pt x="35802" y="3658"/>
                  <a:pt x="36327" y="3658"/>
                </a:cubicBezTo>
                <a:cubicBezTo>
                  <a:pt x="36338" y="3658"/>
                  <a:pt x="36349" y="3658"/>
                  <a:pt x="36360" y="3658"/>
                </a:cubicBezTo>
                <a:close/>
                <a:moveTo>
                  <a:pt x="11404" y="1"/>
                </a:moveTo>
                <a:cubicBezTo>
                  <a:pt x="11366" y="1"/>
                  <a:pt x="11327" y="3"/>
                  <a:pt x="11288" y="6"/>
                </a:cubicBezTo>
                <a:cubicBezTo>
                  <a:pt x="10169" y="120"/>
                  <a:pt x="9051" y="1056"/>
                  <a:pt x="8298" y="1809"/>
                </a:cubicBezTo>
                <a:cubicBezTo>
                  <a:pt x="6609" y="3544"/>
                  <a:pt x="5696" y="5941"/>
                  <a:pt x="5445" y="8315"/>
                </a:cubicBezTo>
                <a:cubicBezTo>
                  <a:pt x="5399" y="8680"/>
                  <a:pt x="5376" y="9068"/>
                  <a:pt x="5399" y="9456"/>
                </a:cubicBezTo>
                <a:cubicBezTo>
                  <a:pt x="4988" y="9730"/>
                  <a:pt x="4577" y="9981"/>
                  <a:pt x="4121" y="10186"/>
                </a:cubicBezTo>
                <a:cubicBezTo>
                  <a:pt x="3339" y="10585"/>
                  <a:pt x="2484" y="10851"/>
                  <a:pt x="1619" y="10851"/>
                </a:cubicBezTo>
                <a:cubicBezTo>
                  <a:pt x="1297" y="10851"/>
                  <a:pt x="973" y="10814"/>
                  <a:pt x="651" y="10734"/>
                </a:cubicBezTo>
                <a:cubicBezTo>
                  <a:pt x="617" y="10726"/>
                  <a:pt x="584" y="10722"/>
                  <a:pt x="552" y="10722"/>
                </a:cubicBezTo>
                <a:cubicBezTo>
                  <a:pt x="146" y="10722"/>
                  <a:pt x="1" y="11358"/>
                  <a:pt x="446" y="11464"/>
                </a:cubicBezTo>
                <a:cubicBezTo>
                  <a:pt x="848" y="11567"/>
                  <a:pt x="1248" y="11615"/>
                  <a:pt x="1644" y="11615"/>
                </a:cubicBezTo>
                <a:cubicBezTo>
                  <a:pt x="3000" y="11615"/>
                  <a:pt x="4311" y="11060"/>
                  <a:pt x="5513" y="10300"/>
                </a:cubicBezTo>
                <a:cubicBezTo>
                  <a:pt x="5627" y="10780"/>
                  <a:pt x="5787" y="11236"/>
                  <a:pt x="6084" y="11624"/>
                </a:cubicBezTo>
                <a:cubicBezTo>
                  <a:pt x="6685" y="12477"/>
                  <a:pt x="7648" y="12820"/>
                  <a:pt x="8651" y="12820"/>
                </a:cubicBezTo>
                <a:cubicBezTo>
                  <a:pt x="8830" y="12820"/>
                  <a:pt x="9009" y="12809"/>
                  <a:pt x="9188" y="12788"/>
                </a:cubicBezTo>
                <a:cubicBezTo>
                  <a:pt x="10398" y="12628"/>
                  <a:pt x="11585" y="12172"/>
                  <a:pt x="12703" y="11647"/>
                </a:cubicBezTo>
                <a:cubicBezTo>
                  <a:pt x="13205" y="11419"/>
                  <a:pt x="13707" y="11145"/>
                  <a:pt x="14187" y="10871"/>
                </a:cubicBezTo>
                <a:cubicBezTo>
                  <a:pt x="14278" y="11350"/>
                  <a:pt x="14461" y="11807"/>
                  <a:pt x="14734" y="12218"/>
                </a:cubicBezTo>
                <a:cubicBezTo>
                  <a:pt x="15374" y="13199"/>
                  <a:pt x="16492" y="13747"/>
                  <a:pt x="17633" y="13884"/>
                </a:cubicBezTo>
                <a:cubicBezTo>
                  <a:pt x="17852" y="13912"/>
                  <a:pt x="18071" y="13926"/>
                  <a:pt x="18290" y="13926"/>
                </a:cubicBezTo>
                <a:cubicBezTo>
                  <a:pt x="20353" y="13926"/>
                  <a:pt x="22396" y="12721"/>
                  <a:pt x="24047" y="11442"/>
                </a:cubicBezTo>
                <a:cubicBezTo>
                  <a:pt x="24207" y="11738"/>
                  <a:pt x="24390" y="12035"/>
                  <a:pt x="24663" y="12286"/>
                </a:cubicBezTo>
                <a:cubicBezTo>
                  <a:pt x="25460" y="13072"/>
                  <a:pt x="26493" y="13364"/>
                  <a:pt x="27566" y="13364"/>
                </a:cubicBezTo>
                <a:cubicBezTo>
                  <a:pt x="28800" y="13364"/>
                  <a:pt x="30085" y="12978"/>
                  <a:pt x="31123" y="12514"/>
                </a:cubicBezTo>
                <a:cubicBezTo>
                  <a:pt x="31785" y="12218"/>
                  <a:pt x="32424" y="11852"/>
                  <a:pt x="33017" y="11442"/>
                </a:cubicBezTo>
                <a:cubicBezTo>
                  <a:pt x="33291" y="11898"/>
                  <a:pt x="33657" y="12309"/>
                  <a:pt x="34136" y="12628"/>
                </a:cubicBezTo>
                <a:cubicBezTo>
                  <a:pt x="34966" y="13164"/>
                  <a:pt x="35990" y="13341"/>
                  <a:pt x="36979" y="13341"/>
                </a:cubicBezTo>
                <a:cubicBezTo>
                  <a:pt x="37214" y="13341"/>
                  <a:pt x="37446" y="13331"/>
                  <a:pt x="37674" y="13313"/>
                </a:cubicBezTo>
                <a:cubicBezTo>
                  <a:pt x="40436" y="13085"/>
                  <a:pt x="42946" y="11875"/>
                  <a:pt x="45206" y="10369"/>
                </a:cubicBezTo>
                <a:cubicBezTo>
                  <a:pt x="46393" y="9593"/>
                  <a:pt x="47489" y="8771"/>
                  <a:pt x="48607" y="7926"/>
                </a:cubicBezTo>
                <a:cubicBezTo>
                  <a:pt x="48927" y="7682"/>
                  <a:pt x="48720" y="7190"/>
                  <a:pt x="48420" y="7190"/>
                </a:cubicBezTo>
                <a:cubicBezTo>
                  <a:pt x="48356" y="7190"/>
                  <a:pt x="48288" y="7212"/>
                  <a:pt x="48219" y="7265"/>
                </a:cubicBezTo>
                <a:cubicBezTo>
                  <a:pt x="46393" y="8657"/>
                  <a:pt x="44544" y="10049"/>
                  <a:pt x="42490" y="11099"/>
                </a:cubicBezTo>
                <a:cubicBezTo>
                  <a:pt x="40878" y="11915"/>
                  <a:pt x="38965" y="12605"/>
                  <a:pt x="37108" y="12605"/>
                </a:cubicBezTo>
                <a:cubicBezTo>
                  <a:pt x="36730" y="12605"/>
                  <a:pt x="36355" y="12576"/>
                  <a:pt x="35985" y="12514"/>
                </a:cubicBezTo>
                <a:cubicBezTo>
                  <a:pt x="35003" y="12332"/>
                  <a:pt x="34113" y="11852"/>
                  <a:pt x="33634" y="10985"/>
                </a:cubicBezTo>
                <a:cubicBezTo>
                  <a:pt x="34798" y="10072"/>
                  <a:pt x="35779" y="8954"/>
                  <a:pt x="36555" y="7698"/>
                </a:cubicBezTo>
                <a:cubicBezTo>
                  <a:pt x="37126" y="6762"/>
                  <a:pt x="37765" y="5575"/>
                  <a:pt x="37765" y="4457"/>
                </a:cubicBezTo>
                <a:cubicBezTo>
                  <a:pt x="37747" y="3547"/>
                  <a:pt x="37134" y="2913"/>
                  <a:pt x="36331" y="2913"/>
                </a:cubicBezTo>
                <a:cubicBezTo>
                  <a:pt x="36127" y="2913"/>
                  <a:pt x="35910" y="2954"/>
                  <a:pt x="35688" y="3042"/>
                </a:cubicBezTo>
                <a:cubicBezTo>
                  <a:pt x="34547" y="3521"/>
                  <a:pt x="33679" y="4754"/>
                  <a:pt x="33177" y="5827"/>
                </a:cubicBezTo>
                <a:cubicBezTo>
                  <a:pt x="32607" y="6991"/>
                  <a:pt x="32333" y="8292"/>
                  <a:pt x="32470" y="9593"/>
                </a:cubicBezTo>
                <a:cubicBezTo>
                  <a:pt x="32493" y="9981"/>
                  <a:pt x="32584" y="10369"/>
                  <a:pt x="32721" y="10734"/>
                </a:cubicBezTo>
                <a:cubicBezTo>
                  <a:pt x="31443" y="11647"/>
                  <a:pt x="29959" y="12355"/>
                  <a:pt x="28430" y="12537"/>
                </a:cubicBezTo>
                <a:cubicBezTo>
                  <a:pt x="28160" y="12576"/>
                  <a:pt x="27882" y="12598"/>
                  <a:pt x="27603" y="12598"/>
                </a:cubicBezTo>
                <a:cubicBezTo>
                  <a:pt x="26888" y="12598"/>
                  <a:pt x="26167" y="12452"/>
                  <a:pt x="25576" y="12058"/>
                </a:cubicBezTo>
                <a:cubicBezTo>
                  <a:pt x="25143" y="11761"/>
                  <a:pt x="24846" y="11373"/>
                  <a:pt x="24663" y="10917"/>
                </a:cubicBezTo>
                <a:cubicBezTo>
                  <a:pt x="24732" y="10871"/>
                  <a:pt x="24800" y="10825"/>
                  <a:pt x="24846" y="10757"/>
                </a:cubicBezTo>
                <a:cubicBezTo>
                  <a:pt x="25828" y="9912"/>
                  <a:pt x="26695" y="8954"/>
                  <a:pt x="27448" y="7926"/>
                </a:cubicBezTo>
                <a:cubicBezTo>
                  <a:pt x="28133" y="6945"/>
                  <a:pt x="28932" y="5804"/>
                  <a:pt x="29228" y="4617"/>
                </a:cubicBezTo>
                <a:cubicBezTo>
                  <a:pt x="29431" y="3765"/>
                  <a:pt x="29094" y="2716"/>
                  <a:pt x="28168" y="2716"/>
                </a:cubicBezTo>
                <a:cubicBezTo>
                  <a:pt x="28051" y="2716"/>
                  <a:pt x="27926" y="2732"/>
                  <a:pt x="27790" y="2768"/>
                </a:cubicBezTo>
                <a:cubicBezTo>
                  <a:pt x="27197" y="2905"/>
                  <a:pt x="26718" y="3361"/>
                  <a:pt x="26307" y="3772"/>
                </a:cubicBezTo>
                <a:cubicBezTo>
                  <a:pt x="25850" y="4229"/>
                  <a:pt x="25439" y="4731"/>
                  <a:pt x="25074" y="5279"/>
                </a:cubicBezTo>
                <a:cubicBezTo>
                  <a:pt x="24116" y="6717"/>
                  <a:pt x="23271" y="8908"/>
                  <a:pt x="23750" y="10688"/>
                </a:cubicBezTo>
                <a:cubicBezTo>
                  <a:pt x="22952" y="11327"/>
                  <a:pt x="22107" y="11875"/>
                  <a:pt x="21217" y="12332"/>
                </a:cubicBezTo>
                <a:cubicBezTo>
                  <a:pt x="20324" y="12778"/>
                  <a:pt x="19167" y="13136"/>
                  <a:pt x="18079" y="13136"/>
                </a:cubicBezTo>
                <a:cubicBezTo>
                  <a:pt x="16886" y="13136"/>
                  <a:pt x="15776" y="12705"/>
                  <a:pt x="15191" y="11487"/>
                </a:cubicBezTo>
                <a:cubicBezTo>
                  <a:pt x="15031" y="11168"/>
                  <a:pt x="14940" y="10802"/>
                  <a:pt x="14894" y="10437"/>
                </a:cubicBezTo>
                <a:cubicBezTo>
                  <a:pt x="15282" y="10209"/>
                  <a:pt x="15647" y="9958"/>
                  <a:pt x="16013" y="9684"/>
                </a:cubicBezTo>
                <a:cubicBezTo>
                  <a:pt x="18021" y="8155"/>
                  <a:pt x="19756" y="6260"/>
                  <a:pt x="21011" y="4069"/>
                </a:cubicBezTo>
                <a:cubicBezTo>
                  <a:pt x="21491" y="3270"/>
                  <a:pt x="22061" y="1923"/>
                  <a:pt x="21126" y="1216"/>
                </a:cubicBezTo>
                <a:cubicBezTo>
                  <a:pt x="20879" y="1026"/>
                  <a:pt x="20609" y="948"/>
                  <a:pt x="20328" y="948"/>
                </a:cubicBezTo>
                <a:cubicBezTo>
                  <a:pt x="19465" y="948"/>
                  <a:pt x="18510" y="1686"/>
                  <a:pt x="17907" y="2152"/>
                </a:cubicBezTo>
                <a:cubicBezTo>
                  <a:pt x="15990" y="3658"/>
                  <a:pt x="14620" y="5941"/>
                  <a:pt x="14209" y="8360"/>
                </a:cubicBezTo>
                <a:cubicBezTo>
                  <a:pt x="14118" y="8908"/>
                  <a:pt x="14072" y="9479"/>
                  <a:pt x="14095" y="10049"/>
                </a:cubicBezTo>
                <a:cubicBezTo>
                  <a:pt x="13547" y="10392"/>
                  <a:pt x="12977" y="10688"/>
                  <a:pt x="12383" y="10962"/>
                </a:cubicBezTo>
                <a:cubicBezTo>
                  <a:pt x="11422" y="11408"/>
                  <a:pt x="9924" y="12075"/>
                  <a:pt x="8628" y="12075"/>
                </a:cubicBezTo>
                <a:cubicBezTo>
                  <a:pt x="7801" y="12075"/>
                  <a:pt x="7057" y="11804"/>
                  <a:pt x="6586" y="11031"/>
                </a:cubicBezTo>
                <a:cubicBezTo>
                  <a:pt x="6380" y="10666"/>
                  <a:pt x="6266" y="10277"/>
                  <a:pt x="6198" y="9844"/>
                </a:cubicBezTo>
                <a:cubicBezTo>
                  <a:pt x="6746" y="9456"/>
                  <a:pt x="7248" y="9045"/>
                  <a:pt x="7727" y="8611"/>
                </a:cubicBezTo>
                <a:cubicBezTo>
                  <a:pt x="9690" y="6877"/>
                  <a:pt x="11311" y="4685"/>
                  <a:pt x="12315" y="2243"/>
                </a:cubicBezTo>
                <a:cubicBezTo>
                  <a:pt x="12498" y="1764"/>
                  <a:pt x="12657" y="1216"/>
                  <a:pt x="12475" y="714"/>
                </a:cubicBezTo>
                <a:cubicBezTo>
                  <a:pt x="12306" y="250"/>
                  <a:pt x="11866" y="1"/>
                  <a:pt x="11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22"/>
          <p:cNvGrpSpPr/>
          <p:nvPr/>
        </p:nvGrpSpPr>
        <p:grpSpPr>
          <a:xfrm rot="10800000">
            <a:off x="5023875" y="4453338"/>
            <a:ext cx="572925" cy="787025"/>
            <a:chOff x="3127800" y="2228675"/>
            <a:chExt cx="572925" cy="787025"/>
          </a:xfrm>
        </p:grpSpPr>
        <p:sp>
          <p:nvSpPr>
            <p:cNvPr id="317" name="Google Shape;317;p22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2"/>
          <p:cNvGrpSpPr/>
          <p:nvPr/>
        </p:nvGrpSpPr>
        <p:grpSpPr>
          <a:xfrm rot="-1413944">
            <a:off x="7978374" y="-141046"/>
            <a:ext cx="671649" cy="976573"/>
            <a:chOff x="6754175" y="1092800"/>
            <a:chExt cx="671650" cy="976575"/>
          </a:xfrm>
        </p:grpSpPr>
        <p:sp>
          <p:nvSpPr>
            <p:cNvPr id="332" name="Google Shape;332;p22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/>
          <p:nvPr/>
        </p:nvSpPr>
        <p:spPr>
          <a:xfrm flipH="1">
            <a:off x="0" y="3770350"/>
            <a:ext cx="5946200" cy="1373150"/>
          </a:xfrm>
          <a:custGeom>
            <a:rect b="b" l="l" r="r" t="t"/>
            <a:pathLst>
              <a:path extrusionOk="0" h="54926" w="237848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 flipH="1" rot="825063">
            <a:off x="627008" y="-959787"/>
            <a:ext cx="8990661" cy="3255571"/>
          </a:xfrm>
          <a:custGeom>
            <a:rect b="b" l="l" r="r" t="t"/>
            <a:pathLst>
              <a:path extrusionOk="0" h="125474" w="346512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3"/>
          <p:cNvSpPr txBox="1"/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9" name="Google Shape;359;p23"/>
          <p:cNvSpPr txBox="1"/>
          <p:nvPr>
            <p:ph idx="2" type="title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60" name="Google Shape;360;p23"/>
          <p:cNvSpPr txBox="1"/>
          <p:nvPr>
            <p:ph idx="1" type="subTitle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1" name="Google Shape;361;p23"/>
          <p:cNvGrpSpPr/>
          <p:nvPr/>
        </p:nvGrpSpPr>
        <p:grpSpPr>
          <a:xfrm>
            <a:off x="8076200" y="44013"/>
            <a:ext cx="999200" cy="990975"/>
            <a:chOff x="3102700" y="494350"/>
            <a:chExt cx="999200" cy="990975"/>
          </a:xfrm>
        </p:grpSpPr>
        <p:sp>
          <p:nvSpPr>
            <p:cNvPr id="362" name="Google Shape;362;p23"/>
            <p:cNvSpPr/>
            <p:nvPr/>
          </p:nvSpPr>
          <p:spPr>
            <a:xfrm>
              <a:off x="3363475" y="639725"/>
              <a:ext cx="70200" cy="69650"/>
            </a:xfrm>
            <a:custGeom>
              <a:rect b="b" l="l" r="r" t="t"/>
              <a:pathLst>
                <a:path extrusionOk="0" h="2786" w="2808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252775" y="766400"/>
              <a:ext cx="62775" cy="62225"/>
            </a:xfrm>
            <a:custGeom>
              <a:rect b="b" l="l" r="r" t="t"/>
              <a:pathLst>
                <a:path extrusionOk="0" h="2489" w="2511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244200" y="916975"/>
              <a:ext cx="41125" cy="53175"/>
            </a:xfrm>
            <a:custGeom>
              <a:rect b="b" l="l" r="r" t="t"/>
              <a:pathLst>
                <a:path extrusionOk="0" h="2127" w="1645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302975" y="1072850"/>
              <a:ext cx="55950" cy="61775"/>
            </a:xfrm>
            <a:custGeom>
              <a:rect b="b" l="l" r="r" t="t"/>
              <a:pathLst>
                <a:path extrusionOk="0" h="2471" w="2238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420525" y="1243525"/>
              <a:ext cx="57675" cy="69800"/>
            </a:xfrm>
            <a:custGeom>
              <a:rect b="b" l="l" r="r" t="t"/>
              <a:pathLst>
                <a:path extrusionOk="0" h="2792" w="2307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569475" y="1294525"/>
              <a:ext cx="75350" cy="59100"/>
            </a:xfrm>
            <a:custGeom>
              <a:rect b="b" l="l" r="r" t="t"/>
              <a:pathLst>
                <a:path extrusionOk="0" h="2364" w="3014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708125" y="1187100"/>
              <a:ext cx="66225" cy="64950"/>
            </a:xfrm>
            <a:custGeom>
              <a:rect b="b" l="l" r="r" t="t"/>
              <a:pathLst>
                <a:path extrusionOk="0" h="2598" w="2649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825100" y="989275"/>
              <a:ext cx="63375" cy="71075"/>
            </a:xfrm>
            <a:custGeom>
              <a:rect b="b" l="l" r="r" t="t"/>
              <a:pathLst>
                <a:path extrusionOk="0" h="2843" w="2535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880450" y="813200"/>
              <a:ext cx="55950" cy="57100"/>
            </a:xfrm>
            <a:custGeom>
              <a:rect b="b" l="l" r="r" t="t"/>
              <a:pathLst>
                <a:path extrusionOk="0" h="2284" w="2238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822825" y="620900"/>
              <a:ext cx="59950" cy="65075"/>
            </a:xfrm>
            <a:custGeom>
              <a:rect b="b" l="l" r="r" t="t"/>
              <a:pathLst>
                <a:path extrusionOk="0" h="2603" w="2398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623675" y="55642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507275" y="709350"/>
              <a:ext cx="53650" cy="54800"/>
            </a:xfrm>
            <a:custGeom>
              <a:rect b="b" l="l" r="r" t="t"/>
              <a:pathLst>
                <a:path extrusionOk="0" h="2192" w="2146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382875" y="814350"/>
              <a:ext cx="54800" cy="53900"/>
            </a:xfrm>
            <a:custGeom>
              <a:rect b="b" l="l" r="r" t="t"/>
              <a:pathLst>
                <a:path extrusionOk="0" h="2156" w="2192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3384000" y="968850"/>
              <a:ext cx="55375" cy="58350"/>
            </a:xfrm>
            <a:custGeom>
              <a:rect b="b" l="l" r="r" t="t"/>
              <a:pathLst>
                <a:path extrusionOk="0" h="2334" w="2215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3496425" y="109615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649350" y="1068850"/>
              <a:ext cx="67375" cy="59375"/>
            </a:xfrm>
            <a:custGeom>
              <a:rect b="b" l="l" r="r" t="t"/>
              <a:pathLst>
                <a:path extrusionOk="0" h="2375" w="2695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726400" y="889675"/>
              <a:ext cx="62775" cy="62325"/>
            </a:xfrm>
            <a:custGeom>
              <a:rect b="b" l="l" r="r" t="t"/>
              <a:pathLst>
                <a:path extrusionOk="0" h="2493" w="2511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695000" y="733650"/>
              <a:ext cx="61650" cy="58450"/>
            </a:xfrm>
            <a:custGeom>
              <a:rect b="b" l="l" r="r" t="t"/>
              <a:pathLst>
                <a:path extrusionOk="0" h="2338" w="2466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575750" y="85532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3497000" y="967025"/>
              <a:ext cx="53650" cy="54900"/>
            </a:xfrm>
            <a:custGeom>
              <a:rect b="b" l="l" r="r" t="t"/>
              <a:pathLst>
                <a:path extrusionOk="0" h="2196" w="2146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3631100" y="953900"/>
              <a:ext cx="51375" cy="59050"/>
            </a:xfrm>
            <a:custGeom>
              <a:rect b="b" l="l" r="r" t="t"/>
              <a:pathLst>
                <a:path extrusionOk="0" h="2362" w="2055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3469025" y="509050"/>
              <a:ext cx="57100" cy="68500"/>
            </a:xfrm>
            <a:custGeom>
              <a:rect b="b" l="l" r="r" t="t"/>
              <a:pathLst>
                <a:path extrusionOk="0" h="2740" w="2284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3213950" y="588725"/>
              <a:ext cx="58800" cy="61400"/>
            </a:xfrm>
            <a:custGeom>
              <a:rect b="b" l="l" r="r" t="t"/>
              <a:pathLst>
                <a:path extrusionOk="0" h="2456" w="2352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102700" y="860475"/>
              <a:ext cx="46800" cy="59475"/>
            </a:xfrm>
            <a:custGeom>
              <a:rect b="b" l="l" r="r" t="t"/>
              <a:pathLst>
                <a:path extrusionOk="0" h="2379" w="1872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158600" y="1081400"/>
              <a:ext cx="54250" cy="54100"/>
            </a:xfrm>
            <a:custGeom>
              <a:rect b="b" l="l" r="r" t="t"/>
              <a:pathLst>
                <a:path extrusionOk="0" h="2164" w="217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247050" y="1265700"/>
              <a:ext cx="62800" cy="60750"/>
            </a:xfrm>
            <a:custGeom>
              <a:rect b="b" l="l" r="r" t="t"/>
              <a:pathLst>
                <a:path extrusionOk="0" h="2430" w="2512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497000" y="1418075"/>
              <a:ext cx="67925" cy="67250"/>
            </a:xfrm>
            <a:custGeom>
              <a:rect b="b" l="l" r="r" t="t"/>
              <a:pathLst>
                <a:path extrusionOk="0" h="2690" w="2717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757200" y="1347875"/>
              <a:ext cx="54800" cy="59950"/>
            </a:xfrm>
            <a:custGeom>
              <a:rect b="b" l="l" r="r" t="t"/>
              <a:pathLst>
                <a:path extrusionOk="0" h="2398" w="2192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916400" y="1165275"/>
              <a:ext cx="62225" cy="60175"/>
            </a:xfrm>
            <a:custGeom>
              <a:rect b="b" l="l" r="r" t="t"/>
              <a:pathLst>
                <a:path extrusionOk="0" h="2407" w="2489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020275" y="943225"/>
              <a:ext cx="58800" cy="69150"/>
            </a:xfrm>
            <a:custGeom>
              <a:rect b="b" l="l" r="r" t="t"/>
              <a:pathLst>
                <a:path extrusionOk="0" h="2766" w="2352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040250" y="672825"/>
              <a:ext cx="61650" cy="61650"/>
            </a:xfrm>
            <a:custGeom>
              <a:rect b="b" l="l" r="r" t="t"/>
              <a:pathLst>
                <a:path extrusionOk="0" h="2466" w="2466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830250" y="494350"/>
              <a:ext cx="60500" cy="62100"/>
            </a:xfrm>
            <a:custGeom>
              <a:rect b="b" l="l" r="r" t="t"/>
              <a:pathLst>
                <a:path extrusionOk="0" h="2484" w="242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23"/>
          <p:cNvGrpSpPr/>
          <p:nvPr/>
        </p:nvGrpSpPr>
        <p:grpSpPr>
          <a:xfrm>
            <a:off x="8913838" y="2052350"/>
            <a:ext cx="499325" cy="491150"/>
            <a:chOff x="5045125" y="935250"/>
            <a:chExt cx="499325" cy="491150"/>
          </a:xfrm>
        </p:grpSpPr>
        <p:sp>
          <p:nvSpPr>
            <p:cNvPr id="395" name="Google Shape;395;p23"/>
            <p:cNvSpPr/>
            <p:nvPr/>
          </p:nvSpPr>
          <p:spPr>
            <a:xfrm>
              <a:off x="5045125" y="935250"/>
              <a:ext cx="499325" cy="491150"/>
            </a:xfrm>
            <a:custGeom>
              <a:rect b="b" l="l" r="r" t="t"/>
              <a:pathLst>
                <a:path extrusionOk="0" h="19646" w="19973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110175" y="1017625"/>
              <a:ext cx="366375" cy="339850"/>
            </a:xfrm>
            <a:custGeom>
              <a:rect b="b" l="l" r="r" t="t"/>
              <a:pathLst>
                <a:path extrusionOk="0" h="13594" w="14655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5224300" y="1133125"/>
              <a:ext cx="132400" cy="128250"/>
            </a:xfrm>
            <a:custGeom>
              <a:rect b="b" l="l" r="r" t="t"/>
              <a:pathLst>
                <a:path extrusionOk="0" h="5130" w="5296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23"/>
          <p:cNvGrpSpPr/>
          <p:nvPr/>
        </p:nvGrpSpPr>
        <p:grpSpPr>
          <a:xfrm>
            <a:off x="119825" y="4317150"/>
            <a:ext cx="572925" cy="787025"/>
            <a:chOff x="3127800" y="2228675"/>
            <a:chExt cx="572925" cy="787025"/>
          </a:xfrm>
        </p:grpSpPr>
        <p:sp>
          <p:nvSpPr>
            <p:cNvPr id="399" name="Google Shape;399;p23"/>
            <p:cNvSpPr/>
            <p:nvPr/>
          </p:nvSpPr>
          <p:spPr>
            <a:xfrm>
              <a:off x="3150625" y="2450925"/>
              <a:ext cx="103300" cy="131100"/>
            </a:xfrm>
            <a:custGeom>
              <a:rect b="b" l="l" r="r" t="t"/>
              <a:pathLst>
                <a:path extrusionOk="0" h="5244" w="4132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291575" y="2539800"/>
              <a:ext cx="99875" cy="135275"/>
            </a:xfrm>
            <a:custGeom>
              <a:rect b="b" l="l" r="r" t="t"/>
              <a:pathLst>
                <a:path extrusionOk="0" h="5411" w="3995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429100" y="2620975"/>
              <a:ext cx="88475" cy="129675"/>
            </a:xfrm>
            <a:custGeom>
              <a:rect b="b" l="l" r="r" t="t"/>
              <a:pathLst>
                <a:path extrusionOk="0" h="5187" w="3539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74025" y="2684625"/>
              <a:ext cx="93625" cy="112950"/>
            </a:xfrm>
            <a:custGeom>
              <a:rect b="b" l="l" r="r" t="t"/>
              <a:pathLst>
                <a:path extrusionOk="0" h="4518" w="3745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570600" y="2511325"/>
              <a:ext cx="85050" cy="119350"/>
            </a:xfrm>
            <a:custGeom>
              <a:rect b="b" l="l" r="r" t="t"/>
              <a:pathLst>
                <a:path extrusionOk="0" h="4774" w="3402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445650" y="2431250"/>
              <a:ext cx="94175" cy="115550"/>
            </a:xfrm>
            <a:custGeom>
              <a:rect b="b" l="l" r="r" t="t"/>
              <a:pathLst>
                <a:path extrusionOk="0" h="4622" w="3767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297275" y="2367475"/>
              <a:ext cx="98750" cy="113675"/>
            </a:xfrm>
            <a:custGeom>
              <a:rect b="b" l="l" r="r" t="t"/>
              <a:pathLst>
                <a:path extrusionOk="0" h="4547" w="395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451925" y="2228675"/>
              <a:ext cx="79900" cy="109400"/>
            </a:xfrm>
            <a:custGeom>
              <a:rect b="b" l="l" r="r" t="t"/>
              <a:pathLst>
                <a:path extrusionOk="0" h="4376" w="3196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607125" y="2317125"/>
              <a:ext cx="93600" cy="127000"/>
            </a:xfrm>
            <a:custGeom>
              <a:rect b="b" l="l" r="r" t="t"/>
              <a:pathLst>
                <a:path extrusionOk="0" h="5080" w="3744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176300" y="2631125"/>
              <a:ext cx="79350" cy="95650"/>
            </a:xfrm>
            <a:custGeom>
              <a:rect b="b" l="l" r="r" t="t"/>
              <a:pathLst>
                <a:path extrusionOk="0" h="3826" w="3174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289850" y="2746025"/>
              <a:ext cx="74775" cy="95025"/>
            </a:xfrm>
            <a:custGeom>
              <a:rect b="b" l="l" r="r" t="t"/>
              <a:pathLst>
                <a:path extrusionOk="0" h="3801" w="2991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463900" y="2821975"/>
              <a:ext cx="107875" cy="125375"/>
            </a:xfrm>
            <a:custGeom>
              <a:rect b="b" l="l" r="r" t="t"/>
              <a:pathLst>
                <a:path extrusionOk="0" h="5015" w="4315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285850" y="2894725"/>
              <a:ext cx="100475" cy="120975"/>
            </a:xfrm>
            <a:custGeom>
              <a:rect b="b" l="l" r="r" t="t"/>
              <a:pathLst>
                <a:path extrusionOk="0" h="4839" w="4019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127800" y="2807725"/>
              <a:ext cx="90175" cy="117525"/>
            </a:xfrm>
            <a:custGeom>
              <a:rect b="b" l="l" r="r" t="t"/>
              <a:pathLst>
                <a:path extrusionOk="0" h="4701" w="3607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23"/>
          <p:cNvSpPr/>
          <p:nvPr/>
        </p:nvSpPr>
        <p:spPr>
          <a:xfrm rot="972023">
            <a:off x="1146342" y="4795538"/>
            <a:ext cx="1223185" cy="348153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23"/>
          <p:cNvGrpSpPr/>
          <p:nvPr/>
        </p:nvGrpSpPr>
        <p:grpSpPr>
          <a:xfrm>
            <a:off x="6800525" y="-129850"/>
            <a:ext cx="465675" cy="498700"/>
            <a:chOff x="6693675" y="2186900"/>
            <a:chExt cx="465675" cy="498700"/>
          </a:xfrm>
        </p:grpSpPr>
        <p:sp>
          <p:nvSpPr>
            <p:cNvPr id="415" name="Google Shape;415;p23"/>
            <p:cNvSpPr/>
            <p:nvPr/>
          </p:nvSpPr>
          <p:spPr>
            <a:xfrm>
              <a:off x="6693675" y="2571325"/>
              <a:ext cx="71350" cy="48525"/>
            </a:xfrm>
            <a:custGeom>
              <a:rect b="b" l="l" r="r" t="t"/>
              <a:pathLst>
                <a:path extrusionOk="0" h="1941" w="2854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6814650" y="2499725"/>
              <a:ext cx="76500" cy="54050"/>
            </a:xfrm>
            <a:custGeom>
              <a:rect b="b" l="l" r="r" t="t"/>
              <a:pathLst>
                <a:path extrusionOk="0" h="2162" w="306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921925" y="2420000"/>
              <a:ext cx="64525" cy="61750"/>
            </a:xfrm>
            <a:custGeom>
              <a:rect b="b" l="l" r="r" t="t"/>
              <a:pathLst>
                <a:path extrusionOk="0" h="2470" w="2581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018950" y="2307550"/>
              <a:ext cx="50800" cy="71625"/>
            </a:xfrm>
            <a:custGeom>
              <a:rect b="b" l="l" r="r" t="t"/>
              <a:pathLst>
                <a:path extrusionOk="0" h="2865" w="2032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7068575" y="2186900"/>
              <a:ext cx="42825" cy="76700"/>
            </a:xfrm>
            <a:custGeom>
              <a:rect b="b" l="l" r="r" t="t"/>
              <a:pathLst>
                <a:path extrusionOk="0" h="3068" w="1713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7097125" y="2266025"/>
              <a:ext cx="45100" cy="79475"/>
            </a:xfrm>
            <a:custGeom>
              <a:rect b="b" l="l" r="r" t="t"/>
              <a:pathLst>
                <a:path extrusionOk="0" h="3179" w="1804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7011525" y="2425225"/>
              <a:ext cx="58800" cy="64650"/>
            </a:xfrm>
            <a:custGeom>
              <a:rect b="b" l="l" r="r" t="t"/>
              <a:pathLst>
                <a:path extrusionOk="0" h="2586" w="2352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6885400" y="2530500"/>
              <a:ext cx="77075" cy="63675"/>
            </a:xfrm>
            <a:custGeom>
              <a:rect b="b" l="l" r="r" t="t"/>
              <a:pathLst>
                <a:path extrusionOk="0" h="2547" w="3083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6777575" y="2605100"/>
              <a:ext cx="68500" cy="43750"/>
            </a:xfrm>
            <a:custGeom>
              <a:rect b="b" l="l" r="r" t="t"/>
              <a:pathLst>
                <a:path extrusionOk="0" h="1750" w="274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6858600" y="2627675"/>
              <a:ext cx="78775" cy="57925"/>
            </a:xfrm>
            <a:custGeom>
              <a:rect b="b" l="l" r="r" t="t"/>
              <a:pathLst>
                <a:path extrusionOk="0" h="2317" w="3151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6997825" y="2522725"/>
              <a:ext cx="65650" cy="69800"/>
            </a:xfrm>
            <a:custGeom>
              <a:rect b="b" l="l" r="r" t="t"/>
              <a:pathLst>
                <a:path extrusionOk="0" h="2792" w="2626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7096550" y="2366250"/>
              <a:ext cx="62800" cy="91975"/>
            </a:xfrm>
            <a:custGeom>
              <a:rect b="b" l="l" r="r" t="t"/>
              <a:pathLst>
                <a:path extrusionOk="0" h="3679" w="2512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23"/>
          <p:cNvGrpSpPr/>
          <p:nvPr/>
        </p:nvGrpSpPr>
        <p:grpSpPr>
          <a:xfrm>
            <a:off x="66775" y="3383375"/>
            <a:ext cx="416575" cy="426150"/>
            <a:chOff x="5045125" y="2936525"/>
            <a:chExt cx="416575" cy="426150"/>
          </a:xfrm>
        </p:grpSpPr>
        <p:sp>
          <p:nvSpPr>
            <p:cNvPr id="428" name="Google Shape;428;p23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1_1_1_1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/>
          <p:nvPr/>
        </p:nvSpPr>
        <p:spPr>
          <a:xfrm flipH="1">
            <a:off x="3761724" y="-45225"/>
            <a:ext cx="5421127" cy="1960100"/>
          </a:xfrm>
          <a:custGeom>
            <a:rect b="b" l="l" r="r" t="t"/>
            <a:pathLst>
              <a:path extrusionOk="0" h="128848" w="35636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flipH="1">
            <a:off x="-10415" y="3681600"/>
            <a:ext cx="5085340" cy="1461854"/>
          </a:xfrm>
          <a:custGeom>
            <a:rect b="b" l="l" r="r" t="t"/>
            <a:pathLst>
              <a:path extrusionOk="0" h="87054" w="302834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34" name="Google Shape;434;p24"/>
          <p:cNvGrpSpPr/>
          <p:nvPr/>
        </p:nvGrpSpPr>
        <p:grpSpPr>
          <a:xfrm>
            <a:off x="8285150" y="-214100"/>
            <a:ext cx="1067700" cy="1029050"/>
            <a:chOff x="4445375" y="3754025"/>
            <a:chExt cx="1067700" cy="1029050"/>
          </a:xfrm>
        </p:grpSpPr>
        <p:sp>
          <p:nvSpPr>
            <p:cNvPr id="435" name="Google Shape;435;p24"/>
            <p:cNvSpPr/>
            <p:nvPr/>
          </p:nvSpPr>
          <p:spPr>
            <a:xfrm>
              <a:off x="4445375" y="3754025"/>
              <a:ext cx="1067700" cy="1029050"/>
            </a:xfrm>
            <a:custGeom>
              <a:rect b="b" l="l" r="r" t="t"/>
              <a:pathLst>
                <a:path extrusionOk="0" h="41162" w="42708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4525850" y="3828875"/>
              <a:ext cx="901050" cy="847950"/>
            </a:xfrm>
            <a:custGeom>
              <a:rect b="b" l="l" r="r" t="t"/>
              <a:pathLst>
                <a:path extrusionOk="0" h="33918" w="36042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4684475" y="3927800"/>
              <a:ext cx="575225" cy="578550"/>
            </a:xfrm>
            <a:custGeom>
              <a:rect b="b" l="l" r="r" t="t"/>
              <a:pathLst>
                <a:path extrusionOk="0" h="23142" w="23009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4832850" y="4094200"/>
              <a:ext cx="292175" cy="273000"/>
            </a:xfrm>
            <a:custGeom>
              <a:rect b="b" l="l" r="r" t="t"/>
              <a:pathLst>
                <a:path extrusionOk="0" h="10920" w="11687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4974375" y="4233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4977225" y="4222150"/>
              <a:ext cx="575" cy="25"/>
            </a:xfrm>
            <a:custGeom>
              <a:rect b="b" l="l" r="r" t="t"/>
              <a:pathLst>
                <a:path extrusionOk="0" h="1" w="23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4915600" y="4190775"/>
              <a:ext cx="82750" cy="69875"/>
            </a:xfrm>
            <a:custGeom>
              <a:rect b="b" l="l" r="r" t="t"/>
              <a:pathLst>
                <a:path extrusionOk="0" h="2795" w="331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24"/>
          <p:cNvGrpSpPr/>
          <p:nvPr/>
        </p:nvGrpSpPr>
        <p:grpSpPr>
          <a:xfrm rot="-1413944">
            <a:off x="24" y="4167079"/>
            <a:ext cx="671649" cy="976573"/>
            <a:chOff x="6754175" y="1092800"/>
            <a:chExt cx="671650" cy="976575"/>
          </a:xfrm>
        </p:grpSpPr>
        <p:sp>
          <p:nvSpPr>
            <p:cNvPr id="443" name="Google Shape;443;p24"/>
            <p:cNvSpPr/>
            <p:nvPr/>
          </p:nvSpPr>
          <p:spPr>
            <a:xfrm>
              <a:off x="7014950" y="1223675"/>
              <a:ext cx="70200" cy="69675"/>
            </a:xfrm>
            <a:custGeom>
              <a:rect b="b" l="l" r="r" t="t"/>
              <a:pathLst>
                <a:path extrusionOk="0" h="2787" w="2808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904250" y="1350500"/>
              <a:ext cx="62225" cy="62125"/>
            </a:xfrm>
            <a:custGeom>
              <a:rect b="b" l="l" r="r" t="t"/>
              <a:pathLst>
                <a:path extrusionOk="0" h="2485" w="2489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6895125" y="1500800"/>
              <a:ext cx="41675" cy="53100"/>
            </a:xfrm>
            <a:custGeom>
              <a:rect b="b" l="l" r="r" t="t"/>
              <a:pathLst>
                <a:path extrusionOk="0" h="2124" w="1667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6954450" y="1656600"/>
              <a:ext cx="55950" cy="61800"/>
            </a:xfrm>
            <a:custGeom>
              <a:rect b="b" l="l" r="r" t="t"/>
              <a:pathLst>
                <a:path extrusionOk="0" h="2472" w="2238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7072000" y="1827275"/>
              <a:ext cx="57675" cy="69825"/>
            </a:xfrm>
            <a:custGeom>
              <a:rect b="b" l="l" r="r" t="t"/>
              <a:pathLst>
                <a:path extrusionOk="0" h="2793" w="2307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7220375" y="1878275"/>
              <a:ext cx="75925" cy="59250"/>
            </a:xfrm>
            <a:custGeom>
              <a:rect b="b" l="l" r="r" t="t"/>
              <a:pathLst>
                <a:path extrusionOk="0" h="2370" w="3037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7359050" y="1770925"/>
              <a:ext cx="66775" cy="64875"/>
            </a:xfrm>
            <a:custGeom>
              <a:rect b="b" l="l" r="r" t="t"/>
              <a:pathLst>
                <a:path extrusionOk="0" h="2595" w="2671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7275150" y="1140175"/>
              <a:ext cx="63375" cy="66325"/>
            </a:xfrm>
            <a:custGeom>
              <a:rect b="b" l="l" r="r" t="t"/>
              <a:pathLst>
                <a:path extrusionOk="0" h="2653" w="2535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7158175" y="1293225"/>
              <a:ext cx="54225" cy="54925"/>
            </a:xfrm>
            <a:custGeom>
              <a:rect b="b" l="l" r="r" t="t"/>
              <a:pathLst>
                <a:path extrusionOk="0" h="2197" w="2169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7034350" y="1398425"/>
              <a:ext cx="54225" cy="53575"/>
            </a:xfrm>
            <a:custGeom>
              <a:rect b="b" l="l" r="r" t="t"/>
              <a:pathLst>
                <a:path extrusionOk="0" h="2143" w="2169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7035500" y="1552750"/>
              <a:ext cx="55375" cy="58225"/>
            </a:xfrm>
            <a:custGeom>
              <a:rect b="b" l="l" r="r" t="t"/>
              <a:pathLst>
                <a:path extrusionOk="0" h="2329" w="2215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7147900" y="1679900"/>
              <a:ext cx="64500" cy="61400"/>
            </a:xfrm>
            <a:custGeom>
              <a:rect b="b" l="l" r="r" t="t"/>
              <a:pathLst>
                <a:path extrusionOk="0" h="2456" w="258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00825" y="1652600"/>
              <a:ext cx="67375" cy="59600"/>
            </a:xfrm>
            <a:custGeom>
              <a:rect b="b" l="l" r="r" t="t"/>
              <a:pathLst>
                <a:path extrusionOk="0" h="2384" w="2695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46475" y="1317650"/>
              <a:ext cx="61650" cy="58225"/>
            </a:xfrm>
            <a:custGeom>
              <a:rect b="b" l="l" r="r" t="t"/>
              <a:pathLst>
                <a:path extrusionOk="0" h="2329" w="2466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226650" y="1439075"/>
              <a:ext cx="57650" cy="66900"/>
            </a:xfrm>
            <a:custGeom>
              <a:rect b="b" l="l" r="r" t="t"/>
              <a:pathLst>
                <a:path extrusionOk="0" h="2676" w="2306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148475" y="1550950"/>
              <a:ext cx="53675" cy="54750"/>
            </a:xfrm>
            <a:custGeom>
              <a:rect b="b" l="l" r="r" t="t"/>
              <a:pathLst>
                <a:path extrusionOk="0" h="2190" w="2147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7282575" y="1538050"/>
              <a:ext cx="51375" cy="58650"/>
            </a:xfrm>
            <a:custGeom>
              <a:rect b="b" l="l" r="r" t="t"/>
              <a:pathLst>
                <a:path extrusionOk="0" h="2346" w="2055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7120525" y="1092800"/>
              <a:ext cx="57075" cy="68500"/>
            </a:xfrm>
            <a:custGeom>
              <a:rect b="b" l="l" r="r" t="t"/>
              <a:pathLst>
                <a:path extrusionOk="0" h="2740" w="2283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6865450" y="1172575"/>
              <a:ext cx="58800" cy="61325"/>
            </a:xfrm>
            <a:custGeom>
              <a:rect b="b" l="l" r="r" t="t"/>
              <a:pathLst>
                <a:path extrusionOk="0" h="2453" w="2352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6754175" y="1444325"/>
              <a:ext cx="46800" cy="59575"/>
            </a:xfrm>
            <a:custGeom>
              <a:rect b="b" l="l" r="r" t="t"/>
              <a:pathLst>
                <a:path extrusionOk="0" h="2383" w="1872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6810100" y="1665450"/>
              <a:ext cx="54225" cy="53950"/>
            </a:xfrm>
            <a:custGeom>
              <a:rect b="b" l="l" r="r" t="t"/>
              <a:pathLst>
                <a:path extrusionOk="0" h="2158" w="2169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6898525" y="1849475"/>
              <a:ext cx="62800" cy="61025"/>
            </a:xfrm>
            <a:custGeom>
              <a:rect b="b" l="l" r="r" t="t"/>
              <a:pathLst>
                <a:path extrusionOk="0" h="2441" w="2512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7147900" y="2001825"/>
              <a:ext cx="67925" cy="67550"/>
            </a:xfrm>
            <a:custGeom>
              <a:rect b="b" l="l" r="r" t="t"/>
              <a:pathLst>
                <a:path extrusionOk="0" h="2702" w="2717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24"/>
          <p:cNvGrpSpPr/>
          <p:nvPr/>
        </p:nvGrpSpPr>
        <p:grpSpPr>
          <a:xfrm>
            <a:off x="8679950" y="976150"/>
            <a:ext cx="416575" cy="426150"/>
            <a:chOff x="5045125" y="2936525"/>
            <a:chExt cx="416575" cy="426150"/>
          </a:xfrm>
        </p:grpSpPr>
        <p:sp>
          <p:nvSpPr>
            <p:cNvPr id="467" name="Google Shape;467;p24"/>
            <p:cNvSpPr/>
            <p:nvPr/>
          </p:nvSpPr>
          <p:spPr>
            <a:xfrm>
              <a:off x="5045125" y="3118075"/>
              <a:ext cx="292750" cy="244600"/>
            </a:xfrm>
            <a:custGeom>
              <a:rect b="b" l="l" r="r" t="t"/>
              <a:pathLst>
                <a:path extrusionOk="0" h="9784" w="1171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5271100" y="2936525"/>
              <a:ext cx="190600" cy="157350"/>
            </a:xfrm>
            <a:custGeom>
              <a:rect b="b" l="l" r="r" t="t"/>
              <a:pathLst>
                <a:path extrusionOk="0" h="6294" w="7624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24"/>
          <p:cNvSpPr/>
          <p:nvPr/>
        </p:nvSpPr>
        <p:spPr>
          <a:xfrm>
            <a:off x="4431175" y="4739775"/>
            <a:ext cx="1028079" cy="292585"/>
          </a:xfrm>
          <a:custGeom>
            <a:rect b="b" l="l" r="r" t="t"/>
            <a:pathLst>
              <a:path extrusionOk="0" h="13926" w="48927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4"/>
          <p:cNvSpPr txBox="1"/>
          <p:nvPr>
            <p:ph idx="1" type="subTitle"/>
          </p:nvPr>
        </p:nvSpPr>
        <p:spPr>
          <a:xfrm>
            <a:off x="818500" y="1256025"/>
            <a:ext cx="38472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1" name="Google Shape;471;p24"/>
          <p:cNvSpPr txBox="1"/>
          <p:nvPr>
            <p:ph idx="2" type="subTitle"/>
          </p:nvPr>
        </p:nvSpPr>
        <p:spPr>
          <a:xfrm>
            <a:off x="4894700" y="1256025"/>
            <a:ext cx="34308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b="0" i="0" sz="28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b="0" i="0" sz="2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b="0" i="0" sz="1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b="0" i="0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>
          <p15:clr>
            <a:srgbClr val="EA4335"/>
          </p15:clr>
        </p15:guide>
        <p15:guide id="4">
          <p15:clr>
            <a:srgbClr val="EA4335"/>
          </p15:clr>
        </p15:guide>
        <p15:guide id="5" orient="horz" pos="3240">
          <p15:clr>
            <a:srgbClr val="EA4335"/>
          </p15:clr>
        </p15:guide>
        <p15:guide id="6" pos="576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  <p15:guide id="9" pos="449">
          <p15:clr>
            <a:srgbClr val="EA4335"/>
          </p15:clr>
        </p15:guide>
        <p15:guide id="10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"/>
          <p:cNvSpPr txBox="1"/>
          <p:nvPr>
            <p:ph type="ctrTitle"/>
          </p:nvPr>
        </p:nvSpPr>
        <p:spPr>
          <a:xfrm>
            <a:off x="1504411" y="1328329"/>
            <a:ext cx="6387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Cartilage &amp; Bone</a:t>
            </a:r>
            <a:endParaRPr/>
          </a:p>
        </p:txBody>
      </p:sp>
      <p:sp>
        <p:nvSpPr>
          <p:cNvPr id="1741" name="Google Shape;1741;p1"/>
          <p:cNvSpPr txBox="1"/>
          <p:nvPr>
            <p:ph idx="1" type="subTitle"/>
          </p:nvPr>
        </p:nvSpPr>
        <p:spPr>
          <a:xfrm>
            <a:off x="2247293" y="2843025"/>
            <a:ext cx="464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6"/>
                </a:solidFill>
              </a:rPr>
              <a:t>Musculoskeletal Block | Histology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42" name="Google Shape;1742;p1"/>
          <p:cNvSpPr txBox="1"/>
          <p:nvPr/>
        </p:nvSpPr>
        <p:spPr>
          <a:xfrm>
            <a:off x="117864" y="3140708"/>
            <a:ext cx="17589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Color index:</a:t>
            </a:r>
            <a:endParaRPr b="1" i="0" sz="17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Main text</a:t>
            </a:r>
            <a:endParaRPr b="0" i="0" sz="17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CC0000"/>
                </a:solidFill>
                <a:latin typeface="Encode Sans"/>
                <a:ea typeface="Encode Sans"/>
                <a:cs typeface="Encode Sans"/>
                <a:sym typeface="Encode Sans"/>
              </a:rPr>
              <a:t>Important </a:t>
            </a:r>
            <a:endParaRPr b="0" i="0" sz="1700" u="none" cap="none" strike="noStrike">
              <a:solidFill>
                <a:srgbClr val="CC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Female’s slides</a:t>
            </a:r>
            <a:endParaRPr b="0" i="0" sz="17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1155CC"/>
                </a:solidFill>
                <a:latin typeface="Encode Sans"/>
                <a:ea typeface="Encode Sans"/>
                <a:cs typeface="Encode Sans"/>
                <a:sym typeface="Encode Sans"/>
              </a:rPr>
              <a:t>Male’s slides</a:t>
            </a:r>
            <a:endParaRPr b="0" i="0" sz="1700" u="none" cap="none" strike="noStrike">
              <a:solidFill>
                <a:srgbClr val="1155CC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Dr’s notes</a:t>
            </a:r>
            <a:endParaRPr b="0" i="0" sz="1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999999"/>
                </a:solidFill>
                <a:latin typeface="Encode Sans"/>
                <a:ea typeface="Encode Sans"/>
                <a:cs typeface="Encode Sans"/>
                <a:sym typeface="Encode Sans"/>
              </a:rPr>
              <a:t>Extra</a:t>
            </a:r>
            <a:endParaRPr b="0" i="0" sz="1700" u="none" cap="none" strike="noStrike">
              <a:solidFill>
                <a:srgbClr val="99999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43" name="Google Shape;1743;p1">
            <a:hlinkClick r:id="rId3"/>
          </p:cNvPr>
          <p:cNvSpPr txBox="1"/>
          <p:nvPr/>
        </p:nvSpPr>
        <p:spPr>
          <a:xfrm>
            <a:off x="6628570" y="4333482"/>
            <a:ext cx="2081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sng" cap="none" strike="noStrike">
                <a:solidFill>
                  <a:srgbClr val="6FA0A4"/>
                </a:solidFill>
                <a:latin typeface="Encode Sans"/>
                <a:ea typeface="Encode Sans"/>
                <a:cs typeface="Encode Sans"/>
                <a:sym typeface="Encode Sans"/>
              </a:rPr>
              <a:t>Editing file</a:t>
            </a:r>
            <a:endParaRPr b="1" i="0" sz="2400" u="sng" cap="none" strike="noStrike">
              <a:solidFill>
                <a:srgbClr val="6FA0A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44" name="Google Shape;1744;p1"/>
          <p:cNvPicPr preferRelativeResize="0"/>
          <p:nvPr/>
        </p:nvPicPr>
        <p:blipFill rotWithShape="1">
          <a:blip r:embed="rId4">
            <a:alphaModFix/>
          </a:blip>
          <a:srcRect b="13983" l="0" r="0" t="13563"/>
          <a:stretch/>
        </p:blipFill>
        <p:spPr>
          <a:xfrm>
            <a:off x="7883400" y="-2675"/>
            <a:ext cx="1260599" cy="10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1126" y="-131674"/>
            <a:ext cx="1504225" cy="9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Google Shape;174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489" y="44612"/>
            <a:ext cx="1326587" cy="98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0"/>
          <p:cNvSpPr txBox="1"/>
          <p:nvPr>
            <p:ph type="title"/>
          </p:nvPr>
        </p:nvSpPr>
        <p:spPr>
          <a:xfrm>
            <a:off x="986058" y="35501"/>
            <a:ext cx="6051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Cartilage summary</a:t>
            </a:r>
            <a:r>
              <a:rPr b="1" i="1" lang="en" sz="12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 (Thanks to Team441) </a:t>
            </a:r>
            <a:endParaRPr b="1" i="1" sz="1200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70" name="Google Shape;18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84" y="834662"/>
            <a:ext cx="6167726" cy="43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1"/>
          <p:cNvSpPr txBox="1"/>
          <p:nvPr>
            <p:ph type="title"/>
          </p:nvPr>
        </p:nvSpPr>
        <p:spPr>
          <a:xfrm>
            <a:off x="1546512" y="1"/>
            <a:ext cx="6051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Bone summary</a:t>
            </a:r>
            <a:r>
              <a:rPr b="1" i="1" lang="en" sz="12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 (Thanks to Team441) </a:t>
            </a:r>
            <a:endParaRPr b="1" i="1" sz="1200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76" name="Google Shape;18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75" y="639593"/>
            <a:ext cx="7846643" cy="433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12"/>
          <p:cNvSpPr txBox="1"/>
          <p:nvPr>
            <p:ph type="title"/>
          </p:nvPr>
        </p:nvSpPr>
        <p:spPr>
          <a:xfrm>
            <a:off x="-260657" y="2"/>
            <a:ext cx="32283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latin typeface="Encode Sans"/>
                <a:ea typeface="Encode Sans"/>
                <a:cs typeface="Encode Sans"/>
                <a:sym typeface="Encode Sans"/>
              </a:rPr>
              <a:t>MCQs:</a:t>
            </a:r>
            <a:endParaRPr b="1" sz="30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82" name="Google Shape;1882;p12"/>
          <p:cNvSpPr/>
          <p:nvPr/>
        </p:nvSpPr>
        <p:spPr>
          <a:xfrm>
            <a:off x="6291957" y="2232459"/>
            <a:ext cx="20903" cy="54971"/>
          </a:xfrm>
          <a:custGeom>
            <a:rect b="b" l="l" r="r" t="t"/>
            <a:pathLst>
              <a:path extrusionOk="0" h="1662" w="632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12"/>
          <p:cNvSpPr txBox="1"/>
          <p:nvPr/>
        </p:nvSpPr>
        <p:spPr>
          <a:xfrm>
            <a:off x="591892" y="744383"/>
            <a:ext cx="46956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Q1: origin of osteoblasts?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osteogenic cell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2-Bone marrow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3-osteoclasts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Q2: “ maintain the bone matrix “ is the function of: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osteogenic cell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B-osteoclasts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C-osteocytes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Q3: Haversian systems are only found in ….?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A-Compact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B-spongy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C-both compact and spongy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Q4: The site of Hyaline cartilage?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Intervertebral discs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 Foetal skeleton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C-Epiglottis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84" name="Google Shape;1884;p12"/>
          <p:cNvSpPr txBox="1"/>
          <p:nvPr/>
        </p:nvSpPr>
        <p:spPr>
          <a:xfrm>
            <a:off x="5287507" y="826838"/>
            <a:ext cx="46956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Q5:  Appositional growth leads to :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decrease width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B-increase length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 increase width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Q6: A branched cells present singly in lacunae?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chondroblasts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2-osteocytes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3-chondrocytes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Q7: The matrix of hyaline cartilage is?: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Homogeneous and basophilic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B-Heterogeneous and eosinophilic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C-Heterogeneous and basophilic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85" name="Google Shape;1885;p12"/>
          <p:cNvSpPr txBox="1"/>
          <p:nvPr/>
        </p:nvSpPr>
        <p:spPr>
          <a:xfrm rot="10800000">
            <a:off x="8163298" y="3477289"/>
            <a:ext cx="9171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1-A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2-C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3-A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4-B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5-C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6-B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7-A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86" name="Google Shape;1886;p12"/>
          <p:cNvCxnSpPr/>
          <p:nvPr/>
        </p:nvCxnSpPr>
        <p:spPr>
          <a:xfrm>
            <a:off x="5009488" y="826854"/>
            <a:ext cx="0" cy="33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title"/>
          </p:nvPr>
        </p:nvSpPr>
        <p:spPr>
          <a:xfrm>
            <a:off x="-260657" y="2"/>
            <a:ext cx="32283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latin typeface="Encode Sans"/>
                <a:ea typeface="Encode Sans"/>
                <a:cs typeface="Encode Sans"/>
                <a:sym typeface="Encode Sans"/>
              </a:rPr>
              <a:t>MCQs:</a:t>
            </a:r>
            <a:endParaRPr b="1" sz="30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92" name="Google Shape;1892;p13"/>
          <p:cNvSpPr/>
          <p:nvPr/>
        </p:nvSpPr>
        <p:spPr>
          <a:xfrm>
            <a:off x="6291957" y="2232459"/>
            <a:ext cx="20903" cy="54971"/>
          </a:xfrm>
          <a:custGeom>
            <a:rect b="b" l="l" r="r" t="t"/>
            <a:pathLst>
              <a:path extrusionOk="0" h="1662" w="632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13"/>
          <p:cNvSpPr txBox="1"/>
          <p:nvPr/>
        </p:nvSpPr>
        <p:spPr>
          <a:xfrm>
            <a:off x="229175" y="247700"/>
            <a:ext cx="4695600" cy="4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Q8: A type of cartilage has no perichondrium on its structure?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A-Elastic cartilage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B-Fibrocartilage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C-Hyaline cartilage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Q9: Which of the following is a unit of compact bone?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 Endosteum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 Periosteum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C-Osteon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Q10:  Appositional growth of bone produced by?: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A-Activity of osteoblast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B-Activity of chondroblast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C-Activity of epiphyseal plate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Q11:The site of elastic cartilage is?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A-Foetal skeleton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B-Intervertebral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C-Epiglottis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94" name="Google Shape;1894;p13"/>
          <p:cNvSpPr txBox="1"/>
          <p:nvPr/>
        </p:nvSpPr>
        <p:spPr>
          <a:xfrm>
            <a:off x="5094225" y="-146052"/>
            <a:ext cx="46956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Q12:Calcium is stored in?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A-Elastic cartilage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 Spongy bone only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Q13: Interstitial  growth of cartilage leads to?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A-Increase in width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B-Decrease in width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C-Increase in length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Q14:The function of osteoclasts is?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A-Bone resorption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B-Maintain bone matrix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C-Rise the osteoblasts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Q15:Which of the following is consist of many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Encode Sans"/>
                <a:ea typeface="Encode Sans"/>
                <a:cs typeface="Encode Sans"/>
                <a:sym typeface="Encode Sans"/>
              </a:rPr>
              <a:t> irregular red bone marrow spaces?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A-Compact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B-Spongy bone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C-Hyaline cartilage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95" name="Google Shape;1895;p13"/>
          <p:cNvSpPr txBox="1"/>
          <p:nvPr/>
        </p:nvSpPr>
        <p:spPr>
          <a:xfrm rot="10800000">
            <a:off x="8113038" y="3361740"/>
            <a:ext cx="9171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8-B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9-C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10-A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11-C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12-B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13-C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14-A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15-B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96" name="Google Shape;1896;p13"/>
          <p:cNvCxnSpPr/>
          <p:nvPr/>
        </p:nvCxnSpPr>
        <p:spPr>
          <a:xfrm>
            <a:off x="5009488" y="826854"/>
            <a:ext cx="0" cy="33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14"/>
          <p:cNvSpPr txBox="1"/>
          <p:nvPr>
            <p:ph type="title"/>
          </p:nvPr>
        </p:nvSpPr>
        <p:spPr>
          <a:xfrm>
            <a:off x="1813925" y="468125"/>
            <a:ext cx="54675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/>
              <a:t>MSK block | Histology team 442</a:t>
            </a:r>
            <a:endParaRPr sz="2500"/>
          </a:p>
        </p:txBody>
      </p:sp>
      <p:sp>
        <p:nvSpPr>
          <p:cNvPr id="1902" name="Google Shape;1902;p14"/>
          <p:cNvSpPr txBox="1"/>
          <p:nvPr>
            <p:ph idx="1" type="subTitle"/>
          </p:nvPr>
        </p:nvSpPr>
        <p:spPr>
          <a:xfrm>
            <a:off x="464275" y="1263775"/>
            <a:ext cx="2272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300">
                <a:solidFill>
                  <a:schemeClr val="dk1"/>
                </a:solidFill>
              </a:rPr>
              <a:t>Team leaders: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903" name="Google Shape;1903;p14"/>
          <p:cNvSpPr txBox="1"/>
          <p:nvPr/>
        </p:nvSpPr>
        <p:spPr>
          <a:xfrm>
            <a:off x="1471196" y="1696775"/>
            <a:ext cx="3100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Raneem AlWatban </a:t>
            </a:r>
            <a:endParaRPr b="1" i="0" sz="23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04" name="Google Shape;1904;p14"/>
          <p:cNvSpPr txBox="1"/>
          <p:nvPr/>
        </p:nvSpPr>
        <p:spPr>
          <a:xfrm>
            <a:off x="464275" y="2401975"/>
            <a:ext cx="71988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Team members:</a:t>
            </a:r>
            <a:endParaRPr b="1" i="0" sz="22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05" name="Google Shape;1905;p14"/>
          <p:cNvSpPr txBox="1"/>
          <p:nvPr/>
        </p:nvSpPr>
        <p:spPr>
          <a:xfrm>
            <a:off x="1107339" y="2965743"/>
            <a:ext cx="22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Nourah Alfawaz</a:t>
            </a:r>
            <a:r>
              <a:rPr b="1" i="0" lang="en" sz="20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1" i="0" sz="20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06" name="Google Shape;1906;p14"/>
          <p:cNvSpPr txBox="1"/>
          <p:nvPr/>
        </p:nvSpPr>
        <p:spPr>
          <a:xfrm>
            <a:off x="1107350" y="3419775"/>
            <a:ext cx="21693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Reem AlHazmi</a:t>
            </a:r>
            <a:endParaRPr b="0" i="0" sz="19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07" name="Google Shape;1907;p14"/>
          <p:cNvSpPr txBox="1"/>
          <p:nvPr/>
        </p:nvSpPr>
        <p:spPr>
          <a:xfrm>
            <a:off x="1107361" y="3824564"/>
            <a:ext cx="71988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Noura bin hammad</a:t>
            </a:r>
            <a:endParaRPr b="1" i="0" sz="19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08" name="Google Shape;1908;p14"/>
          <p:cNvPicPr preferRelativeResize="0"/>
          <p:nvPr/>
        </p:nvPicPr>
        <p:blipFill rotWithShape="1">
          <a:blip r:embed="rId3">
            <a:alphaModFix/>
          </a:blip>
          <a:srcRect b="13983" l="0" r="0" t="13563"/>
          <a:stretch/>
        </p:blipFill>
        <p:spPr>
          <a:xfrm>
            <a:off x="7700950" y="3433500"/>
            <a:ext cx="1459650" cy="125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0187" y="3949899"/>
            <a:ext cx="1643050" cy="10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0" name="Google Shape;1910;p14"/>
          <p:cNvSpPr txBox="1"/>
          <p:nvPr/>
        </p:nvSpPr>
        <p:spPr>
          <a:xfrm>
            <a:off x="4572000" y="2964223"/>
            <a:ext cx="3336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11" name="Google Shape;1911;p14"/>
          <p:cNvSpPr txBox="1"/>
          <p:nvPr/>
        </p:nvSpPr>
        <p:spPr>
          <a:xfrm>
            <a:off x="1107346" y="4244152"/>
            <a:ext cx="22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A64D79"/>
                </a:solidFill>
                <a:latin typeface="Encode Sans"/>
                <a:ea typeface="Encode Sans"/>
                <a:cs typeface="Encode Sans"/>
                <a:sym typeface="Encode Sans"/>
              </a:rPr>
              <a:t>Shahad AlJeri</a:t>
            </a:r>
            <a:endParaRPr b="0" i="0" sz="2000" u="none" cap="none" strike="noStrike">
              <a:solidFill>
                <a:srgbClr val="A64D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12" name="Google Shape;1912;p14"/>
          <p:cNvSpPr txBox="1"/>
          <p:nvPr/>
        </p:nvSpPr>
        <p:spPr>
          <a:xfrm>
            <a:off x="4572000" y="2964225"/>
            <a:ext cx="333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" sz="2500">
                <a:solidFill>
                  <a:srgbClr val="3C78D8"/>
                </a:solidFill>
                <a:latin typeface="Encode Sans"/>
                <a:ea typeface="Encode Sans"/>
                <a:cs typeface="Encode Sans"/>
                <a:sym typeface="Encode Sans"/>
              </a:rPr>
              <a:t>Special</a:t>
            </a:r>
            <a:r>
              <a:rPr b="1" lang="en" sz="2500">
                <a:solidFill>
                  <a:srgbClr val="3C78D8"/>
                </a:solidFill>
                <a:latin typeface="Encode Sans"/>
                <a:ea typeface="Encode Sans"/>
                <a:cs typeface="Encode Sans"/>
                <a:sym typeface="Encode Sans"/>
              </a:rPr>
              <a:t> thanks to </a:t>
            </a:r>
            <a:r>
              <a:rPr b="1" i="0" lang="en" sz="2500" u="none" cap="none" strike="noStrike">
                <a:solidFill>
                  <a:srgbClr val="3C78D8"/>
                </a:solidFill>
                <a:latin typeface="Encode Sans"/>
                <a:ea typeface="Encode Sans"/>
                <a:cs typeface="Encode Sans"/>
                <a:sym typeface="Encode Sans"/>
              </a:rPr>
              <a:t>Mohammed AL-Zeer</a:t>
            </a:r>
            <a:endParaRPr b="1" i="0" sz="2500" u="none" cap="none" strike="noStrike">
              <a:solidFill>
                <a:srgbClr val="3C78D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13" name="Google Shape;1913;p14"/>
          <p:cNvSpPr txBox="1"/>
          <p:nvPr/>
        </p:nvSpPr>
        <p:spPr>
          <a:xfrm>
            <a:off x="651029" y="4761120"/>
            <a:ext cx="36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442Histology@gmail.com</a:t>
            </a:r>
            <a:endParaRPr b="1" i="0" sz="1500" u="none" cap="none" strike="noStrik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14" name="Google Shape;19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98130"/>
            <a:ext cx="651025" cy="6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Google Shape;1915;p14"/>
          <p:cNvSpPr txBox="1"/>
          <p:nvPr/>
        </p:nvSpPr>
        <p:spPr>
          <a:xfrm>
            <a:off x="4955095" y="1701573"/>
            <a:ext cx="5944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3C78D8"/>
                </a:solidFill>
                <a:latin typeface="Encode Sans"/>
                <a:ea typeface="Encode Sans"/>
                <a:cs typeface="Encode Sans"/>
                <a:sym typeface="Encode Sans"/>
              </a:rPr>
              <a:t>Saleh Alkholaifi</a:t>
            </a:r>
            <a:endParaRPr b="1" i="0" sz="2300" u="none" cap="none" strike="noStrike">
              <a:solidFill>
                <a:srgbClr val="3C78D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2"/>
          <p:cNvSpPr txBox="1"/>
          <p:nvPr>
            <p:ph type="title"/>
          </p:nvPr>
        </p:nvSpPr>
        <p:spPr>
          <a:xfrm>
            <a:off x="294975" y="706375"/>
            <a:ext cx="26895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3"/>
                </a:solidFill>
              </a:rPr>
              <a:t>Objectives 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752" name="Google Shape;1752;p2"/>
          <p:cNvCxnSpPr/>
          <p:nvPr/>
        </p:nvCxnSpPr>
        <p:spPr>
          <a:xfrm>
            <a:off x="294968" y="706370"/>
            <a:ext cx="5669700" cy="2573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753" name="Google Shape;1753;p2"/>
          <p:cNvCxnSpPr/>
          <p:nvPr/>
        </p:nvCxnSpPr>
        <p:spPr>
          <a:xfrm>
            <a:off x="5909645" y="3280079"/>
            <a:ext cx="2985600" cy="10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754" name="Google Shape;1754;p2"/>
          <p:cNvGrpSpPr/>
          <p:nvPr/>
        </p:nvGrpSpPr>
        <p:grpSpPr>
          <a:xfrm>
            <a:off x="3276385" y="859761"/>
            <a:ext cx="579154" cy="556315"/>
            <a:chOff x="-1669021" y="2556782"/>
            <a:chExt cx="481825" cy="481825"/>
          </a:xfrm>
        </p:grpSpPr>
        <p:sp>
          <p:nvSpPr>
            <p:cNvPr id="1755" name="Google Shape;1755;p2"/>
            <p:cNvSpPr/>
            <p:nvPr/>
          </p:nvSpPr>
          <p:spPr>
            <a:xfrm>
              <a:off x="-1669021" y="2556782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-1522071" y="2734832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7" name="Google Shape;1757;p2"/>
          <p:cNvSpPr txBox="1"/>
          <p:nvPr/>
        </p:nvSpPr>
        <p:spPr>
          <a:xfrm>
            <a:off x="3855548" y="706372"/>
            <a:ext cx="61476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By the end of this lecture, the student should be able to: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ncode Sans"/>
              <a:buChar char="●"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Describe the microscopic structure of cartilage and bone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ncode Sans"/>
              <a:buChar char="●"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Classify cartilage; hyaline, elastic and fibrocartilage.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ncode Sans"/>
              <a:buChar char="●"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Classify bone; compact and cancellous bone.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ncode Sans"/>
              <a:buChar char="●"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Describe the distribution of different types of cartilage                      and bone.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ncode Sans"/>
              <a:buChar char="●"/>
            </a:pPr>
            <a:r>
              <a:rPr b="1" i="1" lang="en" sz="1300">
                <a:latin typeface="Encode Sans"/>
                <a:ea typeface="Encode Sans"/>
                <a:cs typeface="Encode Sans"/>
                <a:sym typeface="Encode Sans"/>
              </a:rPr>
              <a:t>Describe the growth of cartilage and bone.</a:t>
            </a:r>
            <a:endParaRPr b="1" i="1" sz="13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3"/>
          <p:cNvSpPr txBox="1"/>
          <p:nvPr>
            <p:ph idx="15" type="title"/>
          </p:nvPr>
        </p:nvSpPr>
        <p:spPr>
          <a:xfrm>
            <a:off x="1544200" y="2531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Cartilage</a:t>
            </a:r>
            <a:endParaRPr b="1" i="1" sz="3000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3" name="Google Shape;1763;p3"/>
          <p:cNvSpPr txBox="1"/>
          <p:nvPr>
            <p:ph idx="4294967295" type="subTitle"/>
          </p:nvPr>
        </p:nvSpPr>
        <p:spPr>
          <a:xfrm>
            <a:off x="441150" y="825850"/>
            <a:ext cx="82617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Cartilage is specialized type of C.T . With a </a:t>
            </a:r>
            <a:r>
              <a:rPr b="0" i="0" lang="en" sz="1800" u="sng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Rigid</a:t>
            </a:r>
            <a:r>
              <a:rPr b="0" i="0" lang="en" sz="1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matrix.</a:t>
            </a:r>
            <a:r>
              <a:rPr b="0" i="0" lang="en" sz="15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n" sz="15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all the cartilage contain collagen type || but they will be different in the abundant</a:t>
            </a:r>
            <a:r>
              <a:rPr b="0" i="0" lang="en" sz="15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15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it’s usually non vascular (</a:t>
            </a:r>
            <a:r>
              <a:rPr b="1" i="0" lang="en" sz="1800" u="none" cap="none" strike="noStrike">
                <a:solidFill>
                  <a:srgbClr val="CC0000"/>
                </a:solidFill>
                <a:latin typeface="Encode Sans"/>
                <a:ea typeface="Encode Sans"/>
                <a:cs typeface="Encode Sans"/>
                <a:sym typeface="Encode Sans"/>
              </a:rPr>
              <a:t>Avascular</a:t>
            </a:r>
            <a:r>
              <a:rPr b="0" i="0" lang="en" sz="1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).  </a:t>
            </a:r>
            <a:r>
              <a:rPr b="0" i="0" lang="en" sz="15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Cartilage is avascular like epithelium  and doesn’t contain nerve and blood vessels.</a:t>
            </a:r>
            <a:endParaRPr b="0" i="0" sz="15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4" name="Google Shape;1764;p3"/>
          <p:cNvSpPr/>
          <p:nvPr/>
        </p:nvSpPr>
        <p:spPr>
          <a:xfrm>
            <a:off x="3775701" y="2457049"/>
            <a:ext cx="1777500" cy="677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Types</a:t>
            </a:r>
            <a:endParaRPr b="0" i="0" sz="20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5" name="Google Shape;1765;p3"/>
          <p:cNvSpPr/>
          <p:nvPr/>
        </p:nvSpPr>
        <p:spPr>
          <a:xfrm>
            <a:off x="441150" y="3134750"/>
            <a:ext cx="2398200" cy="891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Fibrocartilage</a:t>
            </a:r>
            <a:endParaRPr b="0" i="0" sz="18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99999"/>
                </a:solidFill>
                <a:latin typeface="Encode Sans"/>
                <a:ea typeface="Encode Sans"/>
                <a:cs typeface="Encode Sans"/>
                <a:sym typeface="Encode Sans"/>
              </a:rPr>
              <a:t>“Collagen type 1”</a:t>
            </a:r>
            <a:endParaRPr b="0" i="0" sz="1500" u="none" cap="none" strike="noStrike">
              <a:solidFill>
                <a:srgbClr val="99999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6" name="Google Shape;1766;p3"/>
          <p:cNvSpPr/>
          <p:nvPr/>
        </p:nvSpPr>
        <p:spPr>
          <a:xfrm>
            <a:off x="3448988" y="3900315"/>
            <a:ext cx="2398200" cy="891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Elastic cartilage</a:t>
            </a:r>
            <a:endParaRPr b="0" i="0" sz="18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99999"/>
                </a:solidFill>
                <a:latin typeface="Encode Sans"/>
                <a:ea typeface="Encode Sans"/>
                <a:cs typeface="Encode Sans"/>
                <a:sym typeface="Encode Sans"/>
              </a:rPr>
              <a:t>“Rich in elastic fiber”</a:t>
            </a:r>
            <a:endParaRPr b="0" i="0" sz="1500" u="none" cap="none" strike="noStrike">
              <a:solidFill>
                <a:srgbClr val="99999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7" name="Google Shape;1767;p3"/>
          <p:cNvSpPr/>
          <p:nvPr/>
        </p:nvSpPr>
        <p:spPr>
          <a:xfrm>
            <a:off x="6456850" y="3134750"/>
            <a:ext cx="2398200" cy="891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Hyaline cartilage</a:t>
            </a:r>
            <a:endParaRPr b="0" i="0" sz="18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99999"/>
                </a:solidFill>
                <a:latin typeface="Encode Sans"/>
                <a:ea typeface="Encode Sans"/>
                <a:cs typeface="Encode Sans"/>
                <a:sym typeface="Encode Sans"/>
              </a:rPr>
              <a:t>“Collagen type ||” glass like</a:t>
            </a:r>
            <a:endParaRPr b="0" i="0" sz="1500" u="none" cap="none" strike="noStrike">
              <a:solidFill>
                <a:srgbClr val="99999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768" name="Google Shape;1768;p3"/>
          <p:cNvCxnSpPr>
            <a:stCxn id="1767" idx="1"/>
            <a:endCxn id="1764" idx="3"/>
          </p:cNvCxnSpPr>
          <p:nvPr/>
        </p:nvCxnSpPr>
        <p:spPr>
          <a:xfrm rot="10800000">
            <a:off x="5553250" y="2795900"/>
            <a:ext cx="903600" cy="78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9" name="Google Shape;1769;p3"/>
          <p:cNvCxnSpPr>
            <a:stCxn id="1765" idx="3"/>
            <a:endCxn id="1764" idx="1"/>
          </p:cNvCxnSpPr>
          <p:nvPr/>
        </p:nvCxnSpPr>
        <p:spPr>
          <a:xfrm flipH="1" rot="10800000">
            <a:off x="2839350" y="2795900"/>
            <a:ext cx="936300" cy="78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0" name="Google Shape;1770;p3"/>
          <p:cNvCxnSpPr>
            <a:stCxn id="1766" idx="0"/>
            <a:endCxn id="1764" idx="2"/>
          </p:cNvCxnSpPr>
          <p:nvPr/>
        </p:nvCxnSpPr>
        <p:spPr>
          <a:xfrm flipH="1" rot="10800000">
            <a:off x="4648088" y="3134715"/>
            <a:ext cx="16500" cy="7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"/>
          <p:cNvSpPr txBox="1"/>
          <p:nvPr>
            <p:ph type="title"/>
          </p:nvPr>
        </p:nvSpPr>
        <p:spPr>
          <a:xfrm>
            <a:off x="578779" y="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Hyaline Cartilage</a:t>
            </a:r>
            <a:endParaRPr sz="3000">
              <a:solidFill>
                <a:schemeClr val="accent4"/>
              </a:solidFill>
            </a:endParaRPr>
          </a:p>
        </p:txBody>
      </p:sp>
      <p:graphicFrame>
        <p:nvGraphicFramePr>
          <p:cNvPr id="1776" name="Google Shape;1776;p4"/>
          <p:cNvGraphicFramePr/>
          <p:nvPr/>
        </p:nvGraphicFramePr>
        <p:xfrm>
          <a:off x="295218" y="572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{C3FF8609-B126-4C31-AA3E-EEA96579168D}</a:tableStyleId>
              </a:tblPr>
              <a:tblGrid>
                <a:gridCol w="2286850"/>
                <a:gridCol w="2286850"/>
                <a:gridCol w="2286850"/>
              </a:tblGrid>
              <a:tr h="60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Perichondrium</a:t>
                      </a:r>
                      <a:endParaRPr sz="19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Cells (chondrocyte)</a:t>
                      </a:r>
                      <a:endParaRPr sz="19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Matrix </a:t>
                      </a:r>
                      <a:endParaRPr sz="19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282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Vascular C.T membrane formed of 2 layers:</a:t>
                      </a:r>
                      <a:endParaRPr sz="13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 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outer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fibrous layer:</a:t>
                      </a:r>
                      <a:endParaRPr sz="13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Dense fibrous C.T </a:t>
                      </a:r>
                      <a:r>
                        <a:rPr lang="en" sz="9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irregular type with blood capillaries which supplies the cartilage with nutrients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</a:t>
                      </a:r>
                      <a:endParaRPr sz="13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Inner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chondrogenic layer:</a:t>
                      </a:r>
                      <a:endParaRPr sz="13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Chondroblast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(</a:t>
                      </a:r>
                      <a:r>
                        <a:rPr lang="en" sz="13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 lacunae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). They </a:t>
                      </a:r>
                      <a:r>
                        <a:rPr lang="en" sz="13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secrete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b="1"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Cartilage matrix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and </a:t>
                      </a:r>
                      <a:r>
                        <a:rPr lang="en" sz="13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give rise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to </a:t>
                      </a:r>
                      <a:r>
                        <a:rPr b="1"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chondrocyte</a:t>
                      </a:r>
                      <a:r>
                        <a:rPr lang="en" sz="13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 </a:t>
                      </a:r>
                      <a:r>
                        <a:rPr lang="en" sz="9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Lacunae هو الفراغ الأبيض اللي حول الخلية</a:t>
                      </a:r>
                      <a:endParaRPr sz="9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Found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space called </a:t>
                      </a:r>
                      <a:r>
                        <a:rPr lang="en" sz="14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Lacunae</a:t>
                      </a:r>
                      <a:endParaRPr sz="1400" u="sng" cap="none" strike="noStrike">
                        <a:solidFill>
                          <a:srgbClr val="CC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Young Chondrocyte: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Small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&amp; present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singly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their Lacunae.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Peripherally located in the cartilage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Mature Chondrocytes: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Large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,and found singly or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 groups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2,4 or 6 cells in their 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Lacunae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(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cell Nests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)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Mature chondrocyte are &gt;=1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-Homogeneous and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basophilic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lang="en" sz="9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“homogeneous يعني مافيه شوائب زي الموية”  </a:t>
                      </a:r>
                      <a:endParaRPr sz="9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-Contain Collagen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type ||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104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77" name="Google Shape;17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200" y="4130499"/>
            <a:ext cx="1921174" cy="9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6675" y="4120950"/>
            <a:ext cx="2127499" cy="9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950" y="4130225"/>
            <a:ext cx="2016651" cy="9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4"/>
          <p:cNvSpPr txBox="1"/>
          <p:nvPr>
            <p:ph idx="4294967295" type="subTitle"/>
          </p:nvPr>
        </p:nvSpPr>
        <p:spPr>
          <a:xfrm>
            <a:off x="7188675" y="1432025"/>
            <a:ext cx="21276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highlight>
                  <a:srgbClr val="CCCCCC"/>
                </a:highlight>
                <a:latin typeface="Encode Sans"/>
                <a:ea typeface="Encode Sans"/>
                <a:cs typeface="Encode Sans"/>
                <a:sym typeface="Encode Sans"/>
              </a:rPr>
              <a:t>Sites:</a:t>
            </a:r>
            <a:endParaRPr b="0" i="0" sz="1400" u="none" cap="none" strike="noStrike">
              <a:solidFill>
                <a:schemeClr val="dk2"/>
              </a:solidFill>
              <a:highlight>
                <a:srgbClr val="CCCCCC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CCCCCC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1-Foetal skeleton</a:t>
            </a:r>
            <a:r>
              <a:rPr b="0" i="0" lang="en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2-Costal cartilage</a:t>
            </a:r>
            <a:endParaRPr i="0" sz="1400" u="none" cap="none" strike="noStrike">
              <a:solidFill>
                <a:schemeClr val="dk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“The anterior part</a:t>
            </a:r>
            <a:endParaRPr b="0" i="0" sz="8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of the ri</a:t>
            </a:r>
            <a:r>
              <a:rPr lang="en" sz="800"/>
              <a:t>b</a:t>
            </a:r>
            <a:r>
              <a:rPr b="0" i="0" lang="en" sz="8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s attached  to the sternum.</a:t>
            </a:r>
            <a:r>
              <a:rPr b="0" i="0" lang="en" sz="1400" u="none" cap="none" strike="noStrik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3-Articular surface of the bone</a:t>
            </a:r>
            <a:endParaRPr i="0" sz="1400" u="none" cap="none" strike="noStrike">
              <a:solidFill>
                <a:schemeClr val="dk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4-Respiratory tract (nose trachea</a:t>
            </a:r>
            <a:endParaRPr i="0" sz="1400" u="none" cap="none" strike="noStrike">
              <a:solidFill>
                <a:schemeClr val="dk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&amp; </a:t>
            </a:r>
            <a:r>
              <a:rPr lang="en" sz="1400">
                <a:latin typeface="Encode Sans Medium"/>
                <a:ea typeface="Encode Sans Medium"/>
                <a:cs typeface="Encode Sans Medium"/>
                <a:sym typeface="Encode Sans Medium"/>
              </a:rPr>
              <a:t>bronchi</a:t>
            </a:r>
            <a:r>
              <a:rPr i="0" lang="en" sz="1400" u="none" cap="none" strike="noStrik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)</a:t>
            </a:r>
            <a:endParaRPr i="0" sz="1400" u="none" cap="none" strike="noStrike">
              <a:solidFill>
                <a:schemeClr val="dk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5"/>
          <p:cNvSpPr txBox="1"/>
          <p:nvPr>
            <p:ph type="title"/>
          </p:nvPr>
        </p:nvSpPr>
        <p:spPr>
          <a:xfrm>
            <a:off x="578779" y="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Elastic Cartilage &amp; Fibrocartilage </a:t>
            </a:r>
            <a:endParaRPr sz="3000">
              <a:solidFill>
                <a:schemeClr val="accent4"/>
              </a:solidFill>
            </a:endParaRPr>
          </a:p>
        </p:txBody>
      </p:sp>
      <p:graphicFrame>
        <p:nvGraphicFramePr>
          <p:cNvPr id="1786" name="Google Shape;1786;p5"/>
          <p:cNvGraphicFramePr/>
          <p:nvPr/>
        </p:nvGraphicFramePr>
        <p:xfrm>
          <a:off x="578743" y="572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{C3FF8609-B126-4C31-AA3E-EEA96579168D}</a:tableStyleId>
              </a:tblPr>
              <a:tblGrid>
                <a:gridCol w="3646250"/>
                <a:gridCol w="3646250"/>
              </a:tblGrid>
              <a:tr h="617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Elastic cartilage </a:t>
                      </a:r>
                      <a:endParaRPr sz="19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Fibrocartilage </a:t>
                      </a:r>
                      <a:endParaRPr sz="19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256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Similar to hyaline cartilage +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Elastic fiber in the matrix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 the matrix has collagen type || but it is rich in elastic fiber”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-sites: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1-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External ear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2-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Epiglottis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لسان المزمار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 perichondrium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 blood supply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Rows of Chondrocyte 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 lacunae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separated by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parallel bundles of </a:t>
                      </a:r>
                      <a:r>
                        <a:rPr lang="en" sz="14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collagen fiber type |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most of the Matrix is occupied by bundles of collagen type |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-sites: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Intervertebral disks.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Important note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: the nutrient material comes from the spongy bone which the disk is between (by diffusion). There will be no healing due to low blood supply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124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87" name="Google Shape;1787;p5"/>
          <p:cNvSpPr txBox="1"/>
          <p:nvPr/>
        </p:nvSpPr>
        <p:spPr>
          <a:xfrm>
            <a:off x="8005936" y="2736263"/>
            <a:ext cx="1629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Contain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● Collagen Type I rich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● Collagen Type II (Little)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Lack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● Elastic ﬁber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● Cell nests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88" name="Google Shape;17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576" y="3821900"/>
            <a:ext cx="2153284" cy="10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6400" y="3821900"/>
            <a:ext cx="1394825" cy="104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5"/>
          <p:cNvSpPr/>
          <p:nvPr/>
        </p:nvSpPr>
        <p:spPr>
          <a:xfrm>
            <a:off x="7968352" y="2591538"/>
            <a:ext cx="306300" cy="207000"/>
          </a:xfrm>
          <a:prstGeom prst="star5">
            <a:avLst>
              <a:gd fmla="val 23837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1" name="Google Shape;1791;p5"/>
          <p:cNvPicPr preferRelativeResize="0"/>
          <p:nvPr/>
        </p:nvPicPr>
        <p:blipFill rotWithShape="1">
          <a:blip r:embed="rId5">
            <a:alphaModFix/>
          </a:blip>
          <a:srcRect b="51168" l="0" r="0" t="0"/>
          <a:stretch/>
        </p:blipFill>
        <p:spPr>
          <a:xfrm>
            <a:off x="1084425" y="2736275"/>
            <a:ext cx="29396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5"/>
          <p:cNvPicPr preferRelativeResize="0"/>
          <p:nvPr/>
        </p:nvPicPr>
        <p:blipFill rotWithShape="1">
          <a:blip r:embed="rId6">
            <a:alphaModFix/>
          </a:blip>
          <a:srcRect b="0" l="0" r="0" t="51168"/>
          <a:stretch/>
        </p:blipFill>
        <p:spPr>
          <a:xfrm>
            <a:off x="992760" y="3853574"/>
            <a:ext cx="3128716" cy="1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6"/>
          <p:cNvSpPr txBox="1"/>
          <p:nvPr>
            <p:ph type="title"/>
          </p:nvPr>
        </p:nvSpPr>
        <p:spPr>
          <a:xfrm>
            <a:off x="737675" y="97511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Bones</a:t>
            </a:r>
            <a:endParaRPr i="1">
              <a:solidFill>
                <a:schemeClr val="accent4"/>
              </a:solidFill>
            </a:endParaRPr>
          </a:p>
        </p:txBody>
      </p:sp>
      <p:sp>
        <p:nvSpPr>
          <p:cNvPr id="1798" name="Google Shape;1798;p6"/>
          <p:cNvSpPr txBox="1"/>
          <p:nvPr/>
        </p:nvSpPr>
        <p:spPr>
          <a:xfrm>
            <a:off x="594750" y="1133243"/>
            <a:ext cx="7954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99" name="Google Shape;1799;p6"/>
          <p:cNvSpPr/>
          <p:nvPr/>
        </p:nvSpPr>
        <p:spPr>
          <a:xfrm>
            <a:off x="1551900" y="825850"/>
            <a:ext cx="60402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Bone is specialized type of C.T. With a </a:t>
            </a:r>
            <a:r>
              <a:rPr b="1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hard</a:t>
            </a: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matrix</a:t>
            </a:r>
            <a:r>
              <a:rPr b="0" i="0" lang="en" sz="10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 “ hardبسبب وجود الكالسيوم   “</a:t>
            </a:r>
            <a:endParaRPr b="0" i="0" sz="10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00" name="Google Shape;1800;p6"/>
          <p:cNvCxnSpPr/>
          <p:nvPr/>
        </p:nvCxnSpPr>
        <p:spPr>
          <a:xfrm>
            <a:off x="4495800" y="1398550"/>
            <a:ext cx="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1" name="Google Shape;1801;p6"/>
          <p:cNvCxnSpPr/>
          <p:nvPr/>
        </p:nvCxnSpPr>
        <p:spPr>
          <a:xfrm>
            <a:off x="1462353" y="1975162"/>
            <a:ext cx="6219300" cy="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2" name="Google Shape;1802;p6"/>
          <p:cNvSpPr/>
          <p:nvPr/>
        </p:nvSpPr>
        <p:spPr>
          <a:xfrm>
            <a:off x="4377750" y="1836950"/>
            <a:ext cx="388500" cy="3963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6"/>
          <p:cNvSpPr/>
          <p:nvPr/>
        </p:nvSpPr>
        <p:spPr>
          <a:xfrm>
            <a:off x="7488463" y="1836950"/>
            <a:ext cx="388500" cy="396300"/>
          </a:xfrm>
          <a:prstGeom prst="flowChartConnector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6"/>
          <p:cNvSpPr/>
          <p:nvPr/>
        </p:nvSpPr>
        <p:spPr>
          <a:xfrm>
            <a:off x="395850" y="1789600"/>
            <a:ext cx="1399800" cy="474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6"/>
          <p:cNvSpPr txBox="1"/>
          <p:nvPr/>
        </p:nvSpPr>
        <p:spPr>
          <a:xfrm>
            <a:off x="7030977" y="1419600"/>
            <a:ext cx="13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6" name="Google Shape;1806;p6"/>
          <p:cNvSpPr/>
          <p:nvPr/>
        </p:nvSpPr>
        <p:spPr>
          <a:xfrm>
            <a:off x="6573938" y="2324742"/>
            <a:ext cx="2214216" cy="36595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6"/>
          <p:cNvSpPr txBox="1"/>
          <p:nvPr/>
        </p:nvSpPr>
        <p:spPr>
          <a:xfrm>
            <a:off x="6638625" y="2309575"/>
            <a:ext cx="139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Bone cells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8" name="Google Shape;1808;p6"/>
          <p:cNvSpPr txBox="1"/>
          <p:nvPr/>
        </p:nvSpPr>
        <p:spPr>
          <a:xfrm>
            <a:off x="7640253" y="2309573"/>
            <a:ext cx="139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Bone matrix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9" name="Google Shape;1809;p6"/>
          <p:cNvSpPr/>
          <p:nvPr/>
        </p:nvSpPr>
        <p:spPr>
          <a:xfrm>
            <a:off x="6575613" y="4654558"/>
            <a:ext cx="2214216" cy="36595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0" name="Google Shape;1810;p6"/>
          <p:cNvCxnSpPr>
            <a:endCxn id="1809" idx="2"/>
          </p:cNvCxnSpPr>
          <p:nvPr/>
        </p:nvCxnSpPr>
        <p:spPr>
          <a:xfrm flipH="1">
            <a:off x="7682721" y="2516416"/>
            <a:ext cx="600" cy="25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1" name="Google Shape;1811;p6"/>
          <p:cNvSpPr txBox="1"/>
          <p:nvPr/>
        </p:nvSpPr>
        <p:spPr>
          <a:xfrm>
            <a:off x="6638625" y="4654556"/>
            <a:ext cx="139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Periosteum 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2" name="Google Shape;1812;p6"/>
          <p:cNvSpPr txBox="1"/>
          <p:nvPr/>
        </p:nvSpPr>
        <p:spPr>
          <a:xfrm>
            <a:off x="7640250" y="4654550"/>
            <a:ext cx="139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Endosteum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3" name="Google Shape;1813;p6"/>
          <p:cNvSpPr txBox="1"/>
          <p:nvPr/>
        </p:nvSpPr>
        <p:spPr>
          <a:xfrm>
            <a:off x="5824116" y="2671650"/>
            <a:ext cx="2214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Osteogenic cell</a:t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Osteoblasts </a:t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Osteocytes</a:t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Osteoclasts</a:t>
            </a:r>
            <a:r>
              <a:rPr b="1" i="1" lang="en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1" i="1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14" name="Google Shape;1814;p6"/>
          <p:cNvCxnSpPr/>
          <p:nvPr/>
        </p:nvCxnSpPr>
        <p:spPr>
          <a:xfrm flipH="1" rot="10800000">
            <a:off x="6404555" y="2993492"/>
            <a:ext cx="1277100" cy="14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5" name="Google Shape;1815;p6"/>
          <p:cNvCxnSpPr/>
          <p:nvPr/>
        </p:nvCxnSpPr>
        <p:spPr>
          <a:xfrm flipH="1" rot="10800000">
            <a:off x="6404555" y="3412592"/>
            <a:ext cx="1277100" cy="14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6" name="Google Shape;1816;p6"/>
          <p:cNvCxnSpPr/>
          <p:nvPr/>
        </p:nvCxnSpPr>
        <p:spPr>
          <a:xfrm flipH="1" rot="10800000">
            <a:off x="6404555" y="3810911"/>
            <a:ext cx="1277100" cy="14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7" name="Google Shape;1817;p6"/>
          <p:cNvCxnSpPr/>
          <p:nvPr/>
        </p:nvCxnSpPr>
        <p:spPr>
          <a:xfrm flipH="1" rot="10800000">
            <a:off x="6404542" y="4232731"/>
            <a:ext cx="1277100" cy="14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18" name="Google Shape;1818;p6"/>
          <p:cNvSpPr txBox="1"/>
          <p:nvPr/>
        </p:nvSpPr>
        <p:spPr>
          <a:xfrm>
            <a:off x="2796417" y="1782800"/>
            <a:ext cx="13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9" name="Google Shape;1819;p6"/>
          <p:cNvSpPr txBox="1"/>
          <p:nvPr/>
        </p:nvSpPr>
        <p:spPr>
          <a:xfrm>
            <a:off x="7640250" y="2755759"/>
            <a:ext cx="13998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1- Hard due to Calcified (Ca+2 Salt)</a:t>
            </a:r>
            <a:endParaRPr b="0" i="0" sz="11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2-Has type | collagen fibers </a:t>
            </a:r>
            <a:r>
              <a:rPr b="0" i="0" lang="en" sz="7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“ with pink color”</a:t>
            </a:r>
            <a:endParaRPr b="0" i="0" sz="7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3- Forms Bone ( Lamellae &amp; Trabeculae).</a:t>
            </a:r>
            <a:endParaRPr b="0" i="0" sz="11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0" name="Google Shape;1820;p6"/>
          <p:cNvSpPr/>
          <p:nvPr/>
        </p:nvSpPr>
        <p:spPr>
          <a:xfrm>
            <a:off x="8788150" y="2516416"/>
            <a:ext cx="287700" cy="474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6"/>
          <p:cNvSpPr/>
          <p:nvPr/>
        </p:nvSpPr>
        <p:spPr>
          <a:xfrm>
            <a:off x="3553675" y="2546300"/>
            <a:ext cx="1913274" cy="49258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1-Body support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6"/>
          <p:cNvSpPr/>
          <p:nvPr/>
        </p:nvSpPr>
        <p:spPr>
          <a:xfrm>
            <a:off x="3524676" y="3330900"/>
            <a:ext cx="1991088" cy="69859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2-Protection of vital organ like brain and bone marrow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6"/>
          <p:cNvSpPr/>
          <p:nvPr/>
        </p:nvSpPr>
        <p:spPr>
          <a:xfrm>
            <a:off x="3600875" y="4343106"/>
            <a:ext cx="1991088" cy="69859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3-Store Ca+2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6"/>
          <p:cNvSpPr/>
          <p:nvPr/>
        </p:nvSpPr>
        <p:spPr>
          <a:xfrm>
            <a:off x="4377750" y="3055225"/>
            <a:ext cx="182700" cy="282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6"/>
          <p:cNvSpPr/>
          <p:nvPr/>
        </p:nvSpPr>
        <p:spPr>
          <a:xfrm>
            <a:off x="4404446" y="4034560"/>
            <a:ext cx="182700" cy="282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6"/>
          <p:cNvSpPr txBox="1"/>
          <p:nvPr/>
        </p:nvSpPr>
        <p:spPr>
          <a:xfrm>
            <a:off x="1609250" y="3599425"/>
            <a:ext cx="179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7" name="Google Shape;1827;p6"/>
          <p:cNvSpPr txBox="1"/>
          <p:nvPr/>
        </p:nvSpPr>
        <p:spPr>
          <a:xfrm>
            <a:off x="97857" y="111825"/>
            <a:ext cx="308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CC0000"/>
                </a:solidFill>
                <a:latin typeface="Encode Sans"/>
                <a:ea typeface="Encode Sans"/>
                <a:cs typeface="Encode Sans"/>
                <a:sym typeface="Encode Sans"/>
              </a:rPr>
              <a:t>Important note</a:t>
            </a:r>
            <a:r>
              <a:rPr b="1" i="0" lang="en" sz="1000" u="none" cap="none" strike="noStrike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 :Ca+2 is important in the contraction of the muscle </a:t>
            </a:r>
            <a:endParaRPr b="1" i="0" sz="1000" u="none" cap="none" strike="noStrike">
              <a:solidFill>
                <a:srgbClr val="6AA8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8" name="Google Shape;1828;p6"/>
          <p:cNvSpPr txBox="1"/>
          <p:nvPr/>
        </p:nvSpPr>
        <p:spPr>
          <a:xfrm>
            <a:off x="411525" y="1793025"/>
            <a:ext cx="179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Types of bone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9" name="Google Shape;1829;p6"/>
          <p:cNvSpPr/>
          <p:nvPr/>
        </p:nvSpPr>
        <p:spPr>
          <a:xfrm>
            <a:off x="3858788" y="1762513"/>
            <a:ext cx="1277100" cy="474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6"/>
          <p:cNvSpPr txBox="1"/>
          <p:nvPr/>
        </p:nvSpPr>
        <p:spPr>
          <a:xfrm>
            <a:off x="3994275" y="1787800"/>
            <a:ext cx="114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Function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1" name="Google Shape;1831;p6"/>
          <p:cNvSpPr/>
          <p:nvPr/>
        </p:nvSpPr>
        <p:spPr>
          <a:xfrm>
            <a:off x="6927825" y="1785688"/>
            <a:ext cx="1399800" cy="474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6"/>
          <p:cNvSpPr txBox="1"/>
          <p:nvPr/>
        </p:nvSpPr>
        <p:spPr>
          <a:xfrm>
            <a:off x="3629875" y="658700"/>
            <a:ext cx="733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33" name="Google Shape;1833;p6"/>
          <p:cNvSpPr txBox="1"/>
          <p:nvPr/>
        </p:nvSpPr>
        <p:spPr>
          <a:xfrm>
            <a:off x="6940950" y="1829850"/>
            <a:ext cx="15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Components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4" name="Google Shape;1834;p6"/>
          <p:cNvSpPr/>
          <p:nvPr/>
        </p:nvSpPr>
        <p:spPr>
          <a:xfrm>
            <a:off x="4404450" y="2233250"/>
            <a:ext cx="182700" cy="282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6"/>
          <p:cNvSpPr/>
          <p:nvPr/>
        </p:nvSpPr>
        <p:spPr>
          <a:xfrm>
            <a:off x="288950" y="2399351"/>
            <a:ext cx="1913274" cy="57272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6"/>
          <p:cNvSpPr txBox="1"/>
          <p:nvPr/>
        </p:nvSpPr>
        <p:spPr>
          <a:xfrm>
            <a:off x="326450" y="2465950"/>
            <a:ext cx="251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  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1- Compact bone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AA84F"/>
                </a:solidFill>
                <a:latin typeface="Encode Sans"/>
                <a:ea typeface="Encode Sans"/>
                <a:cs typeface="Encode Sans"/>
                <a:sym typeface="Encode Sans"/>
              </a:rPr>
              <a:t>   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37" name="Google Shape;1837;p6"/>
          <p:cNvSpPr txBox="1"/>
          <p:nvPr/>
        </p:nvSpPr>
        <p:spPr>
          <a:xfrm>
            <a:off x="141000" y="3994275"/>
            <a:ext cx="221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38" name="Google Shape;1838;p6"/>
          <p:cNvSpPr/>
          <p:nvPr/>
        </p:nvSpPr>
        <p:spPr>
          <a:xfrm>
            <a:off x="250038" y="3276518"/>
            <a:ext cx="1991088" cy="69859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6"/>
          <p:cNvSpPr txBox="1"/>
          <p:nvPr/>
        </p:nvSpPr>
        <p:spPr>
          <a:xfrm>
            <a:off x="257600" y="3273375"/>
            <a:ext cx="19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2- Spongy Bone 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  ( Cancellous ) 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7"/>
          <p:cNvSpPr txBox="1"/>
          <p:nvPr>
            <p:ph type="title"/>
          </p:nvPr>
        </p:nvSpPr>
        <p:spPr>
          <a:xfrm>
            <a:off x="713250" y="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Bone cells</a:t>
            </a:r>
            <a:r>
              <a:rPr i="1" lang="en">
                <a:solidFill>
                  <a:schemeClr val="accent4"/>
                </a:solidFill>
              </a:rPr>
              <a:t> </a:t>
            </a:r>
            <a:endParaRPr i="1">
              <a:solidFill>
                <a:schemeClr val="accent4"/>
              </a:solidFill>
            </a:endParaRPr>
          </a:p>
        </p:txBody>
      </p:sp>
      <p:graphicFrame>
        <p:nvGraphicFramePr>
          <p:cNvPr id="1845" name="Google Shape;1845;p7"/>
          <p:cNvGraphicFramePr/>
          <p:nvPr/>
        </p:nvGraphicFramePr>
        <p:xfrm>
          <a:off x="0" y="650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{C3FF8609-B126-4C31-AA3E-EEA96579168D}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0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Osteogenic cells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Osteoblasts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Osteocytes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Osteoclasts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156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Site &amp; characteristics 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 periosteum &amp; endosteum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 periosteum &amp; endosteum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Branched cells. Present singly in lacunae. Their branches run in canaliculi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Tiny(micro) channels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large multinucleated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cells on bony surface, in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Howship’s lacunae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-they have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striated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or ruffled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border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-cytoplasm is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rich in lysosomes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49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Origin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Osteogenic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cells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Osteoblasts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Blood </a:t>
                      </a:r>
                      <a:r>
                        <a:rPr b="1"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monocyte</a:t>
                      </a:r>
                      <a:endParaRPr b="1" sz="1200" u="sng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68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Fate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Give rise to osteoblasts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Change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to </a:t>
                      </a:r>
                      <a:r>
                        <a:rPr b="1"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osteocytes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About 50 cells fused together to form a bag of nuclei in one cytoplasm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65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Function 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They </a:t>
                      </a:r>
                      <a:r>
                        <a:rPr lang="en" sz="10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secrete</a:t>
                      </a:r>
                      <a:r>
                        <a:rPr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b="1"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bone matrix</a:t>
                      </a:r>
                      <a:r>
                        <a:rPr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&amp; </a:t>
                      </a:r>
                      <a:r>
                        <a:rPr lang="en" sz="10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deposit</a:t>
                      </a:r>
                      <a:r>
                        <a:rPr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b="1"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Ca+2 salt</a:t>
                      </a:r>
                      <a:r>
                        <a:rPr lang="en" sz="10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it</a:t>
                      </a:r>
                      <a:endParaRPr sz="10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Maintain the bone matrix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Bone </a:t>
                      </a:r>
                      <a:r>
                        <a:rPr b="1"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resorption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91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Image 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46" name="Google Shape;18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1900" y="4456900"/>
            <a:ext cx="1603224" cy="9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526" y="4456900"/>
            <a:ext cx="1603225" cy="9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9900" y="4494075"/>
            <a:ext cx="1603225" cy="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8"/>
          <p:cNvSpPr txBox="1"/>
          <p:nvPr/>
        </p:nvSpPr>
        <p:spPr>
          <a:xfrm>
            <a:off x="1498126" y="2210706"/>
            <a:ext cx="6147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aphicFrame>
        <p:nvGraphicFramePr>
          <p:cNvPr id="1854" name="Google Shape;1854;p8"/>
          <p:cNvGraphicFramePr/>
          <p:nvPr/>
        </p:nvGraphicFramePr>
        <p:xfrm>
          <a:off x="13" y="-2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{C3FF8609-B126-4C31-AA3E-EEA96579168D}</a:tableStyleId>
              </a:tblPr>
              <a:tblGrid>
                <a:gridCol w="1238300"/>
                <a:gridCol w="3952850"/>
                <a:gridCol w="3952850"/>
              </a:tblGrid>
              <a:tr h="39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Compact bone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Spongy (cancellous) bone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54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Site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It is found in the </a:t>
                      </a:r>
                      <a:r>
                        <a:rPr lang="en" sz="12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Diaphysis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long bones.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 ﬂat bones &amp; </a:t>
                      </a:r>
                      <a:r>
                        <a:rPr lang="en" sz="12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Epiphysis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long bones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165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Consist of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r>
                        <a:rPr b="1" lang="en" sz="1400" u="none" cap="none" strike="noStrike"/>
                        <a:t>Periosteum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○ Outer ﬁbrous layer.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○ Inner Osteogenic Layer.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r>
                        <a:rPr b="1" lang="en" sz="1400" u="none" cap="none" strike="noStrike"/>
                        <a:t>Endosteum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r>
                        <a:rPr b="1" lang="en" sz="1400" u="none" cap="none" strike="noStrike"/>
                        <a:t>Bone cells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-</a:t>
                      </a:r>
                      <a:r>
                        <a:rPr b="1" lang="en" sz="1400" u="none" cap="none" strike="noStrike"/>
                        <a:t>Bone lamellae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Periosteum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Endosteum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-Many irregular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Red Bone Marrow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spaces.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Bone cells </a:t>
                      </a:r>
                      <a:endParaRPr b="1"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-Irregular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bone trabeculae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: ( Formed of irregular bone lamellae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separated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by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Osteocytes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inside lacunae )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254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Characteristics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Bone lamellae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: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1-Haversian Systems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(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Osteons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):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■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Longitudinal Cylinders</a:t>
                      </a:r>
                      <a:r>
                        <a:rPr lang="en" sz="1200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■ Each is formed of: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Haversian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canal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Center</a:t>
                      </a:r>
                      <a:endParaRPr sz="1200" u="sng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Surrounded by concentrically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arranged bone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lamellae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separated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by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Osteocytes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lacunae.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■ Volkmann’s canals: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connect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Haversian canals</a:t>
                      </a:r>
                      <a:endParaRPr b="1"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together. They </a:t>
                      </a:r>
                      <a:r>
                        <a:rPr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run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obliquely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or 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transversely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External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Circumferential Lamellae.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Internal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Circumferential Lamellae. 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4-</a:t>
                      </a:r>
                      <a:r>
                        <a:rPr b="1"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Interstitial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Lamellae: </a:t>
                      </a: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Between Osteons</a:t>
                      </a:r>
                      <a:r>
                        <a:rPr lang="en" sz="12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.</a:t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</a:t>
                      </a:r>
                      <a:r>
                        <a:rPr b="1" lang="en" sz="12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Haversian systems (No Osteons)</a:t>
                      </a:r>
                      <a:endParaRPr b="1" sz="1200" u="sng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55" name="Google Shape;18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722" y="1099375"/>
            <a:ext cx="1697426" cy="14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1701" y="3046236"/>
            <a:ext cx="3580792" cy="196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9"/>
          <p:cNvSpPr txBox="1"/>
          <p:nvPr>
            <p:ph idx="4294967295" type="title"/>
          </p:nvPr>
        </p:nvSpPr>
        <p:spPr>
          <a:xfrm>
            <a:off x="-700941" y="1007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0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Growth of cartilage &amp; bone</a:t>
            </a:r>
            <a:endParaRPr i="1">
              <a:solidFill>
                <a:schemeClr val="accent4"/>
              </a:solidFill>
            </a:endParaRPr>
          </a:p>
        </p:txBody>
      </p:sp>
      <p:graphicFrame>
        <p:nvGraphicFramePr>
          <p:cNvPr id="1862" name="Google Shape;1862;p9"/>
          <p:cNvGraphicFramePr/>
          <p:nvPr/>
        </p:nvGraphicFramePr>
        <p:xfrm>
          <a:off x="174555" y="8383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{C3FF8609-B126-4C31-AA3E-EEA96579168D}</a:tableStyleId>
              </a:tblPr>
              <a:tblGrid>
                <a:gridCol w="2931625"/>
                <a:gridCol w="2931625"/>
                <a:gridCol w="2931625"/>
              </a:tblGrid>
              <a:tr h="4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Cartilage 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Bone</a:t>
                      </a:r>
                      <a:endParaRPr b="1"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120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Appositional growth 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Increase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</a:t>
                      </a:r>
                      <a:r>
                        <a:rPr lang="en" sz="14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Width</a:t>
                      </a:r>
                      <a:endParaRPr sz="1400" u="sng" cap="none" strike="noStrike">
                        <a:solidFill>
                          <a:srgbClr val="CC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Produced by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activity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 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chondroblasts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the inner chondrogenic layer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B7B7B7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Team439: layer of chondroblast تزيد في حالة الإصابة ومراحل الطفولة </a:t>
                      </a:r>
                      <a:endParaRPr sz="900" u="none" cap="none" strike="noStrike">
                        <a:solidFill>
                          <a:srgbClr val="B7B7B7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B7B7B7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وتقل مع التقدم في العمر</a:t>
                      </a:r>
                      <a:endParaRPr sz="900" u="none" cap="none" strike="noStrike">
                        <a:solidFill>
                          <a:srgbClr val="B7B7B7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Produced by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activity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osteoblasts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  <a:tr h="89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Interstitial growth </a:t>
                      </a: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Increase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 </a:t>
                      </a:r>
                      <a:r>
                        <a:rPr lang="en" sz="1400" u="sng" cap="none" strike="noStrike">
                          <a:solidFill>
                            <a:srgbClr val="CC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Length</a:t>
                      </a:r>
                      <a:endParaRPr sz="1400" u="sng" cap="none" strike="noStrike">
                        <a:solidFill>
                          <a:srgbClr val="CC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Produced by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division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and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activity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Mature chondrocytes</a:t>
                      </a:r>
                      <a:endParaRPr b="1" sz="1400" u="sng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Produced by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the </a:t>
                      </a:r>
                      <a:r>
                        <a:rPr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activity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</a:t>
                      </a:r>
                      <a:r>
                        <a:rPr b="1" lang="en" sz="1400" u="sng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Epiphyseal plate</a:t>
                      </a:r>
                      <a:r>
                        <a:rPr lang="en" sz="14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of cartilage </a:t>
                      </a:r>
                      <a:endParaRPr sz="1400" u="none" cap="none" strike="noStrike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63" name="Google Shape;18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975" y="3399150"/>
            <a:ext cx="1797901" cy="1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725" y="3363779"/>
            <a:ext cx="1953020" cy="160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otional Loneliness First Aid by Slidesgo">
  <a:themeElements>
    <a:clrScheme name="Simple Light">
      <a:dk1>
        <a:srgbClr val="455E70"/>
      </a:dk1>
      <a:lt1>
        <a:srgbClr val="F7F6F2"/>
      </a:lt1>
      <a:dk2>
        <a:srgbClr val="3A3939"/>
      </a:dk2>
      <a:lt2>
        <a:srgbClr val="E3D6C9"/>
      </a:lt2>
      <a:accent1>
        <a:srgbClr val="F2CC4E"/>
      </a:accent1>
      <a:accent2>
        <a:srgbClr val="E2BA4B"/>
      </a:accent2>
      <a:accent3>
        <a:srgbClr val="C69F3E"/>
      </a:accent3>
      <a:accent4>
        <a:srgbClr val="6FA0A4"/>
      </a:accent4>
      <a:accent5>
        <a:srgbClr val="98C4E6"/>
      </a:accent5>
      <a:accent6>
        <a:srgbClr val="73A0BE"/>
      </a:accent6>
      <a:hlink>
        <a:srgbClr val="2845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